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380AD-64B9-4004-84A0-952985996B74}" type="datetimeFigureOut">
              <a:rPr lang="es-CO" smtClean="0"/>
              <a:t>17/07/2024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A5489-694E-403C-8013-C3D84E57E7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764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A5489-694E-403C-8013-C3D84E57E7E8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135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2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7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06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572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60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15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0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41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7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0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6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3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2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6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9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3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4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3839" y="-231681"/>
            <a:ext cx="6827619" cy="3833010"/>
          </a:xfrm>
        </p:spPr>
        <p:txBody>
          <a:bodyPr>
            <a:normAutofit/>
          </a:bodyPr>
          <a:lstStyle/>
          <a:p>
            <a:pPr>
              <a:defRPr sz="4400" b="1">
                <a:solidFill>
                  <a:srgbClr val="008000"/>
                </a:solidFill>
              </a:defRPr>
            </a:pPr>
            <a:r>
              <a:rPr lang="es-MX" sz="4200" dirty="0">
                <a:solidFill>
                  <a:schemeClr val="tx1"/>
                </a:solidFill>
              </a:rPr>
              <a:t>Reglamento del Aprendiz SENA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060" y="468923"/>
            <a:ext cx="5597380" cy="13208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s-MX" sz="3200" dirty="0">
                <a:solidFill>
                  <a:schemeClr val="accent6">
                    <a:lumMod val="50000"/>
                  </a:schemeClr>
                </a:solidFill>
              </a:rPr>
              <a:t>Derechos del Aprendiz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1EDF4F-8899-6D43-3D18-8FDD0B5D2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40" b="96011" l="9904" r="89936">
                        <a14:foregroundMark x1="16294" y1="19149" x2="16294" y2="19149"/>
                        <a14:foregroundMark x1="16294" y1="19149" x2="26677" y2="17021"/>
                        <a14:foregroundMark x1="22684" y1="25000" x2="23323" y2="51596"/>
                        <a14:foregroundMark x1="34026" y1="29255" x2="27796" y2="44149"/>
                        <a14:foregroundMark x1="27796" y1="44149" x2="30192" y2="31117"/>
                        <a14:foregroundMark x1="30192" y1="31117" x2="29553" y2="31649"/>
                        <a14:foregroundMark x1="18690" y1="34043" x2="15335" y2="25798"/>
                        <a14:foregroundMark x1="24760" y1="43085" x2="18850" y2="43883"/>
                        <a14:foregroundMark x1="38179" y1="37500" x2="38179" y2="37500"/>
                        <a14:foregroundMark x1="38179" y1="37500" x2="38179" y2="37500"/>
                        <a14:foregroundMark x1="11821" y1="37500" x2="11821" y2="37500"/>
                        <a14:foregroundMark x1="11821" y1="37500" x2="11821" y2="37500"/>
                        <a14:foregroundMark x1="16294" y1="52128" x2="22045" y2="66489"/>
                        <a14:foregroundMark x1="22045" y1="66489" x2="26677" y2="71809"/>
                        <a14:foregroundMark x1="29073" y1="10904" x2="37220" y2="20745"/>
                        <a14:foregroundMark x1="16294" y1="52128" x2="16773" y2="61968"/>
                        <a14:foregroundMark x1="17412" y1="53191" x2="16933" y2="50000"/>
                        <a14:foregroundMark x1="19329" y1="46543" x2="18850" y2="45479"/>
                        <a14:foregroundMark x1="26198" y1="58777" x2="25879" y2="53191"/>
                        <a14:foregroundMark x1="29233" y1="59840" x2="29233" y2="66223"/>
                        <a14:foregroundMark x1="29233" y1="53989" x2="31629" y2="57181"/>
                        <a14:foregroundMark x1="19329" y1="71277" x2="19489" y2="89894"/>
                        <a14:foregroundMark x1="27157" y1="75532" x2="30511" y2="96011"/>
                        <a14:foregroundMark x1="30511" y1="96011" x2="30671" y2="95745"/>
                        <a14:foregroundMark x1="28275" y1="47872" x2="34026" y2="37500"/>
                        <a14:foregroundMark x1="18850" y1="35904" x2="19808" y2="52128"/>
                        <a14:foregroundMark x1="19808" y1="52128" x2="19808" y2="52128"/>
                        <a14:foregroundMark x1="14856" y1="94149" x2="17891" y2="93617"/>
                        <a14:backgroundMark x1="65815" y1="38298" x2="75399" y2="74734"/>
                        <a14:backgroundMark x1="75399" y1="74734" x2="75080" y2="85372"/>
                        <a14:backgroundMark x1="54473" y1="65160" x2="58466" y2="720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83337" y="1129323"/>
            <a:ext cx="8194460" cy="49219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4217" y="1554893"/>
            <a:ext cx="4964734" cy="60557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s-ES" sz="1800" dirty="0"/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Inducción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Servicios de Bienestar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Derecho a expresar ideas respetuosamente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Certificación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Orientación y asesoría académica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Obtención del carnet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Estímulos e incentivos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Información sobre modalidades de la etapa productiva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Trato digno y respetuoso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Evaluación objetiva e integral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Solicitar revisión de evaluaciones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Calidad académica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3493" y="329057"/>
            <a:ext cx="6553982" cy="13208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s-MX" sz="3200" dirty="0">
                <a:solidFill>
                  <a:schemeClr val="bg1"/>
                </a:solidFill>
              </a:rPr>
              <a:t>Deberes del Aprendiz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1EEF7F9-3A6F-82BF-08E6-199B914B0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00" b="94533" l="10000" r="90000">
                        <a14:foregroundMark x1="62187" y1="10267" x2="62187" y2="10267"/>
                        <a14:foregroundMark x1="53594" y1="9867" x2="62187" y2="13067"/>
                        <a14:foregroundMark x1="62187" y1="13067" x2="62969" y2="13600"/>
                        <a14:foregroundMark x1="53594" y1="6533" x2="53594" y2="6533"/>
                        <a14:foregroundMark x1="53594" y1="6533" x2="53594" y2="6533"/>
                        <a14:foregroundMark x1="53906" y1="6533" x2="53906" y2="6533"/>
                        <a14:foregroundMark x1="44531" y1="86133" x2="44531" y2="89600"/>
                        <a14:foregroundMark x1="44531" y1="93600" x2="44531" y2="945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2849" y="453698"/>
            <a:ext cx="585216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0209E03-6B57-FCD1-06BF-7CB6ED538238}"/>
              </a:ext>
            </a:extLst>
          </p:cNvPr>
          <p:cNvSpPr txBox="1"/>
          <p:nvPr/>
        </p:nvSpPr>
        <p:spPr>
          <a:xfrm>
            <a:off x="-253493" y="2138795"/>
            <a:ext cx="6415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s-ES" sz="2000" dirty="0">
                <a:solidFill>
                  <a:schemeClr val="tx1"/>
                </a:solidFill>
              </a:rPr>
              <a:t>Inducción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s-ES" sz="2000" dirty="0">
                <a:solidFill>
                  <a:schemeClr val="tx1"/>
                </a:solidFill>
              </a:rPr>
              <a:t>Servicios de Bienestar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s-ES" sz="2000" dirty="0">
                <a:solidFill>
                  <a:schemeClr val="tx1"/>
                </a:solidFill>
              </a:rPr>
              <a:t>Derecho a expresar ideas respetuosamente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s-ES" sz="2000" dirty="0">
                <a:solidFill>
                  <a:schemeClr val="tx1"/>
                </a:solidFill>
              </a:rPr>
              <a:t>Certificación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s-ES" sz="2000" dirty="0">
                <a:solidFill>
                  <a:schemeClr val="tx1"/>
                </a:solidFill>
              </a:rPr>
              <a:t>Orientación y asesoría académica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s-ES" sz="2000" dirty="0">
                <a:solidFill>
                  <a:schemeClr val="tx1"/>
                </a:solidFill>
              </a:rPr>
              <a:t>Obtención del carnet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s-ES" sz="2000" dirty="0">
                <a:solidFill>
                  <a:schemeClr val="tx1"/>
                </a:solidFill>
              </a:rPr>
              <a:t>Estímulos e incentivos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s-ES" sz="2000" dirty="0">
                <a:solidFill>
                  <a:schemeClr val="tx1"/>
                </a:solidFill>
              </a:rPr>
              <a:t>Información sobre modalidades de la etapa productiva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s-ES" sz="2000" dirty="0">
                <a:solidFill>
                  <a:schemeClr val="tx1"/>
                </a:solidFill>
              </a:rPr>
              <a:t>Trato digno y respetuoso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s-ES" sz="2000" dirty="0">
                <a:solidFill>
                  <a:schemeClr val="tx1"/>
                </a:solidFill>
              </a:rPr>
              <a:t>Evaluación objetiva e integral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s-ES" sz="2000" dirty="0">
                <a:solidFill>
                  <a:schemeClr val="tx1"/>
                </a:solidFill>
              </a:rPr>
              <a:t>Solicitar revisión de evaluaciones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s-ES" sz="2000" dirty="0">
                <a:solidFill>
                  <a:schemeClr val="tx1"/>
                </a:solidFill>
              </a:rPr>
              <a:t>Calidad académica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01823" y="257908"/>
            <a:ext cx="6905675" cy="13208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s-MX" sz="3200" dirty="0">
                <a:solidFill>
                  <a:schemeClr val="bg1"/>
                </a:solidFill>
              </a:rPr>
              <a:t>Prohibiciones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68" y="1270000"/>
            <a:ext cx="7524063" cy="6973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s-ES" sz="1800" dirty="0"/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Hurtar, estafar, suplantar identidad, abuso de confianza, amenazas, sobornos, agresiones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Cometer delitos informáticos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Revelar información confidencial, malintencionada, violenta, pornográfica, insultos o agresiones por canales de comunicación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Adulterar o falsificar documentos del SENA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Acoso, maltrato, conductas inmorales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Portar armas, alucinógenos, alcohol, plagio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Impedir el ingreso al Centro, sabotear actividades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Dañar instalaciones y equipos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No usar debidamente el uniforme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Practicar o propiciar juegos de azar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Faltas en la empresa durante el contrato de aprendizaje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Terminar unilateralmente el contrato</a:t>
            </a:r>
          </a:p>
          <a:p>
            <a:pPr lvl="1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s-ES" sz="1800" dirty="0">
                <a:solidFill>
                  <a:schemeClr val="tx1"/>
                </a:solidFill>
              </a:rPr>
              <a:t>Realizar procesos de selección fuera de la plataforma SGVA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52</TotalTime>
  <Words>195</Words>
  <Application>Microsoft Office PowerPoint</Application>
  <PresentationFormat>Presentación en pantalla (4:3)</PresentationFormat>
  <Paragraphs>44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Estela de condensación</vt:lpstr>
      <vt:lpstr>Reglamento del Aprendiz SENA</vt:lpstr>
      <vt:lpstr>Derechos del Aprendiz</vt:lpstr>
      <vt:lpstr>Deberes del Aprendiz</vt:lpstr>
      <vt:lpstr>Prohibiciones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Reglamento del Aprendiz SENA</dc:title>
  <dc:subject/>
  <dc:creator>Juan Da</dc:creator>
  <cp:keywords/>
  <dc:description>generated using python-pptx</dc:description>
  <cp:lastModifiedBy>yamile</cp:lastModifiedBy>
  <cp:revision>4</cp:revision>
  <dcterms:created xsi:type="dcterms:W3CDTF">2013-01-27T09:14:16Z</dcterms:created>
  <dcterms:modified xsi:type="dcterms:W3CDTF">2024-07-18T00:49:42Z</dcterms:modified>
  <cp:category/>
</cp:coreProperties>
</file>