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F32DD-0E0E-4F9B-9811-3F94D4A5FAD5}" v="287" dt="2022-04-26T18:34:40.529"/>
    <p1510:client id="{275B484A-E640-436F-9B14-563ECA33DC0A}" v="31" dt="2022-04-26T18:38:15.224"/>
    <p1510:client id="{3A629A7C-023D-1BB1-37BF-272ACD23E5A6}" v="40" dt="2022-04-26T18:59:43.075"/>
    <p1510:client id="{C3AE8636-09B5-449B-B3B0-35A1ADC957C1}" v="109" dt="2022-04-26T19:08:22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BA RUIZ" userId="25736cad-586a-4de5-95c5-b21885cb1383" providerId="ADAL" clId="{C3AE8636-09B5-449B-B3B0-35A1ADC957C1}"/>
    <pc:docChg chg="undo custSel addSld delSld modSld">
      <pc:chgData name="DIEGO ALBA RUIZ" userId="25736cad-586a-4de5-95c5-b21885cb1383" providerId="ADAL" clId="{C3AE8636-09B5-449B-B3B0-35A1ADC957C1}" dt="2022-04-26T19:08:22.900" v="110" actId="122"/>
      <pc:docMkLst>
        <pc:docMk/>
      </pc:docMkLst>
      <pc:sldChg chg="modAnim">
        <pc:chgData name="DIEGO ALBA RUIZ" userId="25736cad-586a-4de5-95c5-b21885cb1383" providerId="ADAL" clId="{C3AE8636-09B5-449B-B3B0-35A1ADC957C1}" dt="2022-04-26T19:02:28.623" v="0"/>
        <pc:sldMkLst>
          <pc:docMk/>
          <pc:sldMk cId="3607260" sldId="256"/>
        </pc:sldMkLst>
      </pc:sldChg>
      <pc:sldChg chg="modSp mod">
        <pc:chgData name="DIEGO ALBA RUIZ" userId="25736cad-586a-4de5-95c5-b21885cb1383" providerId="ADAL" clId="{C3AE8636-09B5-449B-B3B0-35A1ADC957C1}" dt="2022-04-26T19:07:10.885" v="101" actId="20577"/>
        <pc:sldMkLst>
          <pc:docMk/>
          <pc:sldMk cId="2231152740" sldId="258"/>
        </pc:sldMkLst>
        <pc:spChg chg="mod">
          <ac:chgData name="DIEGO ALBA RUIZ" userId="25736cad-586a-4de5-95c5-b21885cb1383" providerId="ADAL" clId="{C3AE8636-09B5-449B-B3B0-35A1ADC957C1}" dt="2022-04-26T19:07:10.885" v="101" actId="20577"/>
          <ac:spMkLst>
            <pc:docMk/>
            <pc:sldMk cId="2231152740" sldId="258"/>
            <ac:spMk id="2" creationId="{4E04C1AA-53B2-4051-B85B-71D978E94DCB}"/>
          </ac:spMkLst>
        </pc:spChg>
      </pc:sldChg>
      <pc:sldChg chg="modSp mod">
        <pc:chgData name="DIEGO ALBA RUIZ" userId="25736cad-586a-4de5-95c5-b21885cb1383" providerId="ADAL" clId="{C3AE8636-09B5-449B-B3B0-35A1ADC957C1}" dt="2022-04-26T19:07:04.428" v="99" actId="20577"/>
        <pc:sldMkLst>
          <pc:docMk/>
          <pc:sldMk cId="861874407" sldId="260"/>
        </pc:sldMkLst>
        <pc:spChg chg="mod">
          <ac:chgData name="DIEGO ALBA RUIZ" userId="25736cad-586a-4de5-95c5-b21885cb1383" providerId="ADAL" clId="{C3AE8636-09B5-449B-B3B0-35A1ADC957C1}" dt="2022-04-26T19:07:04.428" v="99" actId="20577"/>
          <ac:spMkLst>
            <pc:docMk/>
            <pc:sldMk cId="861874407" sldId="260"/>
            <ac:spMk id="2" creationId="{5CEC42FB-75D7-4DF6-B863-B0890D120720}"/>
          </ac:spMkLst>
        </pc:spChg>
      </pc:sldChg>
      <pc:sldChg chg="addSp delSp modSp new del mod setBg">
        <pc:chgData name="DIEGO ALBA RUIZ" userId="25736cad-586a-4de5-95c5-b21885cb1383" providerId="ADAL" clId="{C3AE8636-09B5-449B-B3B0-35A1ADC957C1}" dt="2022-04-26T19:05:28.381" v="34" actId="2696"/>
        <pc:sldMkLst>
          <pc:docMk/>
          <pc:sldMk cId="119653356" sldId="262"/>
        </pc:sldMkLst>
        <pc:spChg chg="mod">
          <ac:chgData name="DIEGO ALBA RUIZ" userId="25736cad-586a-4de5-95c5-b21885cb1383" providerId="ADAL" clId="{C3AE8636-09B5-449B-B3B0-35A1ADC957C1}" dt="2022-04-26T19:05:14.400" v="33" actId="20577"/>
          <ac:spMkLst>
            <pc:docMk/>
            <pc:sldMk cId="119653356" sldId="262"/>
            <ac:spMk id="2" creationId="{F856E054-54FA-4335-B2D6-79C03B698DF7}"/>
          </ac:spMkLst>
        </pc:spChg>
        <pc:spChg chg="add del mod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3" creationId="{2A90E3E9-BC75-49EB-A6E8-9A1125BCCB86}"/>
          </ac:spMkLst>
        </pc:spChg>
        <pc:spChg chg="add del">
          <ac:chgData name="DIEGO ALBA RUIZ" userId="25736cad-586a-4de5-95c5-b21885cb1383" providerId="ADAL" clId="{C3AE8636-09B5-449B-B3B0-35A1ADC957C1}" dt="2022-04-26T19:04:28.049" v="13" actId="26606"/>
          <ac:spMkLst>
            <pc:docMk/>
            <pc:sldMk cId="119653356" sldId="262"/>
            <ac:spMk id="8" creationId="{8651CFA9-6065-4243-AC48-858E359780B1}"/>
          </ac:spMkLst>
        </pc:spChg>
        <pc:spChg chg="add del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9" creationId="{0BABF38A-8A0D-492E-BD20-6CF4D46B50BD}"/>
          </ac:spMkLst>
        </pc:spChg>
        <pc:spChg chg="add del">
          <ac:chgData name="DIEGO ALBA RUIZ" userId="25736cad-586a-4de5-95c5-b21885cb1383" providerId="ADAL" clId="{C3AE8636-09B5-449B-B3B0-35A1ADC957C1}" dt="2022-04-26T19:04:28.049" v="13" actId="26606"/>
          <ac:spMkLst>
            <pc:docMk/>
            <pc:sldMk cId="119653356" sldId="262"/>
            <ac:spMk id="10" creationId="{F8B048C4-AB77-4182-B261-2C9BE59621FF}"/>
          </ac:spMkLst>
        </pc:spChg>
        <pc:spChg chg="add del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13" creationId="{D6A5485D-4AF6-47BA-8BB1-44D0639B9FA6}"/>
          </ac:spMkLst>
        </pc:spChg>
        <pc:spChg chg="add del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15" creationId="{483861B3-77F4-42C4-B257-AF7D1EB5FFDE}"/>
          </ac:spMkLst>
        </pc:spChg>
        <pc:spChg chg="add del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17" creationId="{1DF53E4F-F248-41DA-B87A-B7539C6CFE9C}"/>
          </ac:spMkLst>
        </pc:spChg>
        <pc:spChg chg="add del">
          <ac:chgData name="DIEGO ALBA RUIZ" userId="25736cad-586a-4de5-95c5-b21885cb1383" providerId="ADAL" clId="{C3AE8636-09B5-449B-B3B0-35A1ADC957C1}" dt="2022-04-26T19:04:49.382" v="22" actId="26606"/>
          <ac:spMkLst>
            <pc:docMk/>
            <pc:sldMk cId="119653356" sldId="262"/>
            <ac:spMk id="19" creationId="{5724E74D-9688-4ED9-86E6-D0C3F23DDCE5}"/>
          </ac:spMkLst>
        </pc:spChg>
        <pc:grpChg chg="add del">
          <ac:chgData name="DIEGO ALBA RUIZ" userId="25736cad-586a-4de5-95c5-b21885cb1383" providerId="ADAL" clId="{C3AE8636-09B5-449B-B3B0-35A1ADC957C1}" dt="2022-04-26T19:04:28.049" v="13" actId="26606"/>
          <ac:grpSpMkLst>
            <pc:docMk/>
            <pc:sldMk cId="119653356" sldId="262"/>
            <ac:grpSpMk id="12" creationId="{A700D801-79CB-4F23-8DF8-6B0F45FCD11B}"/>
          </ac:grpSpMkLst>
        </pc:grpChg>
        <pc:picChg chg="add del">
          <ac:chgData name="DIEGO ALBA RUIZ" userId="25736cad-586a-4de5-95c5-b21885cb1383" providerId="ADAL" clId="{C3AE8636-09B5-449B-B3B0-35A1ADC957C1}" dt="2022-04-26T19:04:49.382" v="22" actId="26606"/>
          <ac:picMkLst>
            <pc:docMk/>
            <pc:sldMk cId="119653356" sldId="262"/>
            <ac:picMk id="5" creationId="{C2A86BF9-92EE-91CE-E212-E1C78662AAD0}"/>
          </ac:picMkLst>
        </pc:picChg>
        <pc:picChg chg="add del">
          <ac:chgData name="DIEGO ALBA RUIZ" userId="25736cad-586a-4de5-95c5-b21885cb1383" providerId="ADAL" clId="{C3AE8636-09B5-449B-B3B0-35A1ADC957C1}" dt="2022-04-26T19:04:49.382" v="22" actId="26606"/>
          <ac:picMkLst>
            <pc:docMk/>
            <pc:sldMk cId="119653356" sldId="262"/>
            <ac:picMk id="11" creationId="{BC526B7A-4801-4FD1-95C8-03AF22629E87}"/>
          </ac:picMkLst>
        </pc:picChg>
        <pc:picChg chg="add del">
          <ac:chgData name="DIEGO ALBA RUIZ" userId="25736cad-586a-4de5-95c5-b21885cb1383" providerId="ADAL" clId="{C3AE8636-09B5-449B-B3B0-35A1ADC957C1}" dt="2022-04-26T19:04:49.382" v="22" actId="26606"/>
          <ac:picMkLst>
            <pc:docMk/>
            <pc:sldMk cId="119653356" sldId="262"/>
            <ac:picMk id="21" creationId="{118F7743-9D11-4179-BEB4-EC2B1C265086}"/>
          </ac:picMkLst>
        </pc:picChg>
        <pc:picChg chg="add del">
          <ac:chgData name="DIEGO ALBA RUIZ" userId="25736cad-586a-4de5-95c5-b21885cb1383" providerId="ADAL" clId="{C3AE8636-09B5-449B-B3B0-35A1ADC957C1}" dt="2022-04-26T19:04:49.382" v="22" actId="26606"/>
          <ac:picMkLst>
            <pc:docMk/>
            <pc:sldMk cId="119653356" sldId="262"/>
            <ac:picMk id="23" creationId="{05D29D54-E14A-4679-95CF-25E6EC2BD5A1}"/>
          </ac:picMkLst>
        </pc:picChg>
      </pc:sldChg>
      <pc:sldChg chg="addSp delSp modSp new mod setBg">
        <pc:chgData name="DIEGO ALBA RUIZ" userId="25736cad-586a-4de5-95c5-b21885cb1383" providerId="ADAL" clId="{C3AE8636-09B5-449B-B3B0-35A1ADC957C1}" dt="2022-04-26T19:08:22.900" v="110" actId="122"/>
        <pc:sldMkLst>
          <pc:docMk/>
          <pc:sldMk cId="361365235" sldId="262"/>
        </pc:sldMkLst>
        <pc:spChg chg="mod">
          <ac:chgData name="DIEGO ALBA RUIZ" userId="25736cad-586a-4de5-95c5-b21885cb1383" providerId="ADAL" clId="{C3AE8636-09B5-449B-B3B0-35A1ADC957C1}" dt="2022-04-26T19:08:22.900" v="110" actId="122"/>
          <ac:spMkLst>
            <pc:docMk/>
            <pc:sldMk cId="361365235" sldId="262"/>
            <ac:spMk id="2" creationId="{E320CB60-7804-4066-B4CA-FC9F4AB24058}"/>
          </ac:spMkLst>
        </pc:spChg>
        <pc:spChg chg="del">
          <ac:chgData name="DIEGO ALBA RUIZ" userId="25736cad-586a-4de5-95c5-b21885cb1383" providerId="ADAL" clId="{C3AE8636-09B5-449B-B3B0-35A1ADC957C1}" dt="2022-04-26T19:06:28.690" v="73" actId="26606"/>
          <ac:spMkLst>
            <pc:docMk/>
            <pc:sldMk cId="361365235" sldId="262"/>
            <ac:spMk id="3" creationId="{A035FF62-BD78-4F07-8E0B-E9043F0F121B}"/>
          </ac:spMkLst>
        </pc:spChg>
        <pc:spChg chg="add del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9" creationId="{0BABF38A-8A0D-492E-BD20-6CF4D46B50BD}"/>
          </ac:spMkLst>
        </pc:spChg>
        <pc:spChg chg="add del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13" creationId="{E2748806-3AF5-4078-830A-C1F26BF1B200}"/>
          </ac:spMkLst>
        </pc:spChg>
        <pc:spChg chg="add del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15" creationId="{BF991FCB-5132-414C-B377-526F56121B69}"/>
          </ac:spMkLst>
        </pc:spChg>
        <pc:spChg chg="add del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17" creationId="{4CD5456B-6F51-41EC-A380-6C8C8E9F918A}"/>
          </ac:spMkLst>
        </pc:spChg>
        <pc:spChg chg="add del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19" creationId="{02043A44-73EF-480B-97A5-E999DEFC6D1A}"/>
          </ac:spMkLst>
        </pc:spChg>
        <pc:spChg chg="add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24" creationId="{0BABF38A-8A0D-492E-BD20-6CF4D46B50BD}"/>
          </ac:spMkLst>
        </pc:spChg>
        <pc:spChg chg="add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28" creationId="{E2748806-3AF5-4078-830A-C1F26BF1B200}"/>
          </ac:spMkLst>
        </pc:spChg>
        <pc:spChg chg="add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30" creationId="{BF991FCB-5132-414C-B377-526F56121B69}"/>
          </ac:spMkLst>
        </pc:spChg>
        <pc:spChg chg="add">
          <ac:chgData name="DIEGO ALBA RUIZ" userId="25736cad-586a-4de5-95c5-b21885cb1383" providerId="ADAL" clId="{C3AE8636-09B5-449B-B3B0-35A1ADC957C1}" dt="2022-04-26T19:08:14.740" v="106" actId="26606"/>
          <ac:spMkLst>
            <pc:docMk/>
            <pc:sldMk cId="361365235" sldId="262"/>
            <ac:spMk id="32" creationId="{F23DAFF7-4C98-4E0E-8986-198D54B6C1F0}"/>
          </ac:spMkLst>
        </pc:spChg>
        <pc:picChg chg="add mod">
          <ac:chgData name="DIEGO ALBA RUIZ" userId="25736cad-586a-4de5-95c5-b21885cb1383" providerId="ADAL" clId="{C3AE8636-09B5-449B-B3B0-35A1ADC957C1}" dt="2022-04-26T19:08:14.740" v="106" actId="26606"/>
          <ac:picMkLst>
            <pc:docMk/>
            <pc:sldMk cId="361365235" sldId="262"/>
            <ac:picMk id="5" creationId="{035C926A-521E-F285-EB94-3FA7D48F37C6}"/>
          </ac:picMkLst>
        </pc:picChg>
        <pc:picChg chg="add del">
          <ac:chgData name="DIEGO ALBA RUIZ" userId="25736cad-586a-4de5-95c5-b21885cb1383" providerId="ADAL" clId="{C3AE8636-09B5-449B-B3B0-35A1ADC957C1}" dt="2022-04-26T19:08:14.740" v="106" actId="26606"/>
          <ac:picMkLst>
            <pc:docMk/>
            <pc:sldMk cId="361365235" sldId="262"/>
            <ac:picMk id="11" creationId="{BC526B7A-4801-4FD1-95C8-03AF22629E87}"/>
          </ac:picMkLst>
        </pc:picChg>
        <pc:picChg chg="add">
          <ac:chgData name="DIEGO ALBA RUIZ" userId="25736cad-586a-4de5-95c5-b21885cb1383" providerId="ADAL" clId="{C3AE8636-09B5-449B-B3B0-35A1ADC957C1}" dt="2022-04-26T19:08:14.740" v="106" actId="26606"/>
          <ac:picMkLst>
            <pc:docMk/>
            <pc:sldMk cId="361365235" sldId="262"/>
            <ac:picMk id="26" creationId="{BC526B7A-4801-4FD1-95C8-03AF22629E87}"/>
          </ac:picMkLst>
        </pc:picChg>
      </pc:sldChg>
    </pc:docChg>
  </pc:docChgLst>
  <pc:docChgLst>
    <pc:chgData name="CLARA SACEDÓN ORTEGA" userId="e7674f41-542b-430c-970d-dd6f17f0cef7" providerId="ADAL" clId="{275B484A-E640-436F-9B14-563ECA33DC0A}"/>
    <pc:docChg chg="undo custSel addSld delSld modSld">
      <pc:chgData name="CLARA SACEDÓN ORTEGA" userId="e7674f41-542b-430c-970d-dd6f17f0cef7" providerId="ADAL" clId="{275B484A-E640-436F-9B14-563ECA33DC0A}" dt="2022-04-26T18:38:15.224" v="31" actId="47"/>
      <pc:docMkLst>
        <pc:docMk/>
      </pc:docMkLst>
      <pc:sldChg chg="modSp mod">
        <pc:chgData name="CLARA SACEDÓN ORTEGA" userId="e7674f41-542b-430c-970d-dd6f17f0cef7" providerId="ADAL" clId="{275B484A-E640-436F-9B14-563ECA33DC0A}" dt="2022-04-26T18:33:27.414" v="2" actId="14100"/>
        <pc:sldMkLst>
          <pc:docMk/>
          <pc:sldMk cId="3607260" sldId="256"/>
        </pc:sldMkLst>
        <pc:picChg chg="mod">
          <ac:chgData name="CLARA SACEDÓN ORTEGA" userId="e7674f41-542b-430c-970d-dd6f17f0cef7" providerId="ADAL" clId="{275B484A-E640-436F-9B14-563ECA33DC0A}" dt="2022-04-26T18:33:27.414" v="2" actId="14100"/>
          <ac:picMkLst>
            <pc:docMk/>
            <pc:sldMk cId="3607260" sldId="256"/>
            <ac:picMk id="4" creationId="{77AB6441-5565-1A33-1451-170E5D19A3FF}"/>
          </ac:picMkLst>
        </pc:picChg>
      </pc:sldChg>
      <pc:sldChg chg="addSp delSp mod">
        <pc:chgData name="CLARA SACEDÓN ORTEGA" userId="e7674f41-542b-430c-970d-dd6f17f0cef7" providerId="ADAL" clId="{275B484A-E640-436F-9B14-563ECA33DC0A}" dt="2022-04-26T18:31:00.515" v="1" actId="478"/>
        <pc:sldMkLst>
          <pc:docMk/>
          <pc:sldMk cId="2338227801" sldId="261"/>
        </pc:sldMkLst>
        <pc:spChg chg="add del">
          <ac:chgData name="CLARA SACEDÓN ORTEGA" userId="e7674f41-542b-430c-970d-dd6f17f0cef7" providerId="ADAL" clId="{275B484A-E640-436F-9B14-563ECA33DC0A}" dt="2022-04-26T18:31:00.515" v="1" actId="478"/>
          <ac:spMkLst>
            <pc:docMk/>
            <pc:sldMk cId="2338227801" sldId="261"/>
            <ac:spMk id="3" creationId="{85D14F0D-1F1D-482C-9EC4-CFA4DF3A525B}"/>
          </ac:spMkLst>
        </pc:spChg>
      </pc:sldChg>
      <pc:sldChg chg="addSp delSp modSp new del mod setBg">
        <pc:chgData name="CLARA SACEDÓN ORTEGA" userId="e7674f41-542b-430c-970d-dd6f17f0cef7" providerId="ADAL" clId="{275B484A-E640-436F-9B14-563ECA33DC0A}" dt="2022-04-26T18:38:15.224" v="31" actId="47"/>
        <pc:sldMkLst>
          <pc:docMk/>
          <pc:sldMk cId="3918783549" sldId="262"/>
        </pc:sldMkLst>
        <pc:spChg chg="mod">
          <ac:chgData name="CLARA SACEDÓN ORTEGA" userId="e7674f41-542b-430c-970d-dd6f17f0cef7" providerId="ADAL" clId="{275B484A-E640-436F-9B14-563ECA33DC0A}" dt="2022-04-26T18:37:51.851" v="27" actId="26606"/>
          <ac:spMkLst>
            <pc:docMk/>
            <pc:sldMk cId="3918783549" sldId="262"/>
            <ac:spMk id="2" creationId="{BB975F4A-B52E-4CF8-89F4-94742372857D}"/>
          </ac:spMkLst>
        </pc:spChg>
        <pc:spChg chg="del mod">
          <ac:chgData name="CLARA SACEDÓN ORTEGA" userId="e7674f41-542b-430c-970d-dd6f17f0cef7" providerId="ADAL" clId="{275B484A-E640-436F-9B14-563ECA33DC0A}" dt="2022-04-26T18:37:51.851" v="27" actId="26606"/>
          <ac:spMkLst>
            <pc:docMk/>
            <pc:sldMk cId="3918783549" sldId="262"/>
            <ac:spMk id="3" creationId="{ACCA0E50-4113-4272-BEE8-F4288F723F36}"/>
          </ac:spMkLst>
        </pc:spChg>
        <pc:spChg chg="add del">
          <ac:chgData name="CLARA SACEDÓN ORTEGA" userId="e7674f41-542b-430c-970d-dd6f17f0cef7" providerId="ADAL" clId="{275B484A-E640-436F-9B14-563ECA33DC0A}" dt="2022-04-26T18:38:01.063" v="30" actId="26606"/>
          <ac:spMkLst>
            <pc:docMk/>
            <pc:sldMk cId="3918783549" sldId="262"/>
            <ac:spMk id="9" creationId="{43A9B7B3-F171-4C25-99FC-C54250F0649B}"/>
          </ac:spMkLst>
        </pc:spChg>
        <pc:spChg chg="add del">
          <ac:chgData name="CLARA SACEDÓN ORTEGA" userId="e7674f41-542b-430c-970d-dd6f17f0cef7" providerId="ADAL" clId="{275B484A-E640-436F-9B14-563ECA33DC0A}" dt="2022-04-26T18:38:01.063" v="30" actId="26606"/>
          <ac:spMkLst>
            <pc:docMk/>
            <pc:sldMk cId="3918783549" sldId="262"/>
            <ac:spMk id="11" creationId="{D2D5C7C5-9C27-4A61-9F57-1857D45320FD}"/>
          </ac:spMkLst>
        </pc:spChg>
        <pc:spChg chg="add del">
          <ac:chgData name="CLARA SACEDÓN ORTEGA" userId="e7674f41-542b-430c-970d-dd6f17f0cef7" providerId="ADAL" clId="{275B484A-E640-436F-9B14-563ECA33DC0A}" dt="2022-04-26T18:38:01.039" v="29" actId="26606"/>
          <ac:spMkLst>
            <pc:docMk/>
            <pc:sldMk cId="3918783549" sldId="262"/>
            <ac:spMk id="20" creationId="{43A9B7B3-F171-4C25-99FC-C54250F0649B}"/>
          </ac:spMkLst>
        </pc:spChg>
        <pc:spChg chg="add del">
          <ac:chgData name="CLARA SACEDÓN ORTEGA" userId="e7674f41-542b-430c-970d-dd6f17f0cef7" providerId="ADAL" clId="{275B484A-E640-436F-9B14-563ECA33DC0A}" dt="2022-04-26T18:38:01.039" v="29" actId="26606"/>
          <ac:spMkLst>
            <pc:docMk/>
            <pc:sldMk cId="3918783549" sldId="262"/>
            <ac:spMk id="22" creationId="{D2D5C7C5-9C27-4A61-9F57-1857D45320FD}"/>
          </ac:spMkLst>
        </pc:spChg>
        <pc:spChg chg="add">
          <ac:chgData name="CLARA SACEDÓN ORTEGA" userId="e7674f41-542b-430c-970d-dd6f17f0cef7" providerId="ADAL" clId="{275B484A-E640-436F-9B14-563ECA33DC0A}" dt="2022-04-26T18:38:01.063" v="30" actId="26606"/>
          <ac:spMkLst>
            <pc:docMk/>
            <pc:sldMk cId="3918783549" sldId="262"/>
            <ac:spMk id="28" creationId="{43A9B7B3-F171-4C25-99FC-C54250F0649B}"/>
          </ac:spMkLst>
        </pc:spChg>
        <pc:spChg chg="add">
          <ac:chgData name="CLARA SACEDÓN ORTEGA" userId="e7674f41-542b-430c-970d-dd6f17f0cef7" providerId="ADAL" clId="{275B484A-E640-436F-9B14-563ECA33DC0A}" dt="2022-04-26T18:38:01.063" v="30" actId="26606"/>
          <ac:spMkLst>
            <pc:docMk/>
            <pc:sldMk cId="3918783549" sldId="262"/>
            <ac:spMk id="29" creationId="{D2D5C7C5-9C27-4A61-9F57-1857D45320FD}"/>
          </ac:spMkLst>
        </pc:spChg>
        <pc:grpChg chg="add del">
          <ac:chgData name="CLARA SACEDÓN ORTEGA" userId="e7674f41-542b-430c-970d-dd6f17f0cef7" providerId="ADAL" clId="{275B484A-E640-436F-9B14-563ECA33DC0A}" dt="2022-04-26T18:38:01.063" v="30" actId="26606"/>
          <ac:grpSpMkLst>
            <pc:docMk/>
            <pc:sldMk cId="3918783549" sldId="262"/>
            <ac:grpSpMk id="13" creationId="{BBDA1F5A-F3A8-40DA-ADE6-E0B4D99C853D}"/>
          </ac:grpSpMkLst>
        </pc:grpChg>
        <pc:grpChg chg="add del">
          <ac:chgData name="CLARA SACEDÓN ORTEGA" userId="e7674f41-542b-430c-970d-dd6f17f0cef7" providerId="ADAL" clId="{275B484A-E640-436F-9B14-563ECA33DC0A}" dt="2022-04-26T18:38:01.039" v="29" actId="26606"/>
          <ac:grpSpMkLst>
            <pc:docMk/>
            <pc:sldMk cId="3918783549" sldId="262"/>
            <ac:grpSpMk id="24" creationId="{BBDA1F5A-F3A8-40DA-ADE6-E0B4D99C853D}"/>
          </ac:grpSpMkLst>
        </pc:grpChg>
        <pc:grpChg chg="add">
          <ac:chgData name="CLARA SACEDÓN ORTEGA" userId="e7674f41-542b-430c-970d-dd6f17f0cef7" providerId="ADAL" clId="{275B484A-E640-436F-9B14-563ECA33DC0A}" dt="2022-04-26T18:38:01.063" v="30" actId="26606"/>
          <ac:grpSpMkLst>
            <pc:docMk/>
            <pc:sldMk cId="3918783549" sldId="262"/>
            <ac:grpSpMk id="30" creationId="{BBDA1F5A-F3A8-40DA-ADE6-E0B4D99C853D}"/>
          </ac:grpSpMkLst>
        </pc:grpChg>
        <pc:graphicFrameChg chg="add mod modGraphic">
          <ac:chgData name="CLARA SACEDÓN ORTEGA" userId="e7674f41-542b-430c-970d-dd6f17f0cef7" providerId="ADAL" clId="{275B484A-E640-436F-9B14-563ECA33DC0A}" dt="2022-04-26T18:38:01.063" v="30" actId="26606"/>
          <ac:graphicFrameMkLst>
            <pc:docMk/>
            <pc:sldMk cId="3918783549" sldId="262"/>
            <ac:graphicFrameMk id="5" creationId="{DB4D43B4-102E-FD5E-5F57-C4532810973A}"/>
          </ac:graphicFrameMkLst>
        </pc:graphicFrameChg>
      </pc:sldChg>
    </pc:docChg>
  </pc:docChgLst>
  <pc:docChgLst>
    <pc:chgData name="DIEGO ALBA RUIZ" userId="S::diego.alba1@alu.uclm.es::25736cad-586a-4de5-95c5-b21885cb1383" providerId="AD" clId="Web-{3A629A7C-023D-1BB1-37BF-272ACD23E5A6}"/>
    <pc:docChg chg="addSld delSld modSld">
      <pc:chgData name="DIEGO ALBA RUIZ" userId="S::diego.alba1@alu.uclm.es::25736cad-586a-4de5-95c5-b21885cb1383" providerId="AD" clId="Web-{3A629A7C-023D-1BB1-37BF-272ACD23E5A6}" dt="2022-04-26T18:59:43.075" v="36" actId="20577"/>
      <pc:docMkLst>
        <pc:docMk/>
      </pc:docMkLst>
      <pc:sldChg chg="del">
        <pc:chgData name="DIEGO ALBA RUIZ" userId="S::diego.alba1@alu.uclm.es::25736cad-586a-4de5-95c5-b21885cb1383" providerId="AD" clId="Web-{3A629A7C-023D-1BB1-37BF-272ACD23E5A6}" dt="2022-04-26T18:46:55.488" v="0"/>
        <pc:sldMkLst>
          <pc:docMk/>
          <pc:sldMk cId="2338227801" sldId="261"/>
        </pc:sldMkLst>
      </pc:sldChg>
      <pc:sldChg chg="addSp delSp modSp new">
        <pc:chgData name="DIEGO ALBA RUIZ" userId="S::diego.alba1@alu.uclm.es::25736cad-586a-4de5-95c5-b21885cb1383" providerId="AD" clId="Web-{3A629A7C-023D-1BB1-37BF-272ACD23E5A6}" dt="2022-04-26T18:59:43.075" v="36" actId="20577"/>
        <pc:sldMkLst>
          <pc:docMk/>
          <pc:sldMk cId="4195885643" sldId="261"/>
        </pc:sldMkLst>
        <pc:spChg chg="mod">
          <ac:chgData name="DIEGO ALBA RUIZ" userId="S::diego.alba1@alu.uclm.es::25736cad-586a-4de5-95c5-b21885cb1383" providerId="AD" clId="Web-{3A629A7C-023D-1BB1-37BF-272ACD23E5A6}" dt="2022-04-26T18:59:43.075" v="36" actId="20577"/>
          <ac:spMkLst>
            <pc:docMk/>
            <pc:sldMk cId="4195885643" sldId="261"/>
            <ac:spMk id="2" creationId="{C64DB5BC-7684-2B52-4671-98555486E1D0}"/>
          </ac:spMkLst>
        </pc:spChg>
        <pc:spChg chg="del">
          <ac:chgData name="DIEGO ALBA RUIZ" userId="S::diego.alba1@alu.uclm.es::25736cad-586a-4de5-95c5-b21885cb1383" providerId="AD" clId="Web-{3A629A7C-023D-1BB1-37BF-272ACD23E5A6}" dt="2022-04-26T18:55:01.192" v="30"/>
          <ac:spMkLst>
            <pc:docMk/>
            <pc:sldMk cId="4195885643" sldId="261"/>
            <ac:spMk id="3" creationId="{0DB0585B-26DB-AA58-97E8-4CEDBC514333}"/>
          </ac:spMkLst>
        </pc:spChg>
        <pc:picChg chg="add mod">
          <ac:chgData name="DIEGO ALBA RUIZ" userId="S::diego.alba1@alu.uclm.es::25736cad-586a-4de5-95c5-b21885cb1383" providerId="AD" clId="Web-{3A629A7C-023D-1BB1-37BF-272ACD23E5A6}" dt="2022-04-26T18:55:05.786" v="32" actId="1076"/>
          <ac:picMkLst>
            <pc:docMk/>
            <pc:sldMk cId="4195885643" sldId="261"/>
            <ac:picMk id="4" creationId="{4A743795-8F9A-B820-717E-3FA3D4029AF8}"/>
          </ac:picMkLst>
        </pc:picChg>
        <pc:picChg chg="add mod">
          <ac:chgData name="DIEGO ALBA RUIZ" userId="S::diego.alba1@alu.uclm.es::25736cad-586a-4de5-95c5-b21885cb1383" providerId="AD" clId="Web-{3A629A7C-023D-1BB1-37BF-272ACD23E5A6}" dt="2022-04-26T18:59:25.684" v="34" actId="1076"/>
          <ac:picMkLst>
            <pc:docMk/>
            <pc:sldMk cId="4195885643" sldId="261"/>
            <ac:picMk id="5" creationId="{8C7AEACD-12C9-380A-8AF8-478C1BE4A975}"/>
          </ac:picMkLst>
        </pc:picChg>
        <pc:picChg chg="add mod">
          <ac:chgData name="DIEGO ALBA RUIZ" userId="S::diego.alba1@alu.uclm.es::25736cad-586a-4de5-95c5-b21885cb1383" providerId="AD" clId="Web-{3A629A7C-023D-1BB1-37BF-272ACD23E5A6}" dt="2022-04-26T18:59:28.637" v="35"/>
          <ac:picMkLst>
            <pc:docMk/>
            <pc:sldMk cId="4195885643" sldId="261"/>
            <ac:picMk id="6" creationId="{114D4774-1377-C12E-9E08-C20D30862AC3}"/>
          </ac:picMkLst>
        </pc:picChg>
      </pc:sldChg>
    </pc:docChg>
  </pc:docChgLst>
  <pc:docChgLst>
    <pc:chgData name="JESÚS CALZADO GONZÁLEZ" userId="7f9feaf7-3826-4682-a3bd-73330e0e3e17" providerId="ADAL" clId="{248F32DD-0E0E-4F9B-9811-3F94D4A5FAD5}"/>
    <pc:docChg chg="undo redo custSel addSld modSld addMainMaster delMainMaster">
      <pc:chgData name="JESÚS CALZADO GONZÁLEZ" userId="7f9feaf7-3826-4682-a3bd-73330e0e3e17" providerId="ADAL" clId="{248F32DD-0E0E-4F9B-9811-3F94D4A5FAD5}" dt="2022-04-26T18:34:40.529" v="1817" actId="20577"/>
      <pc:docMkLst>
        <pc:docMk/>
      </pc:docMkLst>
      <pc:sldChg chg="addSp modSp new mod setBg modClrScheme addAnim chgLayout">
        <pc:chgData name="JESÚS CALZADO GONZÁLEZ" userId="7f9feaf7-3826-4682-a3bd-73330e0e3e17" providerId="ADAL" clId="{248F32DD-0E0E-4F9B-9811-3F94D4A5FAD5}" dt="2022-04-26T17:46:27.538" v="251" actId="1076"/>
        <pc:sldMkLst>
          <pc:docMk/>
          <pc:sldMk cId="3607260" sldId="256"/>
        </pc:sldMkLst>
        <pc:spChg chg="mod">
          <ac:chgData name="JESÚS CALZADO GONZÁLEZ" userId="7f9feaf7-3826-4682-a3bd-73330e0e3e17" providerId="ADAL" clId="{248F32DD-0E0E-4F9B-9811-3F94D4A5FAD5}" dt="2022-04-26T17:45:11.242" v="84" actId="26606"/>
          <ac:spMkLst>
            <pc:docMk/>
            <pc:sldMk cId="3607260" sldId="256"/>
            <ac:spMk id="2" creationId="{7B301D9A-1A24-43A8-968C-6BA26BF550A5}"/>
          </ac:spMkLst>
        </pc:spChg>
        <pc:spChg chg="mod">
          <ac:chgData name="JESÚS CALZADO GONZÁLEZ" userId="7f9feaf7-3826-4682-a3bd-73330e0e3e17" providerId="ADAL" clId="{248F32DD-0E0E-4F9B-9811-3F94D4A5FAD5}" dt="2022-04-26T17:45:11.242" v="84" actId="26606"/>
          <ac:spMkLst>
            <pc:docMk/>
            <pc:sldMk cId="3607260" sldId="256"/>
            <ac:spMk id="3" creationId="{EEED218F-D241-4824-ACFD-EE4312586EEA}"/>
          </ac:spMkLst>
        </pc:spChg>
        <pc:spChg chg="add mod">
          <ac:chgData name="JESÚS CALZADO GONZÁLEZ" userId="7f9feaf7-3826-4682-a3bd-73330e0e3e17" providerId="ADAL" clId="{248F32DD-0E0E-4F9B-9811-3F94D4A5FAD5}" dt="2022-04-26T17:46:27.538" v="251" actId="1076"/>
          <ac:spMkLst>
            <pc:docMk/>
            <pc:sldMk cId="3607260" sldId="256"/>
            <ac:spMk id="5" creationId="{5A5E6225-C217-40E5-8A16-49AFFF4ADED4}"/>
          </ac:spMkLst>
        </pc:spChg>
        <pc:spChg chg="add">
          <ac:chgData name="JESÚS CALZADO GONZÁLEZ" userId="7f9feaf7-3826-4682-a3bd-73330e0e3e17" providerId="ADAL" clId="{248F32DD-0E0E-4F9B-9811-3F94D4A5FAD5}" dt="2022-04-26T17:45:11.242" v="84" actId="26606"/>
          <ac:spMkLst>
            <pc:docMk/>
            <pc:sldMk cId="3607260" sldId="256"/>
            <ac:spMk id="9" creationId="{1E644DE9-8D09-43E2-BA69-F57482CFC93A}"/>
          </ac:spMkLst>
        </pc:spChg>
        <pc:spChg chg="add">
          <ac:chgData name="JESÚS CALZADO GONZÁLEZ" userId="7f9feaf7-3826-4682-a3bd-73330e0e3e17" providerId="ADAL" clId="{248F32DD-0E0E-4F9B-9811-3F94D4A5FAD5}" dt="2022-04-26T17:45:11.242" v="84" actId="26606"/>
          <ac:spMkLst>
            <pc:docMk/>
            <pc:sldMk cId="3607260" sldId="256"/>
            <ac:spMk id="11" creationId="{6C23C919-B32E-40FF-B3D8-631316E84E3E}"/>
          </ac:spMkLst>
        </pc:spChg>
        <pc:picChg chg="add">
          <ac:chgData name="JESÚS CALZADO GONZÁLEZ" userId="7f9feaf7-3826-4682-a3bd-73330e0e3e17" providerId="ADAL" clId="{248F32DD-0E0E-4F9B-9811-3F94D4A5FAD5}" dt="2022-04-26T17:45:11.242" v="84" actId="26606"/>
          <ac:picMkLst>
            <pc:docMk/>
            <pc:sldMk cId="3607260" sldId="256"/>
            <ac:picMk id="4" creationId="{77AB6441-5565-1A33-1451-170E5D19A3FF}"/>
          </ac:picMkLst>
        </pc:picChg>
      </pc:sldChg>
      <pc:sldChg chg="addSp delSp modSp new mod setBg modNotesTx">
        <pc:chgData name="JESÚS CALZADO GONZÁLEZ" userId="7f9feaf7-3826-4682-a3bd-73330e0e3e17" providerId="ADAL" clId="{248F32DD-0E0E-4F9B-9811-3F94D4A5FAD5}" dt="2022-04-26T18:21:31.887" v="1712"/>
        <pc:sldMkLst>
          <pc:docMk/>
          <pc:sldMk cId="2243577605" sldId="257"/>
        </pc:sldMkLst>
        <pc:spChg chg="mod">
          <ac:chgData name="JESÚS CALZADO GONZÁLEZ" userId="7f9feaf7-3826-4682-a3bd-73330e0e3e17" providerId="ADAL" clId="{248F32DD-0E0E-4F9B-9811-3F94D4A5FAD5}" dt="2022-04-26T17:54:12.056" v="960" actId="26606"/>
          <ac:spMkLst>
            <pc:docMk/>
            <pc:sldMk cId="2243577605" sldId="257"/>
            <ac:spMk id="2" creationId="{9AEEA569-4048-4D16-8D69-E07AB12C79B7}"/>
          </ac:spMkLst>
        </pc:spChg>
        <pc:spChg chg="del mod">
          <ac:chgData name="JESÚS CALZADO GONZÁLEZ" userId="7f9feaf7-3826-4682-a3bd-73330e0e3e17" providerId="ADAL" clId="{248F32DD-0E0E-4F9B-9811-3F94D4A5FAD5}" dt="2022-04-26T17:54:12.056" v="960" actId="26606"/>
          <ac:spMkLst>
            <pc:docMk/>
            <pc:sldMk cId="2243577605" sldId="257"/>
            <ac:spMk id="3" creationId="{B1B02375-ECC8-4724-A0C5-097E72E282D4}"/>
          </ac:spMkLst>
        </pc:spChg>
        <pc:spChg chg="add del">
          <ac:chgData name="JESÚS CALZADO GONZÁLEZ" userId="7f9feaf7-3826-4682-a3bd-73330e0e3e17" providerId="ADAL" clId="{248F32DD-0E0E-4F9B-9811-3F94D4A5FAD5}" dt="2022-04-26T18:09:23.284" v="1571" actId="26606"/>
          <ac:spMkLst>
            <pc:docMk/>
            <pc:sldMk cId="2243577605" sldId="257"/>
            <ac:spMk id="9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8:09:23.284" v="1571" actId="26606"/>
          <ac:spMkLst>
            <pc:docMk/>
            <pc:sldMk cId="2243577605" sldId="257"/>
            <ac:spMk id="11" creationId="{37962AE0-6A1C-4B76-9D52-10E5E6D7D3BB}"/>
          </ac:spMkLst>
        </pc:spChg>
        <pc:spChg chg="add del">
          <ac:chgData name="JESÚS CALZADO GONZÁLEZ" userId="7f9feaf7-3826-4682-a3bd-73330e0e3e17" providerId="ADAL" clId="{248F32DD-0E0E-4F9B-9811-3F94D4A5FAD5}" dt="2022-04-26T18:21:13.110" v="1711" actId="26606"/>
          <ac:spMkLst>
            <pc:docMk/>
            <pc:sldMk cId="2243577605" sldId="257"/>
            <ac:spMk id="20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8:21:13.110" v="1711" actId="26606"/>
          <ac:spMkLst>
            <pc:docMk/>
            <pc:sldMk cId="2243577605" sldId="257"/>
            <ac:spMk id="22" creationId="{37962AE0-6A1C-4B76-9D52-10E5E6D7D3BB}"/>
          </ac:spMkLst>
        </pc:spChg>
        <pc:spChg chg="add del">
          <ac:chgData name="JESÚS CALZADO GONZÁLEZ" userId="7f9feaf7-3826-4682-a3bd-73330e0e3e17" providerId="ADAL" clId="{248F32DD-0E0E-4F9B-9811-3F94D4A5FAD5}" dt="2022-04-26T18:21:13.110" v="1711" actId="26606"/>
          <ac:spMkLst>
            <pc:docMk/>
            <pc:sldMk cId="2243577605" sldId="257"/>
            <ac:spMk id="31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8:21:13.110" v="1711" actId="26606"/>
          <ac:spMkLst>
            <pc:docMk/>
            <pc:sldMk cId="2243577605" sldId="257"/>
            <ac:spMk id="33" creationId="{37962AE0-6A1C-4B76-9D52-10E5E6D7D3BB}"/>
          </ac:spMkLst>
        </pc:spChg>
        <pc:grpChg chg="add del">
          <ac:chgData name="JESÚS CALZADO GONZÁLEZ" userId="7f9feaf7-3826-4682-a3bd-73330e0e3e17" providerId="ADAL" clId="{248F32DD-0E0E-4F9B-9811-3F94D4A5FAD5}" dt="2022-04-26T18:09:23.284" v="1571" actId="26606"/>
          <ac:grpSpMkLst>
            <pc:docMk/>
            <pc:sldMk cId="2243577605" sldId="257"/>
            <ac:grpSpMk id="13" creationId="{7AB7BDB5-BE0D-446B-AA57-16A1D859E52B}"/>
          </ac:grpSpMkLst>
        </pc:grpChg>
        <pc:grpChg chg="add del">
          <ac:chgData name="JESÚS CALZADO GONZÁLEZ" userId="7f9feaf7-3826-4682-a3bd-73330e0e3e17" providerId="ADAL" clId="{248F32DD-0E0E-4F9B-9811-3F94D4A5FAD5}" dt="2022-04-26T18:21:13.110" v="1711" actId="26606"/>
          <ac:grpSpMkLst>
            <pc:docMk/>
            <pc:sldMk cId="2243577605" sldId="257"/>
            <ac:grpSpMk id="24" creationId="{7AB7BDB5-BE0D-446B-AA57-16A1D859E52B}"/>
          </ac:grpSpMkLst>
        </pc:grpChg>
        <pc:grpChg chg="add del">
          <ac:chgData name="JESÚS CALZADO GONZÁLEZ" userId="7f9feaf7-3826-4682-a3bd-73330e0e3e17" providerId="ADAL" clId="{248F32DD-0E0E-4F9B-9811-3F94D4A5FAD5}" dt="2022-04-26T18:21:13.110" v="1711" actId="26606"/>
          <ac:grpSpMkLst>
            <pc:docMk/>
            <pc:sldMk cId="2243577605" sldId="257"/>
            <ac:grpSpMk id="35" creationId="{7AB7BDB5-BE0D-446B-AA57-16A1D859E52B}"/>
          </ac:grpSpMkLst>
        </pc:grpChg>
        <pc:graphicFrameChg chg="add mod modGraphic">
          <ac:chgData name="JESÚS CALZADO GONZÁLEZ" userId="7f9feaf7-3826-4682-a3bd-73330e0e3e17" providerId="ADAL" clId="{248F32DD-0E0E-4F9B-9811-3F94D4A5FAD5}" dt="2022-04-26T18:21:31.887" v="1712"/>
          <ac:graphicFrameMkLst>
            <pc:docMk/>
            <pc:sldMk cId="2243577605" sldId="257"/>
            <ac:graphicFrameMk id="5" creationId="{AEC83656-96FA-2339-F151-995B61EBBA6D}"/>
          </ac:graphicFrameMkLst>
        </pc:graphicFrameChg>
      </pc:sldChg>
      <pc:sldChg chg="addSp delSp modSp new mod setBg modNotesTx">
        <pc:chgData name="JESÚS CALZADO GONZÁLEZ" userId="7f9feaf7-3826-4682-a3bd-73330e0e3e17" providerId="ADAL" clId="{248F32DD-0E0E-4F9B-9811-3F94D4A5FAD5}" dt="2022-04-26T18:34:40.529" v="1817" actId="20577"/>
        <pc:sldMkLst>
          <pc:docMk/>
          <pc:sldMk cId="2231152740" sldId="258"/>
        </pc:sldMkLst>
        <pc:spChg chg="mod">
          <ac:chgData name="JESÚS CALZADO GONZÁLEZ" userId="7f9feaf7-3826-4682-a3bd-73330e0e3e17" providerId="ADAL" clId="{248F32DD-0E0E-4F9B-9811-3F94D4A5FAD5}" dt="2022-04-26T17:56:57.039" v="1131" actId="26606"/>
          <ac:spMkLst>
            <pc:docMk/>
            <pc:sldMk cId="2231152740" sldId="258"/>
            <ac:spMk id="2" creationId="{4E04C1AA-53B2-4051-B85B-71D978E94DCB}"/>
          </ac:spMkLst>
        </pc:spChg>
        <pc:spChg chg="add del mod">
          <ac:chgData name="JESÚS CALZADO GONZÁLEZ" userId="7f9feaf7-3826-4682-a3bd-73330e0e3e17" providerId="ADAL" clId="{248F32DD-0E0E-4F9B-9811-3F94D4A5FAD5}" dt="2022-04-26T17:56:57.039" v="1131" actId="26606"/>
          <ac:spMkLst>
            <pc:docMk/>
            <pc:sldMk cId="2231152740" sldId="258"/>
            <ac:spMk id="3" creationId="{C2B4E65F-A5C2-4EEB-8FFF-BE41C266C7A9}"/>
          </ac:spMkLst>
        </pc:spChg>
        <pc:spChg chg="add del">
          <ac:chgData name="JESÚS CALZADO GONZÁLEZ" userId="7f9feaf7-3826-4682-a3bd-73330e0e3e17" providerId="ADAL" clId="{248F32DD-0E0E-4F9B-9811-3F94D4A5FAD5}" dt="2022-04-26T17:56:54.500" v="1126" actId="26606"/>
          <ac:spMkLst>
            <pc:docMk/>
            <pc:sldMk cId="2231152740" sldId="258"/>
            <ac:spMk id="9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7:56:54.500" v="1126" actId="26606"/>
          <ac:spMkLst>
            <pc:docMk/>
            <pc:sldMk cId="2231152740" sldId="258"/>
            <ac:spMk id="11" creationId="{37962AE0-6A1C-4B76-9D52-10E5E6D7D3BB}"/>
          </ac:spMkLst>
        </pc:spChg>
        <pc:spChg chg="add del">
          <ac:chgData name="JESÚS CALZADO GONZÁLEZ" userId="7f9feaf7-3826-4682-a3bd-73330e0e3e17" providerId="ADAL" clId="{248F32DD-0E0E-4F9B-9811-3F94D4A5FAD5}" dt="2022-04-26T17:56:56.100" v="1128" actId="26606"/>
          <ac:spMkLst>
            <pc:docMk/>
            <pc:sldMk cId="2231152740" sldId="258"/>
            <ac:spMk id="17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7:56:56.100" v="1128" actId="26606"/>
          <ac:spMkLst>
            <pc:docMk/>
            <pc:sldMk cId="2231152740" sldId="258"/>
            <ac:spMk id="18" creationId="{37962AE0-6A1C-4B76-9D52-10E5E6D7D3BB}"/>
          </ac:spMkLst>
        </pc:spChg>
        <pc:spChg chg="add del">
          <ac:chgData name="JESÚS CALZADO GONZÁLEZ" userId="7f9feaf7-3826-4682-a3bd-73330e0e3e17" providerId="ADAL" clId="{248F32DD-0E0E-4F9B-9811-3F94D4A5FAD5}" dt="2022-04-26T17:56:56.979" v="1130" actId="26606"/>
          <ac:spMkLst>
            <pc:docMk/>
            <pc:sldMk cId="2231152740" sldId="258"/>
            <ac:spMk id="22" creationId="{8651CFA9-6065-4243-AC48-858E359780B1}"/>
          </ac:spMkLst>
        </pc:spChg>
        <pc:spChg chg="add del">
          <ac:chgData name="JESÚS CALZADO GONZÁLEZ" userId="7f9feaf7-3826-4682-a3bd-73330e0e3e17" providerId="ADAL" clId="{248F32DD-0E0E-4F9B-9811-3F94D4A5FAD5}" dt="2022-04-26T17:56:56.979" v="1130" actId="26606"/>
          <ac:spMkLst>
            <pc:docMk/>
            <pc:sldMk cId="2231152740" sldId="258"/>
            <ac:spMk id="23" creationId="{37962AE0-6A1C-4B76-9D52-10E5E6D7D3BB}"/>
          </ac:spMkLst>
        </pc:spChg>
        <pc:spChg chg="add">
          <ac:chgData name="JESÚS CALZADO GONZÁLEZ" userId="7f9feaf7-3826-4682-a3bd-73330e0e3e17" providerId="ADAL" clId="{248F32DD-0E0E-4F9B-9811-3F94D4A5FAD5}" dt="2022-04-26T17:56:57.039" v="1131" actId="26606"/>
          <ac:spMkLst>
            <pc:docMk/>
            <pc:sldMk cId="2231152740" sldId="258"/>
            <ac:spMk id="27" creationId="{8651CFA9-6065-4243-AC48-858E359780B1}"/>
          </ac:spMkLst>
        </pc:spChg>
        <pc:spChg chg="add">
          <ac:chgData name="JESÚS CALZADO GONZÁLEZ" userId="7f9feaf7-3826-4682-a3bd-73330e0e3e17" providerId="ADAL" clId="{248F32DD-0E0E-4F9B-9811-3F94D4A5FAD5}" dt="2022-04-26T17:56:57.039" v="1131" actId="26606"/>
          <ac:spMkLst>
            <pc:docMk/>
            <pc:sldMk cId="2231152740" sldId="258"/>
            <ac:spMk id="28" creationId="{37962AE0-6A1C-4B76-9D52-10E5E6D7D3BB}"/>
          </ac:spMkLst>
        </pc:spChg>
        <pc:grpChg chg="add del">
          <ac:chgData name="JESÚS CALZADO GONZÁLEZ" userId="7f9feaf7-3826-4682-a3bd-73330e0e3e17" providerId="ADAL" clId="{248F32DD-0E0E-4F9B-9811-3F94D4A5FAD5}" dt="2022-04-26T17:56:54.500" v="1126" actId="26606"/>
          <ac:grpSpMkLst>
            <pc:docMk/>
            <pc:sldMk cId="2231152740" sldId="258"/>
            <ac:grpSpMk id="13" creationId="{7AB7BDB5-BE0D-446B-AA57-16A1D859E52B}"/>
          </ac:grpSpMkLst>
        </pc:grpChg>
        <pc:grpChg chg="add del">
          <ac:chgData name="JESÚS CALZADO GONZÁLEZ" userId="7f9feaf7-3826-4682-a3bd-73330e0e3e17" providerId="ADAL" clId="{248F32DD-0E0E-4F9B-9811-3F94D4A5FAD5}" dt="2022-04-26T17:56:56.100" v="1128" actId="26606"/>
          <ac:grpSpMkLst>
            <pc:docMk/>
            <pc:sldMk cId="2231152740" sldId="258"/>
            <ac:grpSpMk id="19" creationId="{7AB7BDB5-BE0D-446B-AA57-16A1D859E52B}"/>
          </ac:grpSpMkLst>
        </pc:grpChg>
        <pc:grpChg chg="add del">
          <ac:chgData name="JESÚS CALZADO GONZÁLEZ" userId="7f9feaf7-3826-4682-a3bd-73330e0e3e17" providerId="ADAL" clId="{248F32DD-0E0E-4F9B-9811-3F94D4A5FAD5}" dt="2022-04-26T17:56:56.979" v="1130" actId="26606"/>
          <ac:grpSpMkLst>
            <pc:docMk/>
            <pc:sldMk cId="2231152740" sldId="258"/>
            <ac:grpSpMk id="24" creationId="{7AB7BDB5-BE0D-446B-AA57-16A1D859E52B}"/>
          </ac:grpSpMkLst>
        </pc:grpChg>
        <pc:grpChg chg="add">
          <ac:chgData name="JESÚS CALZADO GONZÁLEZ" userId="7f9feaf7-3826-4682-a3bd-73330e0e3e17" providerId="ADAL" clId="{248F32DD-0E0E-4F9B-9811-3F94D4A5FAD5}" dt="2022-04-26T17:56:57.039" v="1131" actId="26606"/>
          <ac:grpSpMkLst>
            <pc:docMk/>
            <pc:sldMk cId="2231152740" sldId="258"/>
            <ac:grpSpMk id="29" creationId="{7AB7BDB5-BE0D-446B-AA57-16A1D859E52B}"/>
          </ac:grpSpMkLst>
        </pc:grpChg>
        <pc:graphicFrameChg chg="add del">
          <ac:chgData name="JESÚS CALZADO GONZÁLEZ" userId="7f9feaf7-3826-4682-a3bd-73330e0e3e17" providerId="ADAL" clId="{248F32DD-0E0E-4F9B-9811-3F94D4A5FAD5}" dt="2022-04-26T17:56:54.500" v="1126" actId="26606"/>
          <ac:graphicFrameMkLst>
            <pc:docMk/>
            <pc:sldMk cId="2231152740" sldId="258"/>
            <ac:graphicFrameMk id="5" creationId="{AAEF22C6-71EB-166B-0859-4B17043834BB}"/>
          </ac:graphicFrameMkLst>
        </pc:graphicFrameChg>
        <pc:graphicFrameChg chg="add del">
          <ac:chgData name="JESÚS CALZADO GONZÁLEZ" userId="7f9feaf7-3826-4682-a3bd-73330e0e3e17" providerId="ADAL" clId="{248F32DD-0E0E-4F9B-9811-3F94D4A5FAD5}" dt="2022-04-26T17:56:56.100" v="1128" actId="26606"/>
          <ac:graphicFrameMkLst>
            <pc:docMk/>
            <pc:sldMk cId="2231152740" sldId="258"/>
            <ac:graphicFrameMk id="20" creationId="{386AB094-4F27-D255-CEBE-2E30186A253C}"/>
          </ac:graphicFrameMkLst>
        </pc:graphicFrameChg>
        <pc:graphicFrameChg chg="add del">
          <ac:chgData name="JESÚS CALZADO GONZÁLEZ" userId="7f9feaf7-3826-4682-a3bd-73330e0e3e17" providerId="ADAL" clId="{248F32DD-0E0E-4F9B-9811-3F94D4A5FAD5}" dt="2022-04-26T17:56:56.979" v="1130" actId="26606"/>
          <ac:graphicFrameMkLst>
            <pc:docMk/>
            <pc:sldMk cId="2231152740" sldId="258"/>
            <ac:graphicFrameMk id="25" creationId="{AAEF22C6-71EB-166B-0859-4B17043834BB}"/>
          </ac:graphicFrameMkLst>
        </pc:graphicFrameChg>
        <pc:graphicFrameChg chg="add mod">
          <ac:chgData name="JESÚS CALZADO GONZÁLEZ" userId="7f9feaf7-3826-4682-a3bd-73330e0e3e17" providerId="ADAL" clId="{248F32DD-0E0E-4F9B-9811-3F94D4A5FAD5}" dt="2022-04-26T18:34:40.529" v="1817" actId="20577"/>
          <ac:graphicFrameMkLst>
            <pc:docMk/>
            <pc:sldMk cId="2231152740" sldId="258"/>
            <ac:graphicFrameMk id="30" creationId="{386AB094-4F27-D255-CEBE-2E30186A253C}"/>
          </ac:graphicFrameMkLst>
        </pc:graphicFrameChg>
      </pc:sldChg>
      <pc:sldChg chg="addSp delSp modSp new mod setBg modNotesTx">
        <pc:chgData name="JESÚS CALZADO GONZÁLEZ" userId="7f9feaf7-3826-4682-a3bd-73330e0e3e17" providerId="ADAL" clId="{248F32DD-0E0E-4F9B-9811-3F94D4A5FAD5}" dt="2022-04-26T18:22:48.526" v="1716"/>
        <pc:sldMkLst>
          <pc:docMk/>
          <pc:sldMk cId="452068318" sldId="259"/>
        </pc:sldMkLst>
        <pc:spChg chg="mod">
          <ac:chgData name="JESÚS CALZADO GONZÁLEZ" userId="7f9feaf7-3826-4682-a3bd-73330e0e3e17" providerId="ADAL" clId="{248F32DD-0E0E-4F9B-9811-3F94D4A5FAD5}" dt="2022-04-26T18:02:43.708" v="1200" actId="14100"/>
          <ac:spMkLst>
            <pc:docMk/>
            <pc:sldMk cId="452068318" sldId="259"/>
            <ac:spMk id="2" creationId="{E952E4A8-8927-423D-A637-5D9F53B8B171}"/>
          </ac:spMkLst>
        </pc:spChg>
        <pc:spChg chg="del">
          <ac:chgData name="JESÚS CALZADO GONZÁLEZ" userId="7f9feaf7-3826-4682-a3bd-73330e0e3e17" providerId="ADAL" clId="{248F32DD-0E0E-4F9B-9811-3F94D4A5FAD5}" dt="2022-04-26T17:58:14.178" v="1157" actId="26606"/>
          <ac:spMkLst>
            <pc:docMk/>
            <pc:sldMk cId="452068318" sldId="259"/>
            <ac:spMk id="3" creationId="{4200F616-5B31-4442-A1FC-8DDA85433EB1}"/>
          </ac:spMkLst>
        </pc:spChg>
        <pc:spChg chg="add mod">
          <ac:chgData name="JESÚS CALZADO GONZÁLEZ" userId="7f9feaf7-3826-4682-a3bd-73330e0e3e17" providerId="ADAL" clId="{248F32DD-0E0E-4F9B-9811-3F94D4A5FAD5}" dt="2022-04-26T18:00:52.559" v="1182" actId="14826"/>
          <ac:spMkLst>
            <pc:docMk/>
            <pc:sldMk cId="452068318" sldId="259"/>
            <ac:spMk id="4" creationId="{35F16C68-F081-4FDB-9D15-8408763A590E}"/>
          </ac:spMkLst>
        </pc:spChg>
        <pc:spChg chg="add del mod">
          <ac:chgData name="JESÚS CALZADO GONZÁLEZ" userId="7f9feaf7-3826-4682-a3bd-73330e0e3e17" providerId="ADAL" clId="{248F32DD-0E0E-4F9B-9811-3F94D4A5FAD5}" dt="2022-04-26T18:22:48.526" v="1716"/>
          <ac:spMkLst>
            <pc:docMk/>
            <pc:sldMk cId="452068318" sldId="259"/>
            <ac:spMk id="6" creationId="{EF687B58-BF56-4510-B33D-B7B1E190978C}"/>
          </ac:spMkLst>
        </pc:spChg>
        <pc:spChg chg="add">
          <ac:chgData name="JESÚS CALZADO GONZÁLEZ" userId="7f9feaf7-3826-4682-a3bd-73330e0e3e17" providerId="ADAL" clId="{248F32DD-0E0E-4F9B-9811-3F94D4A5FAD5}" dt="2022-04-26T17:58:14.178" v="1157" actId="26606"/>
          <ac:spMkLst>
            <pc:docMk/>
            <pc:sldMk cId="452068318" sldId="259"/>
            <ac:spMk id="9" creationId="{0BABF38A-8A0D-492E-BD20-6CF4D46B50BD}"/>
          </ac:spMkLst>
        </pc:spChg>
        <pc:spChg chg="add">
          <ac:chgData name="JESÚS CALZADO GONZÁLEZ" userId="7f9feaf7-3826-4682-a3bd-73330e0e3e17" providerId="ADAL" clId="{248F32DD-0E0E-4F9B-9811-3F94D4A5FAD5}" dt="2022-04-26T17:58:14.178" v="1157" actId="26606"/>
          <ac:spMkLst>
            <pc:docMk/>
            <pc:sldMk cId="452068318" sldId="259"/>
            <ac:spMk id="13" creationId="{1E644DE9-8D09-43E2-BA69-F57482CFC93A}"/>
          </ac:spMkLst>
        </pc:spChg>
        <pc:spChg chg="add">
          <ac:chgData name="JESÚS CALZADO GONZÁLEZ" userId="7f9feaf7-3826-4682-a3bd-73330e0e3e17" providerId="ADAL" clId="{248F32DD-0E0E-4F9B-9811-3F94D4A5FAD5}" dt="2022-04-26T17:58:14.178" v="1157" actId="26606"/>
          <ac:spMkLst>
            <pc:docMk/>
            <pc:sldMk cId="452068318" sldId="259"/>
            <ac:spMk id="15" creationId="{6C23C919-B32E-40FF-B3D8-631316E84E3E}"/>
          </ac:spMkLst>
        </pc:spChg>
        <pc:grpChg chg="add">
          <ac:chgData name="JESÚS CALZADO GONZÁLEZ" userId="7f9feaf7-3826-4682-a3bd-73330e0e3e17" providerId="ADAL" clId="{248F32DD-0E0E-4F9B-9811-3F94D4A5FAD5}" dt="2022-04-26T17:58:14.178" v="1157" actId="26606"/>
          <ac:grpSpMkLst>
            <pc:docMk/>
            <pc:sldMk cId="452068318" sldId="259"/>
            <ac:grpSpMk id="17" creationId="{5EDAD761-2CF4-463A-AD87-1D4E8549D7A5}"/>
          </ac:grpSpMkLst>
        </pc:grpChg>
        <pc:picChg chg="add mod">
          <ac:chgData name="JESÚS CALZADO GONZÁLEZ" userId="7f9feaf7-3826-4682-a3bd-73330e0e3e17" providerId="ADAL" clId="{248F32DD-0E0E-4F9B-9811-3F94D4A5FAD5}" dt="2022-04-26T18:04:28.516" v="1323" actId="1076"/>
          <ac:picMkLst>
            <pc:docMk/>
            <pc:sldMk cId="452068318" sldId="259"/>
            <ac:picMk id="5" creationId="{0A21A9FA-1B31-CC75-55AE-42670F021595}"/>
          </ac:picMkLst>
        </pc:picChg>
        <pc:picChg chg="add">
          <ac:chgData name="JESÚS CALZADO GONZÁLEZ" userId="7f9feaf7-3826-4682-a3bd-73330e0e3e17" providerId="ADAL" clId="{248F32DD-0E0E-4F9B-9811-3F94D4A5FAD5}" dt="2022-04-26T17:58:14.178" v="1157" actId="26606"/>
          <ac:picMkLst>
            <pc:docMk/>
            <pc:sldMk cId="452068318" sldId="259"/>
            <ac:picMk id="11" creationId="{BC526B7A-4801-4FD1-95C8-03AF22629E87}"/>
          </ac:picMkLst>
        </pc:picChg>
      </pc:sldChg>
      <pc:sldChg chg="addSp delSp modSp new mod setBg modNotesTx">
        <pc:chgData name="JESÚS CALZADO GONZÁLEZ" userId="7f9feaf7-3826-4682-a3bd-73330e0e3e17" providerId="ADAL" clId="{248F32DD-0E0E-4F9B-9811-3F94D4A5FAD5}" dt="2022-04-26T18:29:23.122" v="1769" actId="20577"/>
        <pc:sldMkLst>
          <pc:docMk/>
          <pc:sldMk cId="861874407" sldId="260"/>
        </pc:sldMkLst>
        <pc:spChg chg="mod">
          <ac:chgData name="JESÚS CALZADO GONZÁLEZ" userId="7f9feaf7-3826-4682-a3bd-73330e0e3e17" providerId="ADAL" clId="{248F32DD-0E0E-4F9B-9811-3F94D4A5FAD5}" dt="2022-04-26T18:09:18.329" v="1570" actId="26606"/>
          <ac:spMkLst>
            <pc:docMk/>
            <pc:sldMk cId="861874407" sldId="260"/>
            <ac:spMk id="2" creationId="{5CEC42FB-75D7-4DF6-B863-B0890D120720}"/>
          </ac:spMkLst>
        </pc:spChg>
        <pc:spChg chg="del mod">
          <ac:chgData name="JESÚS CALZADO GONZÁLEZ" userId="7f9feaf7-3826-4682-a3bd-73330e0e3e17" providerId="ADAL" clId="{248F32DD-0E0E-4F9B-9811-3F94D4A5FAD5}" dt="2022-04-26T18:09:18.329" v="1570" actId="26606"/>
          <ac:spMkLst>
            <pc:docMk/>
            <pc:sldMk cId="861874407" sldId="260"/>
            <ac:spMk id="3" creationId="{4B5130D9-F4B1-41ED-846B-F65373412D67}"/>
          </ac:spMkLst>
        </pc:spChg>
        <pc:spChg chg="add">
          <ac:chgData name="JESÚS CALZADO GONZÁLEZ" userId="7f9feaf7-3826-4682-a3bd-73330e0e3e17" providerId="ADAL" clId="{248F32DD-0E0E-4F9B-9811-3F94D4A5FAD5}" dt="2022-04-26T18:09:18.329" v="1570" actId="26606"/>
          <ac:spMkLst>
            <pc:docMk/>
            <pc:sldMk cId="861874407" sldId="260"/>
            <ac:spMk id="9" creationId="{8651CFA9-6065-4243-AC48-858E359780B1}"/>
          </ac:spMkLst>
        </pc:spChg>
        <pc:spChg chg="add">
          <ac:chgData name="JESÚS CALZADO GONZÁLEZ" userId="7f9feaf7-3826-4682-a3bd-73330e0e3e17" providerId="ADAL" clId="{248F32DD-0E0E-4F9B-9811-3F94D4A5FAD5}" dt="2022-04-26T18:09:18.329" v="1570" actId="26606"/>
          <ac:spMkLst>
            <pc:docMk/>
            <pc:sldMk cId="861874407" sldId="260"/>
            <ac:spMk id="11" creationId="{37962AE0-6A1C-4B76-9D52-10E5E6D7D3BB}"/>
          </ac:spMkLst>
        </pc:spChg>
        <pc:grpChg chg="add">
          <ac:chgData name="JESÚS CALZADO GONZÁLEZ" userId="7f9feaf7-3826-4682-a3bd-73330e0e3e17" providerId="ADAL" clId="{248F32DD-0E0E-4F9B-9811-3F94D4A5FAD5}" dt="2022-04-26T18:09:18.329" v="1570" actId="26606"/>
          <ac:grpSpMkLst>
            <pc:docMk/>
            <pc:sldMk cId="861874407" sldId="260"/>
            <ac:grpSpMk id="13" creationId="{7AB7BDB5-BE0D-446B-AA57-16A1D859E52B}"/>
          </ac:grpSpMkLst>
        </pc:grpChg>
        <pc:graphicFrameChg chg="add">
          <ac:chgData name="JESÚS CALZADO GONZÁLEZ" userId="7f9feaf7-3826-4682-a3bd-73330e0e3e17" providerId="ADAL" clId="{248F32DD-0E0E-4F9B-9811-3F94D4A5FAD5}" dt="2022-04-26T18:09:18.329" v="1570" actId="26606"/>
          <ac:graphicFrameMkLst>
            <pc:docMk/>
            <pc:sldMk cId="861874407" sldId="260"/>
            <ac:graphicFrameMk id="5" creationId="{C7205375-51DD-60A6-D872-FC3A98038671}"/>
          </ac:graphicFrameMkLst>
        </pc:graphicFrameChg>
      </pc:sldChg>
      <pc:sldChg chg="new">
        <pc:chgData name="JESÚS CALZADO GONZÁLEZ" userId="7f9feaf7-3826-4682-a3bd-73330e0e3e17" providerId="ADAL" clId="{248F32DD-0E0E-4F9B-9811-3F94D4A5FAD5}" dt="2022-04-26T18:10:12.614" v="1572" actId="680"/>
        <pc:sldMkLst>
          <pc:docMk/>
          <pc:sldMk cId="2338227801" sldId="261"/>
        </pc:sldMkLst>
      </pc:sldChg>
      <pc:sldMasterChg chg="del delSldLayout">
        <pc:chgData name="JESÚS CALZADO GONZÁLEZ" userId="7f9feaf7-3826-4682-a3bd-73330e0e3e17" providerId="ADAL" clId="{248F32DD-0E0E-4F9B-9811-3F94D4A5FAD5}" dt="2022-04-26T17:45:11.242" v="84" actId="26606"/>
        <pc:sldMasterMkLst>
          <pc:docMk/>
          <pc:sldMasterMk cId="1420630638" sldId="2147483648"/>
        </pc:sldMasterMkLst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540749753" sldId="2147483649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1240117233" sldId="2147483650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3442167566" sldId="2147483651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2134764299" sldId="2147483652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4240372521" sldId="2147483653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3892379760" sldId="2147483654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1333545811" sldId="2147483655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1552903552" sldId="2147483656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2568988171" sldId="2147483657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3217741719" sldId="2147483658"/>
          </pc:sldLayoutMkLst>
        </pc:sldLayoutChg>
        <pc:sldLayoutChg chg="del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1420630638" sldId="2147483648"/>
            <pc:sldLayoutMk cId="1899610483" sldId="2147483659"/>
          </pc:sldLayoutMkLst>
        </pc:sldLayoutChg>
      </pc:sldMasterChg>
      <pc:sldMasterChg chg="add replId addSldLayout">
        <pc:chgData name="JESÚS CALZADO GONZÁLEZ" userId="7f9feaf7-3826-4682-a3bd-73330e0e3e17" providerId="ADAL" clId="{248F32DD-0E0E-4F9B-9811-3F94D4A5FAD5}" dt="2022-04-26T17:45:11.242" v="84" actId="26606"/>
        <pc:sldMasterMkLst>
          <pc:docMk/>
          <pc:sldMasterMk cId="3564461143" sldId="2147483660"/>
        </pc:sldMasterMkLst>
        <pc:sldLayoutChg chg="ad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1879617203" sldId="2147483661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3749032394" sldId="2147483662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3597115304" sldId="2147483663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4181886538" sldId="2147483664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2014846432" sldId="2147483665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212618218" sldId="2147483666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1066686238" sldId="2147483667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4130173324" sldId="2147483668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3515865362" sldId="2147483669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2012315231" sldId="2147483670"/>
          </pc:sldLayoutMkLst>
        </pc:sldLayoutChg>
        <pc:sldLayoutChg chg="add replId">
          <pc:chgData name="JESÚS CALZADO GONZÁLEZ" userId="7f9feaf7-3826-4682-a3bd-73330e0e3e17" providerId="ADAL" clId="{248F32DD-0E0E-4F9B-9811-3F94D4A5FAD5}" dt="2022-04-26T17:45:11.242" v="84" actId="26606"/>
          <pc:sldLayoutMkLst>
            <pc:docMk/>
            <pc:sldMasterMk cId="3564461143" sldId="2147483660"/>
            <pc:sldLayoutMk cId="2268327511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96B18-FD8A-4180-9D37-950B2B7447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B9FDEE-4695-468A-B312-B22D87535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Información en tiempo real para una región</a:t>
          </a:r>
        </a:p>
      </dgm:t>
    </dgm:pt>
    <dgm:pt modelId="{956642CF-EB58-4A46-ACA5-48FF6FA79C73}" type="parTrans" cxnId="{CE0953CC-5154-44B0-8569-61F624E7547D}">
      <dgm:prSet/>
      <dgm:spPr/>
      <dgm:t>
        <a:bodyPr/>
        <a:lstStyle/>
        <a:p>
          <a:endParaRPr lang="en-US"/>
        </a:p>
      </dgm:t>
    </dgm:pt>
    <dgm:pt modelId="{46BF36FF-B266-47E8-BE5F-4B95764A5701}" type="sibTrans" cxnId="{CE0953CC-5154-44B0-8569-61F624E7547D}">
      <dgm:prSet/>
      <dgm:spPr/>
      <dgm:t>
        <a:bodyPr/>
        <a:lstStyle/>
        <a:p>
          <a:endParaRPr lang="en-US"/>
        </a:p>
      </dgm:t>
    </dgm:pt>
    <dgm:pt modelId="{78DEC049-5E9C-4DF7-938B-9467F633D5E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Destinada a publicidad, investigación, etc.</a:t>
          </a:r>
          <a:endParaRPr lang="en-US"/>
        </a:p>
      </dgm:t>
    </dgm:pt>
    <dgm:pt modelId="{4F3C353E-A08D-4880-A38C-B9563C79589F}" type="parTrans" cxnId="{C938E40D-97B2-4958-83AD-C4A9E1CEAD18}">
      <dgm:prSet/>
      <dgm:spPr/>
      <dgm:t>
        <a:bodyPr/>
        <a:lstStyle/>
        <a:p>
          <a:endParaRPr lang="en-US"/>
        </a:p>
      </dgm:t>
    </dgm:pt>
    <dgm:pt modelId="{45D552CF-A637-42E2-8A32-409805E103FB}" type="sibTrans" cxnId="{C938E40D-97B2-4958-83AD-C4A9E1CEAD18}">
      <dgm:prSet/>
      <dgm:spPr/>
      <dgm:t>
        <a:bodyPr/>
        <a:lstStyle/>
        <a:p>
          <a:endParaRPr lang="en-US"/>
        </a:p>
      </dgm:t>
    </dgm:pt>
    <dgm:pt modelId="{EAA79E70-9646-4F2B-A27F-8767314B1108}" type="pres">
      <dgm:prSet presAssocID="{14B96B18-FD8A-4180-9D37-950B2B74477D}" presName="root" presStyleCnt="0">
        <dgm:presLayoutVars>
          <dgm:dir/>
          <dgm:resizeHandles val="exact"/>
        </dgm:presLayoutVars>
      </dgm:prSet>
      <dgm:spPr/>
    </dgm:pt>
    <dgm:pt modelId="{2992A39A-5681-4220-A76E-3CC36E1CB497}" type="pres">
      <dgm:prSet presAssocID="{ABB9FDEE-4695-468A-B312-B22D87535227}" presName="compNode" presStyleCnt="0"/>
      <dgm:spPr/>
    </dgm:pt>
    <dgm:pt modelId="{8E04EB87-C8AE-46CF-9802-E008BCA5326E}" type="pres">
      <dgm:prSet presAssocID="{ABB9FDEE-4695-468A-B312-B22D87535227}" presName="bgRect" presStyleLbl="bgShp" presStyleIdx="0" presStyleCnt="2"/>
      <dgm:spPr/>
    </dgm:pt>
    <dgm:pt modelId="{A0A2CE69-8C37-410A-B5B5-412697BEFE13}" type="pres">
      <dgm:prSet presAssocID="{ABB9FDEE-4695-468A-B312-B22D875352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4FDFCA9A-8DE2-4A33-A4A6-6CCFF9D4D06E}" type="pres">
      <dgm:prSet presAssocID="{ABB9FDEE-4695-468A-B312-B22D87535227}" presName="spaceRect" presStyleCnt="0"/>
      <dgm:spPr/>
    </dgm:pt>
    <dgm:pt modelId="{6C820A8C-1EE4-4C9B-B0A2-CF72DB874BD7}" type="pres">
      <dgm:prSet presAssocID="{ABB9FDEE-4695-468A-B312-B22D87535227}" presName="parTx" presStyleLbl="revTx" presStyleIdx="0" presStyleCnt="2">
        <dgm:presLayoutVars>
          <dgm:chMax val="0"/>
          <dgm:chPref val="0"/>
        </dgm:presLayoutVars>
      </dgm:prSet>
      <dgm:spPr/>
    </dgm:pt>
    <dgm:pt modelId="{20070CE7-DBCC-4B26-95C3-5033C7C5E2E8}" type="pres">
      <dgm:prSet presAssocID="{46BF36FF-B266-47E8-BE5F-4B95764A5701}" presName="sibTrans" presStyleCnt="0"/>
      <dgm:spPr/>
    </dgm:pt>
    <dgm:pt modelId="{03EEDDB6-FEEA-4BEA-95E2-E2443AED539D}" type="pres">
      <dgm:prSet presAssocID="{78DEC049-5E9C-4DF7-938B-9467F633D5EB}" presName="compNode" presStyleCnt="0"/>
      <dgm:spPr/>
    </dgm:pt>
    <dgm:pt modelId="{3B9507F8-5EEC-404F-BE12-7474481B692C}" type="pres">
      <dgm:prSet presAssocID="{78DEC049-5E9C-4DF7-938B-9467F633D5EB}" presName="bgRect" presStyleLbl="bgShp" presStyleIdx="1" presStyleCnt="2"/>
      <dgm:spPr/>
    </dgm:pt>
    <dgm:pt modelId="{B53631EC-6201-424B-A4B3-27A5EF9E3DA4}" type="pres">
      <dgm:prSet presAssocID="{78DEC049-5E9C-4DF7-938B-9467F633D5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blicidad"/>
        </a:ext>
      </dgm:extLst>
    </dgm:pt>
    <dgm:pt modelId="{4DCD60F0-F258-43D9-97A4-8A02A40F13D6}" type="pres">
      <dgm:prSet presAssocID="{78DEC049-5E9C-4DF7-938B-9467F633D5EB}" presName="spaceRect" presStyleCnt="0"/>
      <dgm:spPr/>
    </dgm:pt>
    <dgm:pt modelId="{E20A14C3-EB9A-4DDA-BD1F-7FEEC2833532}" type="pres">
      <dgm:prSet presAssocID="{78DEC049-5E9C-4DF7-938B-9467F633D5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38E40D-97B2-4958-83AD-C4A9E1CEAD18}" srcId="{14B96B18-FD8A-4180-9D37-950B2B74477D}" destId="{78DEC049-5E9C-4DF7-938B-9467F633D5EB}" srcOrd="1" destOrd="0" parTransId="{4F3C353E-A08D-4880-A38C-B9563C79589F}" sibTransId="{45D552CF-A637-42E2-8A32-409805E103FB}"/>
    <dgm:cxn modelId="{3E5BB322-E227-4E86-BD86-0E2486664B0C}" type="presOf" srcId="{78DEC049-5E9C-4DF7-938B-9467F633D5EB}" destId="{E20A14C3-EB9A-4DDA-BD1F-7FEEC2833532}" srcOrd="0" destOrd="0" presId="urn:microsoft.com/office/officeart/2018/2/layout/IconVerticalSolidList"/>
    <dgm:cxn modelId="{CE0953CC-5154-44B0-8569-61F624E7547D}" srcId="{14B96B18-FD8A-4180-9D37-950B2B74477D}" destId="{ABB9FDEE-4695-468A-B312-B22D87535227}" srcOrd="0" destOrd="0" parTransId="{956642CF-EB58-4A46-ACA5-48FF6FA79C73}" sibTransId="{46BF36FF-B266-47E8-BE5F-4B95764A5701}"/>
    <dgm:cxn modelId="{C2CFEDD9-599A-40AB-A4F7-12916EDC0614}" type="presOf" srcId="{14B96B18-FD8A-4180-9D37-950B2B74477D}" destId="{EAA79E70-9646-4F2B-A27F-8767314B1108}" srcOrd="0" destOrd="0" presId="urn:microsoft.com/office/officeart/2018/2/layout/IconVerticalSolidList"/>
    <dgm:cxn modelId="{60C48DF3-022E-4FBD-9900-5AD6879D6EF4}" type="presOf" srcId="{ABB9FDEE-4695-468A-B312-B22D87535227}" destId="{6C820A8C-1EE4-4C9B-B0A2-CF72DB874BD7}" srcOrd="0" destOrd="0" presId="urn:microsoft.com/office/officeart/2018/2/layout/IconVerticalSolidList"/>
    <dgm:cxn modelId="{C778611E-D958-484D-8CE2-6E748EA5C370}" type="presParOf" srcId="{EAA79E70-9646-4F2B-A27F-8767314B1108}" destId="{2992A39A-5681-4220-A76E-3CC36E1CB497}" srcOrd="0" destOrd="0" presId="urn:microsoft.com/office/officeart/2018/2/layout/IconVerticalSolidList"/>
    <dgm:cxn modelId="{EEBA57B2-7BF7-44CD-9439-57BB52FADFF6}" type="presParOf" srcId="{2992A39A-5681-4220-A76E-3CC36E1CB497}" destId="{8E04EB87-C8AE-46CF-9802-E008BCA5326E}" srcOrd="0" destOrd="0" presId="urn:microsoft.com/office/officeart/2018/2/layout/IconVerticalSolidList"/>
    <dgm:cxn modelId="{9BA1C3BD-3E4F-4272-8DD7-75FFAE0AA340}" type="presParOf" srcId="{2992A39A-5681-4220-A76E-3CC36E1CB497}" destId="{A0A2CE69-8C37-410A-B5B5-412697BEFE13}" srcOrd="1" destOrd="0" presId="urn:microsoft.com/office/officeart/2018/2/layout/IconVerticalSolidList"/>
    <dgm:cxn modelId="{3CFAA119-65AD-4D7F-906A-0B7E3223AA97}" type="presParOf" srcId="{2992A39A-5681-4220-A76E-3CC36E1CB497}" destId="{4FDFCA9A-8DE2-4A33-A4A6-6CCFF9D4D06E}" srcOrd="2" destOrd="0" presId="urn:microsoft.com/office/officeart/2018/2/layout/IconVerticalSolidList"/>
    <dgm:cxn modelId="{B217B257-8028-4D2C-B867-3D63DDF3FDA1}" type="presParOf" srcId="{2992A39A-5681-4220-A76E-3CC36E1CB497}" destId="{6C820A8C-1EE4-4C9B-B0A2-CF72DB874BD7}" srcOrd="3" destOrd="0" presId="urn:microsoft.com/office/officeart/2018/2/layout/IconVerticalSolidList"/>
    <dgm:cxn modelId="{AFF3CC33-D0CF-457F-AF2D-E261AB043DC7}" type="presParOf" srcId="{EAA79E70-9646-4F2B-A27F-8767314B1108}" destId="{20070CE7-DBCC-4B26-95C3-5033C7C5E2E8}" srcOrd="1" destOrd="0" presId="urn:microsoft.com/office/officeart/2018/2/layout/IconVerticalSolidList"/>
    <dgm:cxn modelId="{A08A42C2-A124-4CFE-88AD-C3684145A6DC}" type="presParOf" srcId="{EAA79E70-9646-4F2B-A27F-8767314B1108}" destId="{03EEDDB6-FEEA-4BEA-95E2-E2443AED539D}" srcOrd="2" destOrd="0" presId="urn:microsoft.com/office/officeart/2018/2/layout/IconVerticalSolidList"/>
    <dgm:cxn modelId="{606EF701-321D-4DF8-9A63-B90A8E13DEC6}" type="presParOf" srcId="{03EEDDB6-FEEA-4BEA-95E2-E2443AED539D}" destId="{3B9507F8-5EEC-404F-BE12-7474481B692C}" srcOrd="0" destOrd="0" presId="urn:microsoft.com/office/officeart/2018/2/layout/IconVerticalSolidList"/>
    <dgm:cxn modelId="{901F3987-D7C9-4A8B-8090-13083760A28A}" type="presParOf" srcId="{03EEDDB6-FEEA-4BEA-95E2-E2443AED539D}" destId="{B53631EC-6201-424B-A4B3-27A5EF9E3DA4}" srcOrd="1" destOrd="0" presId="urn:microsoft.com/office/officeart/2018/2/layout/IconVerticalSolidList"/>
    <dgm:cxn modelId="{09316A0D-22BB-4DCA-B295-789D930AA1F2}" type="presParOf" srcId="{03EEDDB6-FEEA-4BEA-95E2-E2443AED539D}" destId="{4DCD60F0-F258-43D9-97A4-8A02A40F13D6}" srcOrd="2" destOrd="0" presId="urn:microsoft.com/office/officeart/2018/2/layout/IconVerticalSolidList"/>
    <dgm:cxn modelId="{90454593-1777-45E0-924B-A942A7BBCE30}" type="presParOf" srcId="{03EEDDB6-FEEA-4BEA-95E2-E2443AED539D}" destId="{E20A14C3-EB9A-4DDA-BD1F-7FEEC28335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437547-8446-488E-9C03-2C126198C29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27084C-89C7-4093-A334-B79BC2F67780}">
      <dgm:prSet/>
      <dgm:spPr/>
      <dgm:t>
        <a:bodyPr/>
        <a:lstStyle/>
        <a:p>
          <a:r>
            <a:rPr lang="es-ES"/>
            <a:t>Flask</a:t>
          </a:r>
          <a:endParaRPr lang="en-US"/>
        </a:p>
      </dgm:t>
    </dgm:pt>
    <dgm:pt modelId="{3537CDB7-1420-4F55-B18F-03FD56D5E615}" type="parTrans" cxnId="{C05E880D-3A1C-4545-B656-BB3302C798B9}">
      <dgm:prSet/>
      <dgm:spPr/>
      <dgm:t>
        <a:bodyPr/>
        <a:lstStyle/>
        <a:p>
          <a:endParaRPr lang="en-US"/>
        </a:p>
      </dgm:t>
    </dgm:pt>
    <dgm:pt modelId="{2F95282F-C432-415E-BEA2-8231CEDF82D0}" type="sibTrans" cxnId="{C05E880D-3A1C-4545-B656-BB3302C798B9}">
      <dgm:prSet/>
      <dgm:spPr/>
      <dgm:t>
        <a:bodyPr/>
        <a:lstStyle/>
        <a:p>
          <a:endParaRPr lang="en-US"/>
        </a:p>
      </dgm:t>
    </dgm:pt>
    <dgm:pt modelId="{1B50F818-79E4-4EF7-BA06-B309E3D14E17}">
      <dgm:prSet/>
      <dgm:spPr/>
      <dgm:t>
        <a:bodyPr/>
        <a:lstStyle/>
        <a:p>
          <a:r>
            <a:rPr lang="es-ES"/>
            <a:t>API de Twitter</a:t>
          </a:r>
          <a:endParaRPr lang="en-US"/>
        </a:p>
      </dgm:t>
    </dgm:pt>
    <dgm:pt modelId="{E220FAE8-2714-4C31-989A-3A00C73E1316}" type="parTrans" cxnId="{77AE6657-357A-41F0-84FB-C20AA1AD1BB6}">
      <dgm:prSet/>
      <dgm:spPr/>
      <dgm:t>
        <a:bodyPr/>
        <a:lstStyle/>
        <a:p>
          <a:endParaRPr lang="en-US"/>
        </a:p>
      </dgm:t>
    </dgm:pt>
    <dgm:pt modelId="{59D647D0-2890-4C42-AE7B-463C924171ED}" type="sibTrans" cxnId="{77AE6657-357A-41F0-84FB-C20AA1AD1BB6}">
      <dgm:prSet/>
      <dgm:spPr/>
      <dgm:t>
        <a:bodyPr/>
        <a:lstStyle/>
        <a:p>
          <a:endParaRPr lang="en-US"/>
        </a:p>
      </dgm:t>
    </dgm:pt>
    <dgm:pt modelId="{44BF4DD7-59CE-4BB0-A609-0D6084125EB1}">
      <dgm:prSet/>
      <dgm:spPr/>
      <dgm:t>
        <a:bodyPr/>
        <a:lstStyle/>
        <a:p>
          <a:r>
            <a:rPr lang="es-ES"/>
            <a:t>Greppo</a:t>
          </a:r>
          <a:endParaRPr lang="en-US"/>
        </a:p>
      </dgm:t>
    </dgm:pt>
    <dgm:pt modelId="{E8EC032E-147A-4892-9C13-FC799DBD4764}" type="parTrans" cxnId="{96FB00C7-D266-40AB-9161-23B841B5A913}">
      <dgm:prSet/>
      <dgm:spPr/>
      <dgm:t>
        <a:bodyPr/>
        <a:lstStyle/>
        <a:p>
          <a:endParaRPr lang="en-US"/>
        </a:p>
      </dgm:t>
    </dgm:pt>
    <dgm:pt modelId="{AD0C491B-1321-407B-8703-01D9DE354197}" type="sibTrans" cxnId="{96FB00C7-D266-40AB-9161-23B841B5A913}">
      <dgm:prSet/>
      <dgm:spPr/>
      <dgm:t>
        <a:bodyPr/>
        <a:lstStyle/>
        <a:p>
          <a:endParaRPr lang="en-US"/>
        </a:p>
      </dgm:t>
    </dgm:pt>
    <dgm:pt modelId="{C1050EA1-BB49-42B1-BE3C-BB1247D595E5}">
      <dgm:prSet/>
      <dgm:spPr/>
      <dgm:t>
        <a:bodyPr/>
        <a:lstStyle/>
        <a:p>
          <a:r>
            <a:rPr lang="es-ES"/>
            <a:t>API OpenStreetMaps</a:t>
          </a:r>
          <a:endParaRPr lang="en-US"/>
        </a:p>
      </dgm:t>
    </dgm:pt>
    <dgm:pt modelId="{D6B01BB6-9D22-436C-812A-45E1263EE0BD}" type="parTrans" cxnId="{0051B788-C592-4E5F-9280-C03BA459B7BD}">
      <dgm:prSet/>
      <dgm:spPr/>
      <dgm:t>
        <a:bodyPr/>
        <a:lstStyle/>
        <a:p>
          <a:endParaRPr lang="en-US"/>
        </a:p>
      </dgm:t>
    </dgm:pt>
    <dgm:pt modelId="{87470B2D-6E56-46F4-831E-E6BB0403519F}" type="sibTrans" cxnId="{0051B788-C592-4E5F-9280-C03BA459B7BD}">
      <dgm:prSet/>
      <dgm:spPr/>
      <dgm:t>
        <a:bodyPr/>
        <a:lstStyle/>
        <a:p>
          <a:endParaRPr lang="en-US"/>
        </a:p>
      </dgm:t>
    </dgm:pt>
    <dgm:pt modelId="{DFD31C14-CC4B-4E90-A9E5-000C72ED2D18}">
      <dgm:prSet/>
      <dgm:spPr/>
      <dgm:t>
        <a:bodyPr/>
        <a:lstStyle/>
        <a:p>
          <a:r>
            <a:rPr lang="es-ES"/>
            <a:t>Docker</a:t>
          </a:r>
          <a:endParaRPr lang="en-US"/>
        </a:p>
      </dgm:t>
    </dgm:pt>
    <dgm:pt modelId="{8B408CC2-C527-4D2D-8D8C-CAF7E202976F}" type="parTrans" cxnId="{EFD41DB7-AC2A-4456-A16A-5F8851BCCF85}">
      <dgm:prSet/>
      <dgm:spPr/>
      <dgm:t>
        <a:bodyPr/>
        <a:lstStyle/>
        <a:p>
          <a:endParaRPr lang="en-US"/>
        </a:p>
      </dgm:t>
    </dgm:pt>
    <dgm:pt modelId="{5D4FFAEA-EEA9-4588-BF1A-FB6D15987686}" type="sibTrans" cxnId="{EFD41DB7-AC2A-4456-A16A-5F8851BCCF85}">
      <dgm:prSet/>
      <dgm:spPr/>
      <dgm:t>
        <a:bodyPr/>
        <a:lstStyle/>
        <a:p>
          <a:endParaRPr lang="en-US"/>
        </a:p>
      </dgm:t>
    </dgm:pt>
    <dgm:pt modelId="{2DBADCA9-C79F-4E9D-A411-BDE3464EE379}">
      <dgm:prSet/>
      <dgm:spPr/>
      <dgm:t>
        <a:bodyPr/>
        <a:lstStyle/>
        <a:p>
          <a:r>
            <a:rPr lang="es-ES" err="1"/>
            <a:t>Kubernetes</a:t>
          </a:r>
          <a:endParaRPr lang="en-US"/>
        </a:p>
      </dgm:t>
    </dgm:pt>
    <dgm:pt modelId="{08F3E62A-8430-4137-891F-5713D01EBA97}" type="parTrans" cxnId="{F9DC893E-E355-443C-A76B-FA315F6C167C}">
      <dgm:prSet/>
      <dgm:spPr/>
      <dgm:t>
        <a:bodyPr/>
        <a:lstStyle/>
        <a:p>
          <a:endParaRPr lang="en-US"/>
        </a:p>
      </dgm:t>
    </dgm:pt>
    <dgm:pt modelId="{81B6BE74-3580-4BCC-969E-262C6377D89E}" type="sibTrans" cxnId="{F9DC893E-E355-443C-A76B-FA315F6C167C}">
      <dgm:prSet/>
      <dgm:spPr/>
      <dgm:t>
        <a:bodyPr/>
        <a:lstStyle/>
        <a:p>
          <a:endParaRPr lang="en-US"/>
        </a:p>
      </dgm:t>
    </dgm:pt>
    <dgm:pt modelId="{4B332FD6-28D9-47CE-9722-5FBF6B7D4445}">
      <dgm:prSet/>
      <dgm:spPr/>
      <dgm:t>
        <a:bodyPr/>
        <a:lstStyle/>
        <a:p>
          <a:r>
            <a:rPr lang="en-US"/>
            <a:t>Linux</a:t>
          </a:r>
        </a:p>
      </dgm:t>
    </dgm:pt>
    <dgm:pt modelId="{C79C5FF3-90FF-4C31-8582-ABCFE7D1BA37}" type="parTrans" cxnId="{6C4B69C6-3948-4958-A0D5-E2C6E778015C}">
      <dgm:prSet/>
      <dgm:spPr/>
      <dgm:t>
        <a:bodyPr/>
        <a:lstStyle/>
        <a:p>
          <a:endParaRPr lang="es-ES"/>
        </a:p>
      </dgm:t>
    </dgm:pt>
    <dgm:pt modelId="{BD86DD9D-FDEA-4B86-83AB-4030B7B639EA}" type="sibTrans" cxnId="{6C4B69C6-3948-4958-A0D5-E2C6E778015C}">
      <dgm:prSet/>
      <dgm:spPr/>
      <dgm:t>
        <a:bodyPr/>
        <a:lstStyle/>
        <a:p>
          <a:endParaRPr lang="es-ES"/>
        </a:p>
      </dgm:t>
    </dgm:pt>
    <dgm:pt modelId="{3991E9ED-7D69-4137-82C4-EB6901139E17}">
      <dgm:prSet/>
      <dgm:spPr/>
      <dgm:t>
        <a:bodyPr/>
        <a:lstStyle/>
        <a:p>
          <a:r>
            <a:rPr lang="en-US" err="1"/>
            <a:t>VSCode</a:t>
          </a:r>
          <a:endParaRPr lang="en-US"/>
        </a:p>
      </dgm:t>
    </dgm:pt>
    <dgm:pt modelId="{0F0BB7CF-73A8-41F3-9F99-81CCD5CCCC79}" type="parTrans" cxnId="{4E319E37-5654-4C99-966F-97463BF830A0}">
      <dgm:prSet/>
      <dgm:spPr/>
      <dgm:t>
        <a:bodyPr/>
        <a:lstStyle/>
        <a:p>
          <a:endParaRPr lang="es-ES"/>
        </a:p>
      </dgm:t>
    </dgm:pt>
    <dgm:pt modelId="{E027F06B-C60F-4450-B84F-A81FDE0E8C6A}" type="sibTrans" cxnId="{4E319E37-5654-4C99-966F-97463BF830A0}">
      <dgm:prSet/>
      <dgm:spPr/>
      <dgm:t>
        <a:bodyPr/>
        <a:lstStyle/>
        <a:p>
          <a:endParaRPr lang="es-ES"/>
        </a:p>
      </dgm:t>
    </dgm:pt>
    <dgm:pt modelId="{3492CE31-D38F-42AD-BA13-49D53DDACB4D}">
      <dgm:prSet/>
      <dgm:spPr/>
      <dgm:t>
        <a:bodyPr/>
        <a:lstStyle/>
        <a:p>
          <a:r>
            <a:rPr lang="en-US"/>
            <a:t>GitHub</a:t>
          </a:r>
        </a:p>
      </dgm:t>
    </dgm:pt>
    <dgm:pt modelId="{40BD8103-0410-4B58-A897-4A958CF87971}" type="parTrans" cxnId="{091D1EB8-E9CE-4877-AA9E-90354E76BAA9}">
      <dgm:prSet/>
      <dgm:spPr/>
      <dgm:t>
        <a:bodyPr/>
        <a:lstStyle/>
        <a:p>
          <a:endParaRPr lang="es-ES"/>
        </a:p>
      </dgm:t>
    </dgm:pt>
    <dgm:pt modelId="{C7C22CCA-5D56-479C-A22D-311219AC8524}" type="sibTrans" cxnId="{091D1EB8-E9CE-4877-AA9E-90354E76BAA9}">
      <dgm:prSet/>
      <dgm:spPr/>
      <dgm:t>
        <a:bodyPr/>
        <a:lstStyle/>
        <a:p>
          <a:endParaRPr lang="es-ES"/>
        </a:p>
      </dgm:t>
    </dgm:pt>
    <dgm:pt modelId="{CDFE77C4-94AF-4A0B-91CA-3AA56E1F6D24}">
      <dgm:prSet/>
      <dgm:spPr/>
      <dgm:t>
        <a:bodyPr/>
        <a:lstStyle/>
        <a:p>
          <a:r>
            <a:rPr lang="en-US"/>
            <a:t>SQLite</a:t>
          </a:r>
        </a:p>
      </dgm:t>
    </dgm:pt>
    <dgm:pt modelId="{CBA8D95D-B526-46D4-9435-90ABD03BC4FE}" type="parTrans" cxnId="{20195C17-D2EB-47BD-A973-C3B80A92CF6D}">
      <dgm:prSet/>
      <dgm:spPr/>
    </dgm:pt>
    <dgm:pt modelId="{B37FBABF-523D-493D-A963-D33B820EC59E}" type="sibTrans" cxnId="{20195C17-D2EB-47BD-A973-C3B80A92CF6D}">
      <dgm:prSet/>
      <dgm:spPr/>
    </dgm:pt>
    <dgm:pt modelId="{F5C3DE0B-7873-406D-889D-BF3E678A094E}" type="pres">
      <dgm:prSet presAssocID="{AB437547-8446-488E-9C03-2C126198C298}" presName="vert0" presStyleCnt="0">
        <dgm:presLayoutVars>
          <dgm:dir/>
          <dgm:animOne val="branch"/>
          <dgm:animLvl val="lvl"/>
        </dgm:presLayoutVars>
      </dgm:prSet>
      <dgm:spPr/>
    </dgm:pt>
    <dgm:pt modelId="{683EE4D8-F285-4216-B686-23DC507954D6}" type="pres">
      <dgm:prSet presAssocID="{1327084C-89C7-4093-A334-B79BC2F67780}" presName="thickLine" presStyleLbl="alignNode1" presStyleIdx="0" presStyleCnt="10"/>
      <dgm:spPr/>
    </dgm:pt>
    <dgm:pt modelId="{20983931-0C0A-46F3-A3C8-BCCAA8EDD9A4}" type="pres">
      <dgm:prSet presAssocID="{1327084C-89C7-4093-A334-B79BC2F67780}" presName="horz1" presStyleCnt="0"/>
      <dgm:spPr/>
    </dgm:pt>
    <dgm:pt modelId="{048D69EF-3648-44D0-974B-5F9B26B5DBE1}" type="pres">
      <dgm:prSet presAssocID="{1327084C-89C7-4093-A334-B79BC2F67780}" presName="tx1" presStyleLbl="revTx" presStyleIdx="0" presStyleCnt="10"/>
      <dgm:spPr/>
    </dgm:pt>
    <dgm:pt modelId="{9EEFD2D0-425E-4BA6-9A9B-B815C495E620}" type="pres">
      <dgm:prSet presAssocID="{1327084C-89C7-4093-A334-B79BC2F67780}" presName="vert1" presStyleCnt="0"/>
      <dgm:spPr/>
    </dgm:pt>
    <dgm:pt modelId="{43545CDE-F165-4736-9127-443568378A9A}" type="pres">
      <dgm:prSet presAssocID="{1B50F818-79E4-4EF7-BA06-B309E3D14E17}" presName="thickLine" presStyleLbl="alignNode1" presStyleIdx="1" presStyleCnt="10"/>
      <dgm:spPr/>
    </dgm:pt>
    <dgm:pt modelId="{DD997F79-6D28-4F24-BF64-53C417EAC2D8}" type="pres">
      <dgm:prSet presAssocID="{1B50F818-79E4-4EF7-BA06-B309E3D14E17}" presName="horz1" presStyleCnt="0"/>
      <dgm:spPr/>
    </dgm:pt>
    <dgm:pt modelId="{123A100E-4E51-4BE7-95DC-23F6EC9A622F}" type="pres">
      <dgm:prSet presAssocID="{1B50F818-79E4-4EF7-BA06-B309E3D14E17}" presName="tx1" presStyleLbl="revTx" presStyleIdx="1" presStyleCnt="10"/>
      <dgm:spPr/>
    </dgm:pt>
    <dgm:pt modelId="{0E88B698-8817-425D-83CE-5C592F9151E6}" type="pres">
      <dgm:prSet presAssocID="{1B50F818-79E4-4EF7-BA06-B309E3D14E17}" presName="vert1" presStyleCnt="0"/>
      <dgm:spPr/>
    </dgm:pt>
    <dgm:pt modelId="{B9A7BAC7-75F8-412B-A74F-100470F04A38}" type="pres">
      <dgm:prSet presAssocID="{44BF4DD7-59CE-4BB0-A609-0D6084125EB1}" presName="thickLine" presStyleLbl="alignNode1" presStyleIdx="2" presStyleCnt="10"/>
      <dgm:spPr/>
    </dgm:pt>
    <dgm:pt modelId="{B5DC9E37-5C00-428E-AE43-7969BA90C2BD}" type="pres">
      <dgm:prSet presAssocID="{44BF4DD7-59CE-4BB0-A609-0D6084125EB1}" presName="horz1" presStyleCnt="0"/>
      <dgm:spPr/>
    </dgm:pt>
    <dgm:pt modelId="{45A9AA69-C99E-4535-8934-B7343E1E873A}" type="pres">
      <dgm:prSet presAssocID="{44BF4DD7-59CE-4BB0-A609-0D6084125EB1}" presName="tx1" presStyleLbl="revTx" presStyleIdx="2" presStyleCnt="10"/>
      <dgm:spPr/>
    </dgm:pt>
    <dgm:pt modelId="{0DEFE916-816B-4B7A-A258-A2E34C8BB902}" type="pres">
      <dgm:prSet presAssocID="{44BF4DD7-59CE-4BB0-A609-0D6084125EB1}" presName="vert1" presStyleCnt="0"/>
      <dgm:spPr/>
    </dgm:pt>
    <dgm:pt modelId="{1CBE4533-56B8-46B0-BB96-7B715F562F0A}" type="pres">
      <dgm:prSet presAssocID="{C1050EA1-BB49-42B1-BE3C-BB1247D595E5}" presName="thickLine" presStyleLbl="alignNode1" presStyleIdx="3" presStyleCnt="10"/>
      <dgm:spPr/>
    </dgm:pt>
    <dgm:pt modelId="{F07F40D2-A41F-491F-BE7A-6BB4CBA83656}" type="pres">
      <dgm:prSet presAssocID="{C1050EA1-BB49-42B1-BE3C-BB1247D595E5}" presName="horz1" presStyleCnt="0"/>
      <dgm:spPr/>
    </dgm:pt>
    <dgm:pt modelId="{2BE68E52-EAD7-465E-BD14-E0BC2A523F7C}" type="pres">
      <dgm:prSet presAssocID="{C1050EA1-BB49-42B1-BE3C-BB1247D595E5}" presName="tx1" presStyleLbl="revTx" presStyleIdx="3" presStyleCnt="10"/>
      <dgm:spPr/>
    </dgm:pt>
    <dgm:pt modelId="{8BD69AA5-A48B-4EDB-BC5F-8CADE693493B}" type="pres">
      <dgm:prSet presAssocID="{C1050EA1-BB49-42B1-BE3C-BB1247D595E5}" presName="vert1" presStyleCnt="0"/>
      <dgm:spPr/>
    </dgm:pt>
    <dgm:pt modelId="{EE5D1B4A-DA19-4FC2-BBFD-872349C5355A}" type="pres">
      <dgm:prSet presAssocID="{CDFE77C4-94AF-4A0B-91CA-3AA56E1F6D24}" presName="thickLine" presStyleLbl="alignNode1" presStyleIdx="4" presStyleCnt="10"/>
      <dgm:spPr/>
    </dgm:pt>
    <dgm:pt modelId="{17499326-D44B-44D7-A19A-C984F64BF1B1}" type="pres">
      <dgm:prSet presAssocID="{CDFE77C4-94AF-4A0B-91CA-3AA56E1F6D24}" presName="horz1" presStyleCnt="0"/>
      <dgm:spPr/>
    </dgm:pt>
    <dgm:pt modelId="{0C25A9BD-90C8-458F-B64C-4C8880325357}" type="pres">
      <dgm:prSet presAssocID="{CDFE77C4-94AF-4A0B-91CA-3AA56E1F6D24}" presName="tx1" presStyleLbl="revTx" presStyleIdx="4" presStyleCnt="10"/>
      <dgm:spPr/>
    </dgm:pt>
    <dgm:pt modelId="{1E49A66B-0C7E-4834-8012-A5C9E27D7927}" type="pres">
      <dgm:prSet presAssocID="{CDFE77C4-94AF-4A0B-91CA-3AA56E1F6D24}" presName="vert1" presStyleCnt="0"/>
      <dgm:spPr/>
    </dgm:pt>
    <dgm:pt modelId="{0CE90677-B54E-4870-B0D3-40B396C7C936}" type="pres">
      <dgm:prSet presAssocID="{DFD31C14-CC4B-4E90-A9E5-000C72ED2D18}" presName="thickLine" presStyleLbl="alignNode1" presStyleIdx="5" presStyleCnt="10"/>
      <dgm:spPr/>
    </dgm:pt>
    <dgm:pt modelId="{3635CC1C-C8CF-4DA6-9775-199C0026E3DF}" type="pres">
      <dgm:prSet presAssocID="{DFD31C14-CC4B-4E90-A9E5-000C72ED2D18}" presName="horz1" presStyleCnt="0"/>
      <dgm:spPr/>
    </dgm:pt>
    <dgm:pt modelId="{F056BDB9-A1C6-424C-A920-B85E7BB4D4E9}" type="pres">
      <dgm:prSet presAssocID="{DFD31C14-CC4B-4E90-A9E5-000C72ED2D18}" presName="tx1" presStyleLbl="revTx" presStyleIdx="5" presStyleCnt="10"/>
      <dgm:spPr/>
    </dgm:pt>
    <dgm:pt modelId="{2B6AD478-1F42-486D-965B-AF85C1582F55}" type="pres">
      <dgm:prSet presAssocID="{DFD31C14-CC4B-4E90-A9E5-000C72ED2D18}" presName="vert1" presStyleCnt="0"/>
      <dgm:spPr/>
    </dgm:pt>
    <dgm:pt modelId="{5F20312F-0A83-4295-8C18-0A90798B16DA}" type="pres">
      <dgm:prSet presAssocID="{2DBADCA9-C79F-4E9D-A411-BDE3464EE379}" presName="thickLine" presStyleLbl="alignNode1" presStyleIdx="6" presStyleCnt="10"/>
      <dgm:spPr/>
    </dgm:pt>
    <dgm:pt modelId="{00F25BA7-1588-47AB-9626-71ADF6B80FE3}" type="pres">
      <dgm:prSet presAssocID="{2DBADCA9-C79F-4E9D-A411-BDE3464EE379}" presName="horz1" presStyleCnt="0"/>
      <dgm:spPr/>
    </dgm:pt>
    <dgm:pt modelId="{6F59A08D-0BA7-4882-A4F6-3269EBB13A3C}" type="pres">
      <dgm:prSet presAssocID="{2DBADCA9-C79F-4E9D-A411-BDE3464EE379}" presName="tx1" presStyleLbl="revTx" presStyleIdx="6" presStyleCnt="10"/>
      <dgm:spPr/>
    </dgm:pt>
    <dgm:pt modelId="{39E22110-AA68-4FA5-9A33-06A4C05FA875}" type="pres">
      <dgm:prSet presAssocID="{2DBADCA9-C79F-4E9D-A411-BDE3464EE379}" presName="vert1" presStyleCnt="0"/>
      <dgm:spPr/>
    </dgm:pt>
    <dgm:pt modelId="{942CF408-C07B-4F83-AF47-750476AEDA67}" type="pres">
      <dgm:prSet presAssocID="{4B332FD6-28D9-47CE-9722-5FBF6B7D4445}" presName="thickLine" presStyleLbl="alignNode1" presStyleIdx="7" presStyleCnt="10"/>
      <dgm:spPr/>
    </dgm:pt>
    <dgm:pt modelId="{DFB2CB3D-E2DE-41D7-B735-A47A424FA331}" type="pres">
      <dgm:prSet presAssocID="{4B332FD6-28D9-47CE-9722-5FBF6B7D4445}" presName="horz1" presStyleCnt="0"/>
      <dgm:spPr/>
    </dgm:pt>
    <dgm:pt modelId="{CDB796DC-5727-40F8-AD87-5E9083312C1A}" type="pres">
      <dgm:prSet presAssocID="{4B332FD6-28D9-47CE-9722-5FBF6B7D4445}" presName="tx1" presStyleLbl="revTx" presStyleIdx="7" presStyleCnt="10"/>
      <dgm:spPr/>
    </dgm:pt>
    <dgm:pt modelId="{AAE240F2-D3B7-49A5-83DA-FDE997A9A448}" type="pres">
      <dgm:prSet presAssocID="{4B332FD6-28D9-47CE-9722-5FBF6B7D4445}" presName="vert1" presStyleCnt="0"/>
      <dgm:spPr/>
    </dgm:pt>
    <dgm:pt modelId="{96060CFB-077A-4333-B53A-0D404453471B}" type="pres">
      <dgm:prSet presAssocID="{3991E9ED-7D69-4137-82C4-EB6901139E17}" presName="thickLine" presStyleLbl="alignNode1" presStyleIdx="8" presStyleCnt="10"/>
      <dgm:spPr/>
    </dgm:pt>
    <dgm:pt modelId="{7F676067-53AA-4475-AFEE-44D79F213244}" type="pres">
      <dgm:prSet presAssocID="{3991E9ED-7D69-4137-82C4-EB6901139E17}" presName="horz1" presStyleCnt="0"/>
      <dgm:spPr/>
    </dgm:pt>
    <dgm:pt modelId="{CF49E1A7-BF93-4E83-B819-D25A327E876E}" type="pres">
      <dgm:prSet presAssocID="{3991E9ED-7D69-4137-82C4-EB6901139E17}" presName="tx1" presStyleLbl="revTx" presStyleIdx="8" presStyleCnt="10"/>
      <dgm:spPr/>
    </dgm:pt>
    <dgm:pt modelId="{D25326D8-719E-49DD-8555-AF15E73DFAF1}" type="pres">
      <dgm:prSet presAssocID="{3991E9ED-7D69-4137-82C4-EB6901139E17}" presName="vert1" presStyleCnt="0"/>
      <dgm:spPr/>
    </dgm:pt>
    <dgm:pt modelId="{F5109EE5-8EAD-434A-BE51-08670D91F805}" type="pres">
      <dgm:prSet presAssocID="{3492CE31-D38F-42AD-BA13-49D53DDACB4D}" presName="thickLine" presStyleLbl="alignNode1" presStyleIdx="9" presStyleCnt="10"/>
      <dgm:spPr/>
    </dgm:pt>
    <dgm:pt modelId="{D041A97B-7ADA-4CD1-9A4A-0A9AD1A408E0}" type="pres">
      <dgm:prSet presAssocID="{3492CE31-D38F-42AD-BA13-49D53DDACB4D}" presName="horz1" presStyleCnt="0"/>
      <dgm:spPr/>
    </dgm:pt>
    <dgm:pt modelId="{1D4D566B-A002-4860-92EE-596F37006AB9}" type="pres">
      <dgm:prSet presAssocID="{3492CE31-D38F-42AD-BA13-49D53DDACB4D}" presName="tx1" presStyleLbl="revTx" presStyleIdx="9" presStyleCnt="10"/>
      <dgm:spPr/>
    </dgm:pt>
    <dgm:pt modelId="{9220FEF3-4ABF-4E9B-A47C-0276EA752A91}" type="pres">
      <dgm:prSet presAssocID="{3492CE31-D38F-42AD-BA13-49D53DDACB4D}" presName="vert1" presStyleCnt="0"/>
      <dgm:spPr/>
    </dgm:pt>
  </dgm:ptLst>
  <dgm:cxnLst>
    <dgm:cxn modelId="{C05E880D-3A1C-4545-B656-BB3302C798B9}" srcId="{AB437547-8446-488E-9C03-2C126198C298}" destId="{1327084C-89C7-4093-A334-B79BC2F67780}" srcOrd="0" destOrd="0" parTransId="{3537CDB7-1420-4F55-B18F-03FD56D5E615}" sibTransId="{2F95282F-C432-415E-BEA2-8231CEDF82D0}"/>
    <dgm:cxn modelId="{20195C17-D2EB-47BD-A973-C3B80A92CF6D}" srcId="{AB437547-8446-488E-9C03-2C126198C298}" destId="{CDFE77C4-94AF-4A0B-91CA-3AA56E1F6D24}" srcOrd="4" destOrd="0" parTransId="{CBA8D95D-B526-46D4-9435-90ABD03BC4FE}" sibTransId="{B37FBABF-523D-493D-A963-D33B820EC59E}"/>
    <dgm:cxn modelId="{A57D232F-506E-4051-B019-E9B1056A9006}" type="presOf" srcId="{3492CE31-D38F-42AD-BA13-49D53DDACB4D}" destId="{1D4D566B-A002-4860-92EE-596F37006AB9}" srcOrd="0" destOrd="0" presId="urn:microsoft.com/office/officeart/2008/layout/LinedList"/>
    <dgm:cxn modelId="{BEF42236-80E4-435E-AF90-218609415DAF}" type="presOf" srcId="{1327084C-89C7-4093-A334-B79BC2F67780}" destId="{048D69EF-3648-44D0-974B-5F9B26B5DBE1}" srcOrd="0" destOrd="0" presId="urn:microsoft.com/office/officeart/2008/layout/LinedList"/>
    <dgm:cxn modelId="{4E319E37-5654-4C99-966F-97463BF830A0}" srcId="{AB437547-8446-488E-9C03-2C126198C298}" destId="{3991E9ED-7D69-4137-82C4-EB6901139E17}" srcOrd="8" destOrd="0" parTransId="{0F0BB7CF-73A8-41F3-9F99-81CCD5CCCC79}" sibTransId="{E027F06B-C60F-4450-B84F-A81FDE0E8C6A}"/>
    <dgm:cxn modelId="{F9DC893E-E355-443C-A76B-FA315F6C167C}" srcId="{AB437547-8446-488E-9C03-2C126198C298}" destId="{2DBADCA9-C79F-4E9D-A411-BDE3464EE379}" srcOrd="6" destOrd="0" parTransId="{08F3E62A-8430-4137-891F-5713D01EBA97}" sibTransId="{81B6BE74-3580-4BCC-969E-262C6377D89E}"/>
    <dgm:cxn modelId="{77AE6657-357A-41F0-84FB-C20AA1AD1BB6}" srcId="{AB437547-8446-488E-9C03-2C126198C298}" destId="{1B50F818-79E4-4EF7-BA06-B309E3D14E17}" srcOrd="1" destOrd="0" parTransId="{E220FAE8-2714-4C31-989A-3A00C73E1316}" sibTransId="{59D647D0-2890-4C42-AE7B-463C924171ED}"/>
    <dgm:cxn modelId="{268B627E-7111-4CD5-857F-565FACA42FF3}" type="presOf" srcId="{4B332FD6-28D9-47CE-9722-5FBF6B7D4445}" destId="{CDB796DC-5727-40F8-AD87-5E9083312C1A}" srcOrd="0" destOrd="0" presId="urn:microsoft.com/office/officeart/2008/layout/LinedList"/>
    <dgm:cxn modelId="{6DAAB580-D2BB-42DA-A505-8114C9A5B2C1}" type="presOf" srcId="{C1050EA1-BB49-42B1-BE3C-BB1247D595E5}" destId="{2BE68E52-EAD7-465E-BD14-E0BC2A523F7C}" srcOrd="0" destOrd="0" presId="urn:microsoft.com/office/officeart/2008/layout/LinedList"/>
    <dgm:cxn modelId="{0051B788-C592-4E5F-9280-C03BA459B7BD}" srcId="{AB437547-8446-488E-9C03-2C126198C298}" destId="{C1050EA1-BB49-42B1-BE3C-BB1247D595E5}" srcOrd="3" destOrd="0" parTransId="{D6B01BB6-9D22-436C-812A-45E1263EE0BD}" sibTransId="{87470B2D-6E56-46F4-831E-E6BB0403519F}"/>
    <dgm:cxn modelId="{D296ED8B-7190-4BDA-A41C-7C85E5D70EB0}" type="presOf" srcId="{DFD31C14-CC4B-4E90-A9E5-000C72ED2D18}" destId="{F056BDB9-A1C6-424C-A920-B85E7BB4D4E9}" srcOrd="0" destOrd="0" presId="urn:microsoft.com/office/officeart/2008/layout/LinedList"/>
    <dgm:cxn modelId="{D79E1A97-78C8-44FE-A8EC-B8F5F4E4729C}" type="presOf" srcId="{3991E9ED-7D69-4137-82C4-EB6901139E17}" destId="{CF49E1A7-BF93-4E83-B819-D25A327E876E}" srcOrd="0" destOrd="0" presId="urn:microsoft.com/office/officeart/2008/layout/LinedList"/>
    <dgm:cxn modelId="{C1A3B3A4-8501-4F5E-89BB-A774F51372D5}" type="presOf" srcId="{CDFE77C4-94AF-4A0B-91CA-3AA56E1F6D24}" destId="{0C25A9BD-90C8-458F-B64C-4C8880325357}" srcOrd="0" destOrd="0" presId="urn:microsoft.com/office/officeart/2008/layout/LinedList"/>
    <dgm:cxn modelId="{2AC13DB5-E8F7-43B4-A6B0-5C4F2DCBCEDD}" type="presOf" srcId="{44BF4DD7-59CE-4BB0-A609-0D6084125EB1}" destId="{45A9AA69-C99E-4535-8934-B7343E1E873A}" srcOrd="0" destOrd="0" presId="urn:microsoft.com/office/officeart/2008/layout/LinedList"/>
    <dgm:cxn modelId="{EFD41DB7-AC2A-4456-A16A-5F8851BCCF85}" srcId="{AB437547-8446-488E-9C03-2C126198C298}" destId="{DFD31C14-CC4B-4E90-A9E5-000C72ED2D18}" srcOrd="5" destOrd="0" parTransId="{8B408CC2-C527-4D2D-8D8C-CAF7E202976F}" sibTransId="{5D4FFAEA-EEA9-4588-BF1A-FB6D15987686}"/>
    <dgm:cxn modelId="{091D1EB8-E9CE-4877-AA9E-90354E76BAA9}" srcId="{AB437547-8446-488E-9C03-2C126198C298}" destId="{3492CE31-D38F-42AD-BA13-49D53DDACB4D}" srcOrd="9" destOrd="0" parTransId="{40BD8103-0410-4B58-A897-4A958CF87971}" sibTransId="{C7C22CCA-5D56-479C-A22D-311219AC8524}"/>
    <dgm:cxn modelId="{6C4B69C6-3948-4958-A0D5-E2C6E778015C}" srcId="{AB437547-8446-488E-9C03-2C126198C298}" destId="{4B332FD6-28D9-47CE-9722-5FBF6B7D4445}" srcOrd="7" destOrd="0" parTransId="{C79C5FF3-90FF-4C31-8582-ABCFE7D1BA37}" sibTransId="{BD86DD9D-FDEA-4B86-83AB-4030B7B639EA}"/>
    <dgm:cxn modelId="{96FB00C7-D266-40AB-9161-23B841B5A913}" srcId="{AB437547-8446-488E-9C03-2C126198C298}" destId="{44BF4DD7-59CE-4BB0-A609-0D6084125EB1}" srcOrd="2" destOrd="0" parTransId="{E8EC032E-147A-4892-9C13-FC799DBD4764}" sibTransId="{AD0C491B-1321-407B-8703-01D9DE354197}"/>
    <dgm:cxn modelId="{A6E2A3DD-E7E5-4B48-8708-6513ACA7C93B}" type="presOf" srcId="{AB437547-8446-488E-9C03-2C126198C298}" destId="{F5C3DE0B-7873-406D-889D-BF3E678A094E}" srcOrd="0" destOrd="0" presId="urn:microsoft.com/office/officeart/2008/layout/LinedList"/>
    <dgm:cxn modelId="{43172CDF-924B-4B6E-B2A5-5CC0B2B6B628}" type="presOf" srcId="{1B50F818-79E4-4EF7-BA06-B309E3D14E17}" destId="{123A100E-4E51-4BE7-95DC-23F6EC9A622F}" srcOrd="0" destOrd="0" presId="urn:microsoft.com/office/officeart/2008/layout/LinedList"/>
    <dgm:cxn modelId="{DBA821F4-A22F-44D3-BC24-2269FA88BD70}" type="presOf" srcId="{2DBADCA9-C79F-4E9D-A411-BDE3464EE379}" destId="{6F59A08D-0BA7-4882-A4F6-3269EBB13A3C}" srcOrd="0" destOrd="0" presId="urn:microsoft.com/office/officeart/2008/layout/LinedList"/>
    <dgm:cxn modelId="{7443D149-F28F-455A-A24C-7F4D7FDFCA0D}" type="presParOf" srcId="{F5C3DE0B-7873-406D-889D-BF3E678A094E}" destId="{683EE4D8-F285-4216-B686-23DC507954D6}" srcOrd="0" destOrd="0" presId="urn:microsoft.com/office/officeart/2008/layout/LinedList"/>
    <dgm:cxn modelId="{3B59BA2A-60AC-4AA1-B5B8-15A7A4641593}" type="presParOf" srcId="{F5C3DE0B-7873-406D-889D-BF3E678A094E}" destId="{20983931-0C0A-46F3-A3C8-BCCAA8EDD9A4}" srcOrd="1" destOrd="0" presId="urn:microsoft.com/office/officeart/2008/layout/LinedList"/>
    <dgm:cxn modelId="{2B0B4A73-46B2-424A-B1D9-8BE4461FDBC7}" type="presParOf" srcId="{20983931-0C0A-46F3-A3C8-BCCAA8EDD9A4}" destId="{048D69EF-3648-44D0-974B-5F9B26B5DBE1}" srcOrd="0" destOrd="0" presId="urn:microsoft.com/office/officeart/2008/layout/LinedList"/>
    <dgm:cxn modelId="{C62E4B8E-3293-446F-915A-2D92B331AD8B}" type="presParOf" srcId="{20983931-0C0A-46F3-A3C8-BCCAA8EDD9A4}" destId="{9EEFD2D0-425E-4BA6-9A9B-B815C495E620}" srcOrd="1" destOrd="0" presId="urn:microsoft.com/office/officeart/2008/layout/LinedList"/>
    <dgm:cxn modelId="{5AD5C742-1246-41ED-9401-C00595A7BCF1}" type="presParOf" srcId="{F5C3DE0B-7873-406D-889D-BF3E678A094E}" destId="{43545CDE-F165-4736-9127-443568378A9A}" srcOrd="2" destOrd="0" presId="urn:microsoft.com/office/officeart/2008/layout/LinedList"/>
    <dgm:cxn modelId="{05BEA0F2-8D4E-4EC0-B3F7-3C86628CB058}" type="presParOf" srcId="{F5C3DE0B-7873-406D-889D-BF3E678A094E}" destId="{DD997F79-6D28-4F24-BF64-53C417EAC2D8}" srcOrd="3" destOrd="0" presId="urn:microsoft.com/office/officeart/2008/layout/LinedList"/>
    <dgm:cxn modelId="{CBD1893E-B27F-4430-B6E2-691DDEA8E8BC}" type="presParOf" srcId="{DD997F79-6D28-4F24-BF64-53C417EAC2D8}" destId="{123A100E-4E51-4BE7-95DC-23F6EC9A622F}" srcOrd="0" destOrd="0" presId="urn:microsoft.com/office/officeart/2008/layout/LinedList"/>
    <dgm:cxn modelId="{2E6E865B-9711-4856-94D6-2C0ECA46EA1F}" type="presParOf" srcId="{DD997F79-6D28-4F24-BF64-53C417EAC2D8}" destId="{0E88B698-8817-425D-83CE-5C592F9151E6}" srcOrd="1" destOrd="0" presId="urn:microsoft.com/office/officeart/2008/layout/LinedList"/>
    <dgm:cxn modelId="{6B6B89E0-A226-4A3D-A4B3-50D10969C82D}" type="presParOf" srcId="{F5C3DE0B-7873-406D-889D-BF3E678A094E}" destId="{B9A7BAC7-75F8-412B-A74F-100470F04A38}" srcOrd="4" destOrd="0" presId="urn:microsoft.com/office/officeart/2008/layout/LinedList"/>
    <dgm:cxn modelId="{00D020EA-B65B-4E78-8217-4253B9BFD69C}" type="presParOf" srcId="{F5C3DE0B-7873-406D-889D-BF3E678A094E}" destId="{B5DC9E37-5C00-428E-AE43-7969BA90C2BD}" srcOrd="5" destOrd="0" presId="urn:microsoft.com/office/officeart/2008/layout/LinedList"/>
    <dgm:cxn modelId="{A2779825-DCF8-4237-B597-A9E05403272B}" type="presParOf" srcId="{B5DC9E37-5C00-428E-AE43-7969BA90C2BD}" destId="{45A9AA69-C99E-4535-8934-B7343E1E873A}" srcOrd="0" destOrd="0" presId="urn:microsoft.com/office/officeart/2008/layout/LinedList"/>
    <dgm:cxn modelId="{A6688D03-546C-4659-82E7-59D2E4218E99}" type="presParOf" srcId="{B5DC9E37-5C00-428E-AE43-7969BA90C2BD}" destId="{0DEFE916-816B-4B7A-A258-A2E34C8BB902}" srcOrd="1" destOrd="0" presId="urn:microsoft.com/office/officeart/2008/layout/LinedList"/>
    <dgm:cxn modelId="{FD6851ED-A04B-4C71-8DD7-9FCE49909717}" type="presParOf" srcId="{F5C3DE0B-7873-406D-889D-BF3E678A094E}" destId="{1CBE4533-56B8-46B0-BB96-7B715F562F0A}" srcOrd="6" destOrd="0" presId="urn:microsoft.com/office/officeart/2008/layout/LinedList"/>
    <dgm:cxn modelId="{0AFECDC7-3CD4-445B-AE6F-E5C92C738BA8}" type="presParOf" srcId="{F5C3DE0B-7873-406D-889D-BF3E678A094E}" destId="{F07F40D2-A41F-491F-BE7A-6BB4CBA83656}" srcOrd="7" destOrd="0" presId="urn:microsoft.com/office/officeart/2008/layout/LinedList"/>
    <dgm:cxn modelId="{42C3CBC8-6BFD-42D9-AB98-2CD5C20E182B}" type="presParOf" srcId="{F07F40D2-A41F-491F-BE7A-6BB4CBA83656}" destId="{2BE68E52-EAD7-465E-BD14-E0BC2A523F7C}" srcOrd="0" destOrd="0" presId="urn:microsoft.com/office/officeart/2008/layout/LinedList"/>
    <dgm:cxn modelId="{A9061D5D-BADF-4C29-BFBE-4DD19B3CFFA5}" type="presParOf" srcId="{F07F40D2-A41F-491F-BE7A-6BB4CBA83656}" destId="{8BD69AA5-A48B-4EDB-BC5F-8CADE693493B}" srcOrd="1" destOrd="0" presId="urn:microsoft.com/office/officeart/2008/layout/LinedList"/>
    <dgm:cxn modelId="{356CA268-AB27-4E7A-BFC5-ABDF6C868851}" type="presParOf" srcId="{F5C3DE0B-7873-406D-889D-BF3E678A094E}" destId="{EE5D1B4A-DA19-4FC2-BBFD-872349C5355A}" srcOrd="8" destOrd="0" presId="urn:microsoft.com/office/officeart/2008/layout/LinedList"/>
    <dgm:cxn modelId="{6BC45101-A0D7-4DCA-9063-BE2C00A46FC0}" type="presParOf" srcId="{F5C3DE0B-7873-406D-889D-BF3E678A094E}" destId="{17499326-D44B-44D7-A19A-C984F64BF1B1}" srcOrd="9" destOrd="0" presId="urn:microsoft.com/office/officeart/2008/layout/LinedList"/>
    <dgm:cxn modelId="{B6248E2F-44E5-48D0-8567-5D5CFF1E4724}" type="presParOf" srcId="{17499326-D44B-44D7-A19A-C984F64BF1B1}" destId="{0C25A9BD-90C8-458F-B64C-4C8880325357}" srcOrd="0" destOrd="0" presId="urn:microsoft.com/office/officeart/2008/layout/LinedList"/>
    <dgm:cxn modelId="{E1D1C946-462E-48C6-8682-70191B5E50E1}" type="presParOf" srcId="{17499326-D44B-44D7-A19A-C984F64BF1B1}" destId="{1E49A66B-0C7E-4834-8012-A5C9E27D7927}" srcOrd="1" destOrd="0" presId="urn:microsoft.com/office/officeart/2008/layout/LinedList"/>
    <dgm:cxn modelId="{71086929-B81C-4B7C-9CDB-AF104287B00D}" type="presParOf" srcId="{F5C3DE0B-7873-406D-889D-BF3E678A094E}" destId="{0CE90677-B54E-4870-B0D3-40B396C7C936}" srcOrd="10" destOrd="0" presId="urn:microsoft.com/office/officeart/2008/layout/LinedList"/>
    <dgm:cxn modelId="{46D21142-73E3-4523-B09A-6959FD5BC186}" type="presParOf" srcId="{F5C3DE0B-7873-406D-889D-BF3E678A094E}" destId="{3635CC1C-C8CF-4DA6-9775-199C0026E3DF}" srcOrd="11" destOrd="0" presId="urn:microsoft.com/office/officeart/2008/layout/LinedList"/>
    <dgm:cxn modelId="{1A14F3A6-9A93-42D2-B02F-FDCB644CD945}" type="presParOf" srcId="{3635CC1C-C8CF-4DA6-9775-199C0026E3DF}" destId="{F056BDB9-A1C6-424C-A920-B85E7BB4D4E9}" srcOrd="0" destOrd="0" presId="urn:microsoft.com/office/officeart/2008/layout/LinedList"/>
    <dgm:cxn modelId="{0E453570-50F9-4D95-8E3D-461C029B4ED5}" type="presParOf" srcId="{3635CC1C-C8CF-4DA6-9775-199C0026E3DF}" destId="{2B6AD478-1F42-486D-965B-AF85C1582F55}" srcOrd="1" destOrd="0" presId="urn:microsoft.com/office/officeart/2008/layout/LinedList"/>
    <dgm:cxn modelId="{4E99D4F0-F813-4513-87EB-DD5B902AE3C1}" type="presParOf" srcId="{F5C3DE0B-7873-406D-889D-BF3E678A094E}" destId="{5F20312F-0A83-4295-8C18-0A90798B16DA}" srcOrd="12" destOrd="0" presId="urn:microsoft.com/office/officeart/2008/layout/LinedList"/>
    <dgm:cxn modelId="{8A392029-D296-479F-9DDE-1036D28B3419}" type="presParOf" srcId="{F5C3DE0B-7873-406D-889D-BF3E678A094E}" destId="{00F25BA7-1588-47AB-9626-71ADF6B80FE3}" srcOrd="13" destOrd="0" presId="urn:microsoft.com/office/officeart/2008/layout/LinedList"/>
    <dgm:cxn modelId="{E82154D1-53CE-4FF2-8579-FF11122DB45C}" type="presParOf" srcId="{00F25BA7-1588-47AB-9626-71ADF6B80FE3}" destId="{6F59A08D-0BA7-4882-A4F6-3269EBB13A3C}" srcOrd="0" destOrd="0" presId="urn:microsoft.com/office/officeart/2008/layout/LinedList"/>
    <dgm:cxn modelId="{BAA32BAE-EF6F-47A8-B213-C69002FA8182}" type="presParOf" srcId="{00F25BA7-1588-47AB-9626-71ADF6B80FE3}" destId="{39E22110-AA68-4FA5-9A33-06A4C05FA875}" srcOrd="1" destOrd="0" presId="urn:microsoft.com/office/officeart/2008/layout/LinedList"/>
    <dgm:cxn modelId="{969C0E7B-B3AD-4A87-B307-FA2FC20116A8}" type="presParOf" srcId="{F5C3DE0B-7873-406D-889D-BF3E678A094E}" destId="{942CF408-C07B-4F83-AF47-750476AEDA67}" srcOrd="14" destOrd="0" presId="urn:microsoft.com/office/officeart/2008/layout/LinedList"/>
    <dgm:cxn modelId="{E392A76E-97C8-42B7-A7B3-962B05A3E427}" type="presParOf" srcId="{F5C3DE0B-7873-406D-889D-BF3E678A094E}" destId="{DFB2CB3D-E2DE-41D7-B735-A47A424FA331}" srcOrd="15" destOrd="0" presId="urn:microsoft.com/office/officeart/2008/layout/LinedList"/>
    <dgm:cxn modelId="{63FA0FAE-569A-439A-82C4-20163AADB024}" type="presParOf" srcId="{DFB2CB3D-E2DE-41D7-B735-A47A424FA331}" destId="{CDB796DC-5727-40F8-AD87-5E9083312C1A}" srcOrd="0" destOrd="0" presId="urn:microsoft.com/office/officeart/2008/layout/LinedList"/>
    <dgm:cxn modelId="{7E67CB6D-EDFA-4BB2-8789-4E5700ACD590}" type="presParOf" srcId="{DFB2CB3D-E2DE-41D7-B735-A47A424FA331}" destId="{AAE240F2-D3B7-49A5-83DA-FDE997A9A448}" srcOrd="1" destOrd="0" presId="urn:microsoft.com/office/officeart/2008/layout/LinedList"/>
    <dgm:cxn modelId="{77914969-F520-49FC-AEA2-FC801BCFEC68}" type="presParOf" srcId="{F5C3DE0B-7873-406D-889D-BF3E678A094E}" destId="{96060CFB-077A-4333-B53A-0D404453471B}" srcOrd="16" destOrd="0" presId="urn:microsoft.com/office/officeart/2008/layout/LinedList"/>
    <dgm:cxn modelId="{D8DE24A5-089E-48B7-AB8A-748A5B9EF1E4}" type="presParOf" srcId="{F5C3DE0B-7873-406D-889D-BF3E678A094E}" destId="{7F676067-53AA-4475-AFEE-44D79F213244}" srcOrd="17" destOrd="0" presId="urn:microsoft.com/office/officeart/2008/layout/LinedList"/>
    <dgm:cxn modelId="{C07A7548-2F40-4A41-8122-7AA5B601CBEB}" type="presParOf" srcId="{7F676067-53AA-4475-AFEE-44D79F213244}" destId="{CF49E1A7-BF93-4E83-B819-D25A327E876E}" srcOrd="0" destOrd="0" presId="urn:microsoft.com/office/officeart/2008/layout/LinedList"/>
    <dgm:cxn modelId="{01FCAE28-61DC-4A79-8B72-34204DC554FB}" type="presParOf" srcId="{7F676067-53AA-4475-AFEE-44D79F213244}" destId="{D25326D8-719E-49DD-8555-AF15E73DFAF1}" srcOrd="1" destOrd="0" presId="urn:microsoft.com/office/officeart/2008/layout/LinedList"/>
    <dgm:cxn modelId="{A8AD9442-C408-4B2B-9DA2-0EE39EFCAAD2}" type="presParOf" srcId="{F5C3DE0B-7873-406D-889D-BF3E678A094E}" destId="{F5109EE5-8EAD-434A-BE51-08670D91F805}" srcOrd="18" destOrd="0" presId="urn:microsoft.com/office/officeart/2008/layout/LinedList"/>
    <dgm:cxn modelId="{0967D2F6-3FD8-4265-9173-76D09F69BC4C}" type="presParOf" srcId="{F5C3DE0B-7873-406D-889D-BF3E678A094E}" destId="{D041A97B-7ADA-4CD1-9A4A-0A9AD1A408E0}" srcOrd="19" destOrd="0" presId="urn:microsoft.com/office/officeart/2008/layout/LinedList"/>
    <dgm:cxn modelId="{F608858B-5A60-4AE4-BCDA-8965277A18E4}" type="presParOf" srcId="{D041A97B-7ADA-4CD1-9A4A-0A9AD1A408E0}" destId="{1D4D566B-A002-4860-92EE-596F37006AB9}" srcOrd="0" destOrd="0" presId="urn:microsoft.com/office/officeart/2008/layout/LinedList"/>
    <dgm:cxn modelId="{73B9CC21-3406-47CB-B970-91B708FE16C9}" type="presParOf" srcId="{D041A97B-7ADA-4CD1-9A4A-0A9AD1A408E0}" destId="{9220FEF3-4ABF-4E9B-A47C-0276EA752A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63E74-E7FC-4B49-A3AC-118399D5EC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BEAE71-85A7-472C-8EEB-237CF07E61E2}">
      <dgm:prSet/>
      <dgm:spPr/>
      <dgm:t>
        <a:bodyPr/>
        <a:lstStyle/>
        <a:p>
          <a:r>
            <a:rPr lang="es-ES"/>
            <a:t>Backoffice para añadir usuarios, gestionar pagos, etc</a:t>
          </a:r>
          <a:endParaRPr lang="en-US"/>
        </a:p>
      </dgm:t>
    </dgm:pt>
    <dgm:pt modelId="{82984DD7-62B5-4EEE-A39B-BE7D0865DDE5}" type="parTrans" cxnId="{BFD69169-52DF-4371-BBD1-392DFA9CCFDA}">
      <dgm:prSet/>
      <dgm:spPr/>
      <dgm:t>
        <a:bodyPr/>
        <a:lstStyle/>
        <a:p>
          <a:endParaRPr lang="en-US"/>
        </a:p>
      </dgm:t>
    </dgm:pt>
    <dgm:pt modelId="{7F3391D8-4DC9-4F80-B44E-BDFB50CB4420}" type="sibTrans" cxnId="{BFD69169-52DF-4371-BBD1-392DFA9CCFDA}">
      <dgm:prSet/>
      <dgm:spPr/>
      <dgm:t>
        <a:bodyPr/>
        <a:lstStyle/>
        <a:p>
          <a:endParaRPr lang="en-US"/>
        </a:p>
      </dgm:t>
    </dgm:pt>
    <dgm:pt modelId="{F9EB81C0-3A52-4DD6-906C-CB162522AAF4}">
      <dgm:prSet/>
      <dgm:spPr/>
      <dgm:t>
        <a:bodyPr/>
        <a:lstStyle/>
        <a:p>
          <a:r>
            <a:rPr lang="es-ES"/>
            <a:t>Mejoras del algoritmo de búsqueda</a:t>
          </a:r>
          <a:endParaRPr lang="en-US"/>
        </a:p>
      </dgm:t>
    </dgm:pt>
    <dgm:pt modelId="{25543309-ECD2-4A25-A03A-55E080238313}" type="parTrans" cxnId="{4154834F-9654-4700-A32F-36059D656F38}">
      <dgm:prSet/>
      <dgm:spPr/>
      <dgm:t>
        <a:bodyPr/>
        <a:lstStyle/>
        <a:p>
          <a:endParaRPr lang="en-US"/>
        </a:p>
      </dgm:t>
    </dgm:pt>
    <dgm:pt modelId="{1F376019-A0D7-4D40-9A07-501F99FFEFFE}" type="sibTrans" cxnId="{4154834F-9654-4700-A32F-36059D656F38}">
      <dgm:prSet/>
      <dgm:spPr/>
      <dgm:t>
        <a:bodyPr/>
        <a:lstStyle/>
        <a:p>
          <a:endParaRPr lang="en-US"/>
        </a:p>
      </dgm:t>
    </dgm:pt>
    <dgm:pt modelId="{0596B8EA-5C75-4C43-9EAF-69CC7357A271}">
      <dgm:prSet/>
      <dgm:spPr/>
      <dgm:t>
        <a:bodyPr/>
        <a:lstStyle/>
        <a:p>
          <a:r>
            <a:rPr lang="es-ES"/>
            <a:t>Mejora de la velocidad de mapas</a:t>
          </a:r>
          <a:endParaRPr lang="en-US"/>
        </a:p>
      </dgm:t>
    </dgm:pt>
    <dgm:pt modelId="{83C8D45F-FED3-488A-9577-DEA11656BB29}" type="parTrans" cxnId="{157013C4-6228-406C-B7DE-20B74FAF307B}">
      <dgm:prSet/>
      <dgm:spPr/>
      <dgm:t>
        <a:bodyPr/>
        <a:lstStyle/>
        <a:p>
          <a:endParaRPr lang="en-US"/>
        </a:p>
      </dgm:t>
    </dgm:pt>
    <dgm:pt modelId="{BB4B745C-E07B-4F22-8B63-823CD2BEF272}" type="sibTrans" cxnId="{157013C4-6228-406C-B7DE-20B74FAF307B}">
      <dgm:prSet/>
      <dgm:spPr/>
      <dgm:t>
        <a:bodyPr/>
        <a:lstStyle/>
        <a:p>
          <a:endParaRPr lang="en-US"/>
        </a:p>
      </dgm:t>
    </dgm:pt>
    <dgm:pt modelId="{BE24509C-CD2D-4EC2-9BBB-D5AAECB5706D}" type="pres">
      <dgm:prSet presAssocID="{B5B63E74-E7FC-4B49-A3AC-118399D5ECB3}" presName="vert0" presStyleCnt="0">
        <dgm:presLayoutVars>
          <dgm:dir/>
          <dgm:animOne val="branch"/>
          <dgm:animLvl val="lvl"/>
        </dgm:presLayoutVars>
      </dgm:prSet>
      <dgm:spPr/>
    </dgm:pt>
    <dgm:pt modelId="{F8ECF184-B65A-4C8C-A2BB-23692A4C74C4}" type="pres">
      <dgm:prSet presAssocID="{FCBEAE71-85A7-472C-8EEB-237CF07E61E2}" presName="thickLine" presStyleLbl="alignNode1" presStyleIdx="0" presStyleCnt="3"/>
      <dgm:spPr/>
    </dgm:pt>
    <dgm:pt modelId="{9618E8E5-7B66-4442-A120-72AE4EF6FA9F}" type="pres">
      <dgm:prSet presAssocID="{FCBEAE71-85A7-472C-8EEB-237CF07E61E2}" presName="horz1" presStyleCnt="0"/>
      <dgm:spPr/>
    </dgm:pt>
    <dgm:pt modelId="{F6C2B2DA-D71E-4D11-87AB-1F31ED2EB9CA}" type="pres">
      <dgm:prSet presAssocID="{FCBEAE71-85A7-472C-8EEB-237CF07E61E2}" presName="tx1" presStyleLbl="revTx" presStyleIdx="0" presStyleCnt="3"/>
      <dgm:spPr/>
    </dgm:pt>
    <dgm:pt modelId="{B316334E-F552-43BA-970A-ED78268D1183}" type="pres">
      <dgm:prSet presAssocID="{FCBEAE71-85A7-472C-8EEB-237CF07E61E2}" presName="vert1" presStyleCnt="0"/>
      <dgm:spPr/>
    </dgm:pt>
    <dgm:pt modelId="{CF36DF62-C6CE-4C99-B15B-DAD5DFA67298}" type="pres">
      <dgm:prSet presAssocID="{F9EB81C0-3A52-4DD6-906C-CB162522AAF4}" presName="thickLine" presStyleLbl="alignNode1" presStyleIdx="1" presStyleCnt="3"/>
      <dgm:spPr/>
    </dgm:pt>
    <dgm:pt modelId="{43EA6EB8-F259-4137-9702-195D67A34811}" type="pres">
      <dgm:prSet presAssocID="{F9EB81C0-3A52-4DD6-906C-CB162522AAF4}" presName="horz1" presStyleCnt="0"/>
      <dgm:spPr/>
    </dgm:pt>
    <dgm:pt modelId="{A87EF01D-A780-4CD9-BC08-6F1C98F0ACD5}" type="pres">
      <dgm:prSet presAssocID="{F9EB81C0-3A52-4DD6-906C-CB162522AAF4}" presName="tx1" presStyleLbl="revTx" presStyleIdx="1" presStyleCnt="3"/>
      <dgm:spPr/>
    </dgm:pt>
    <dgm:pt modelId="{64D20632-2831-4685-9999-23E7D45B657A}" type="pres">
      <dgm:prSet presAssocID="{F9EB81C0-3A52-4DD6-906C-CB162522AAF4}" presName="vert1" presStyleCnt="0"/>
      <dgm:spPr/>
    </dgm:pt>
    <dgm:pt modelId="{AB51D7AF-9814-44EA-B20C-7CAF2ABC0B7F}" type="pres">
      <dgm:prSet presAssocID="{0596B8EA-5C75-4C43-9EAF-69CC7357A271}" presName="thickLine" presStyleLbl="alignNode1" presStyleIdx="2" presStyleCnt="3"/>
      <dgm:spPr/>
    </dgm:pt>
    <dgm:pt modelId="{0EE00298-15DA-4E89-91B6-ABD75B96033B}" type="pres">
      <dgm:prSet presAssocID="{0596B8EA-5C75-4C43-9EAF-69CC7357A271}" presName="horz1" presStyleCnt="0"/>
      <dgm:spPr/>
    </dgm:pt>
    <dgm:pt modelId="{216DBDDC-6D95-4274-9492-BE0C8767ADE9}" type="pres">
      <dgm:prSet presAssocID="{0596B8EA-5C75-4C43-9EAF-69CC7357A271}" presName="tx1" presStyleLbl="revTx" presStyleIdx="2" presStyleCnt="3"/>
      <dgm:spPr/>
    </dgm:pt>
    <dgm:pt modelId="{0AB4A38C-E532-4ECD-8E8F-43D97F3EEAEC}" type="pres">
      <dgm:prSet presAssocID="{0596B8EA-5C75-4C43-9EAF-69CC7357A271}" presName="vert1" presStyleCnt="0"/>
      <dgm:spPr/>
    </dgm:pt>
  </dgm:ptLst>
  <dgm:cxnLst>
    <dgm:cxn modelId="{68A1C336-D98E-4D21-BB8C-C83E8060C1B6}" type="presOf" srcId="{0596B8EA-5C75-4C43-9EAF-69CC7357A271}" destId="{216DBDDC-6D95-4274-9492-BE0C8767ADE9}" srcOrd="0" destOrd="0" presId="urn:microsoft.com/office/officeart/2008/layout/LinedList"/>
    <dgm:cxn modelId="{BFD69169-52DF-4371-BBD1-392DFA9CCFDA}" srcId="{B5B63E74-E7FC-4B49-A3AC-118399D5ECB3}" destId="{FCBEAE71-85A7-472C-8EEB-237CF07E61E2}" srcOrd="0" destOrd="0" parTransId="{82984DD7-62B5-4EEE-A39B-BE7D0865DDE5}" sibTransId="{7F3391D8-4DC9-4F80-B44E-BDFB50CB4420}"/>
    <dgm:cxn modelId="{4154834F-9654-4700-A32F-36059D656F38}" srcId="{B5B63E74-E7FC-4B49-A3AC-118399D5ECB3}" destId="{F9EB81C0-3A52-4DD6-906C-CB162522AAF4}" srcOrd="1" destOrd="0" parTransId="{25543309-ECD2-4A25-A03A-55E080238313}" sibTransId="{1F376019-A0D7-4D40-9A07-501F99FFEFFE}"/>
    <dgm:cxn modelId="{F3B65C94-6E0F-48FE-9C33-12428F0A85A6}" type="presOf" srcId="{F9EB81C0-3A52-4DD6-906C-CB162522AAF4}" destId="{A87EF01D-A780-4CD9-BC08-6F1C98F0ACD5}" srcOrd="0" destOrd="0" presId="urn:microsoft.com/office/officeart/2008/layout/LinedList"/>
    <dgm:cxn modelId="{605ECEC1-2590-4CAD-9927-B4B5B1394EA4}" type="presOf" srcId="{FCBEAE71-85A7-472C-8EEB-237CF07E61E2}" destId="{F6C2B2DA-D71E-4D11-87AB-1F31ED2EB9CA}" srcOrd="0" destOrd="0" presId="urn:microsoft.com/office/officeart/2008/layout/LinedList"/>
    <dgm:cxn modelId="{157013C4-6228-406C-B7DE-20B74FAF307B}" srcId="{B5B63E74-E7FC-4B49-A3AC-118399D5ECB3}" destId="{0596B8EA-5C75-4C43-9EAF-69CC7357A271}" srcOrd="2" destOrd="0" parTransId="{83C8D45F-FED3-488A-9577-DEA11656BB29}" sibTransId="{BB4B745C-E07B-4F22-8B63-823CD2BEF272}"/>
    <dgm:cxn modelId="{30D56CEF-F38B-4712-A9AB-7C922376398F}" type="presOf" srcId="{B5B63E74-E7FC-4B49-A3AC-118399D5ECB3}" destId="{BE24509C-CD2D-4EC2-9BBB-D5AAECB5706D}" srcOrd="0" destOrd="0" presId="urn:microsoft.com/office/officeart/2008/layout/LinedList"/>
    <dgm:cxn modelId="{1ED072A3-3802-46DF-BF66-767785A13EC0}" type="presParOf" srcId="{BE24509C-CD2D-4EC2-9BBB-D5AAECB5706D}" destId="{F8ECF184-B65A-4C8C-A2BB-23692A4C74C4}" srcOrd="0" destOrd="0" presId="urn:microsoft.com/office/officeart/2008/layout/LinedList"/>
    <dgm:cxn modelId="{D1985FA0-0CF8-4AC5-B42F-8452CF0DB706}" type="presParOf" srcId="{BE24509C-CD2D-4EC2-9BBB-D5AAECB5706D}" destId="{9618E8E5-7B66-4442-A120-72AE4EF6FA9F}" srcOrd="1" destOrd="0" presId="urn:microsoft.com/office/officeart/2008/layout/LinedList"/>
    <dgm:cxn modelId="{915F1875-A75B-4109-A783-35C532AA2573}" type="presParOf" srcId="{9618E8E5-7B66-4442-A120-72AE4EF6FA9F}" destId="{F6C2B2DA-D71E-4D11-87AB-1F31ED2EB9CA}" srcOrd="0" destOrd="0" presId="urn:microsoft.com/office/officeart/2008/layout/LinedList"/>
    <dgm:cxn modelId="{D4C4A5E5-B42A-4EDA-9530-C4E1B89E2E68}" type="presParOf" srcId="{9618E8E5-7B66-4442-A120-72AE4EF6FA9F}" destId="{B316334E-F552-43BA-970A-ED78268D1183}" srcOrd="1" destOrd="0" presId="urn:microsoft.com/office/officeart/2008/layout/LinedList"/>
    <dgm:cxn modelId="{76F1F085-0351-45A0-9CEC-8F6109424A86}" type="presParOf" srcId="{BE24509C-CD2D-4EC2-9BBB-D5AAECB5706D}" destId="{CF36DF62-C6CE-4C99-B15B-DAD5DFA67298}" srcOrd="2" destOrd="0" presId="urn:microsoft.com/office/officeart/2008/layout/LinedList"/>
    <dgm:cxn modelId="{9F0C787E-BA29-41E4-ABA3-A4752279D48B}" type="presParOf" srcId="{BE24509C-CD2D-4EC2-9BBB-D5AAECB5706D}" destId="{43EA6EB8-F259-4137-9702-195D67A34811}" srcOrd="3" destOrd="0" presId="urn:microsoft.com/office/officeart/2008/layout/LinedList"/>
    <dgm:cxn modelId="{08F48260-085C-474C-93C5-E318F9CA45C4}" type="presParOf" srcId="{43EA6EB8-F259-4137-9702-195D67A34811}" destId="{A87EF01D-A780-4CD9-BC08-6F1C98F0ACD5}" srcOrd="0" destOrd="0" presId="urn:microsoft.com/office/officeart/2008/layout/LinedList"/>
    <dgm:cxn modelId="{07B9AE30-F117-4DBD-A445-FA07266085B0}" type="presParOf" srcId="{43EA6EB8-F259-4137-9702-195D67A34811}" destId="{64D20632-2831-4685-9999-23E7D45B657A}" srcOrd="1" destOrd="0" presId="urn:microsoft.com/office/officeart/2008/layout/LinedList"/>
    <dgm:cxn modelId="{892A39D7-E8DB-4359-B55F-653E66E28F59}" type="presParOf" srcId="{BE24509C-CD2D-4EC2-9BBB-D5AAECB5706D}" destId="{AB51D7AF-9814-44EA-B20C-7CAF2ABC0B7F}" srcOrd="4" destOrd="0" presId="urn:microsoft.com/office/officeart/2008/layout/LinedList"/>
    <dgm:cxn modelId="{A8757427-EC3D-4E33-AFED-A4F6F443C7FF}" type="presParOf" srcId="{BE24509C-CD2D-4EC2-9BBB-D5AAECB5706D}" destId="{0EE00298-15DA-4E89-91B6-ABD75B96033B}" srcOrd="5" destOrd="0" presId="urn:microsoft.com/office/officeart/2008/layout/LinedList"/>
    <dgm:cxn modelId="{D5C10E52-2063-407D-8718-11C14E589AF1}" type="presParOf" srcId="{0EE00298-15DA-4E89-91B6-ABD75B96033B}" destId="{216DBDDC-6D95-4274-9492-BE0C8767ADE9}" srcOrd="0" destOrd="0" presId="urn:microsoft.com/office/officeart/2008/layout/LinedList"/>
    <dgm:cxn modelId="{751F7DEE-E0AB-4D81-96D0-588EB5F11AEF}" type="presParOf" srcId="{0EE00298-15DA-4E89-91B6-ABD75B96033B}" destId="{0AB4A38C-E532-4ECD-8E8F-43D97F3EEA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4EB87-C8AE-46CF-9802-E008BCA5326E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2CE69-8C37-410A-B5B5-412697BEFE13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20A8C-1EE4-4C9B-B0A2-CF72DB874BD7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Información en tiempo real para una región</a:t>
          </a:r>
        </a:p>
      </dsp:txBody>
      <dsp:txXfrm>
        <a:off x="2024809" y="949585"/>
        <a:ext cx="4978967" cy="1753081"/>
      </dsp:txXfrm>
    </dsp:sp>
    <dsp:sp modelId="{3B9507F8-5EEC-404F-BE12-7474481B692C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31EC-6201-424B-A4B3-27A5EF9E3DA4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A14C3-EB9A-4DDA-BD1F-7FEEC2833532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Destinada a publicidad, investigación, etc.</a:t>
          </a:r>
          <a:endParaRPr lang="en-US" sz="2500" kern="1200"/>
        </a:p>
      </dsp:txBody>
      <dsp:txXfrm>
        <a:off x="2024809" y="3140937"/>
        <a:ext cx="4978967" cy="175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E4D8-F285-4216-B686-23DC507954D6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D69EF-3648-44D0-974B-5F9B26B5DBE1}">
      <dsp:nvSpPr>
        <dsp:cNvPr id="0" name=""/>
        <dsp:cNvSpPr/>
      </dsp:nvSpPr>
      <dsp:spPr>
        <a:xfrm>
          <a:off x="0" y="71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Flask</a:t>
          </a:r>
          <a:endParaRPr lang="en-US" sz="2700" kern="1200"/>
        </a:p>
      </dsp:txBody>
      <dsp:txXfrm>
        <a:off x="0" y="713"/>
        <a:ext cx="7003777" cy="584217"/>
      </dsp:txXfrm>
    </dsp:sp>
    <dsp:sp modelId="{43545CDE-F165-4736-9127-443568378A9A}">
      <dsp:nvSpPr>
        <dsp:cNvPr id="0" name=""/>
        <dsp:cNvSpPr/>
      </dsp:nvSpPr>
      <dsp:spPr>
        <a:xfrm>
          <a:off x="0" y="584931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A100E-4E51-4BE7-95DC-23F6EC9A622F}">
      <dsp:nvSpPr>
        <dsp:cNvPr id="0" name=""/>
        <dsp:cNvSpPr/>
      </dsp:nvSpPr>
      <dsp:spPr>
        <a:xfrm>
          <a:off x="0" y="584931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API de Twitter</a:t>
          </a:r>
          <a:endParaRPr lang="en-US" sz="2700" kern="1200"/>
        </a:p>
      </dsp:txBody>
      <dsp:txXfrm>
        <a:off x="0" y="584931"/>
        <a:ext cx="7003777" cy="584217"/>
      </dsp:txXfrm>
    </dsp:sp>
    <dsp:sp modelId="{B9A7BAC7-75F8-412B-A74F-100470F04A38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9AA69-C99E-4535-8934-B7343E1E873A}">
      <dsp:nvSpPr>
        <dsp:cNvPr id="0" name=""/>
        <dsp:cNvSpPr/>
      </dsp:nvSpPr>
      <dsp:spPr>
        <a:xfrm>
          <a:off x="0" y="116914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Greppo</a:t>
          </a:r>
          <a:endParaRPr lang="en-US" sz="2700" kern="1200"/>
        </a:p>
      </dsp:txBody>
      <dsp:txXfrm>
        <a:off x="0" y="1169148"/>
        <a:ext cx="7003777" cy="584217"/>
      </dsp:txXfrm>
    </dsp:sp>
    <dsp:sp modelId="{1CBE4533-56B8-46B0-BB96-7B715F562F0A}">
      <dsp:nvSpPr>
        <dsp:cNvPr id="0" name=""/>
        <dsp:cNvSpPr/>
      </dsp:nvSpPr>
      <dsp:spPr>
        <a:xfrm>
          <a:off x="0" y="1753366"/>
          <a:ext cx="700377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68E52-EAD7-465E-BD14-E0BC2A523F7C}">
      <dsp:nvSpPr>
        <dsp:cNvPr id="0" name=""/>
        <dsp:cNvSpPr/>
      </dsp:nvSpPr>
      <dsp:spPr>
        <a:xfrm>
          <a:off x="0" y="175336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API OpenStreetMaps</a:t>
          </a:r>
          <a:endParaRPr lang="en-US" sz="2700" kern="1200"/>
        </a:p>
      </dsp:txBody>
      <dsp:txXfrm>
        <a:off x="0" y="1753366"/>
        <a:ext cx="7003777" cy="584217"/>
      </dsp:txXfrm>
    </dsp:sp>
    <dsp:sp modelId="{EE5D1B4A-DA19-4FC2-BBFD-872349C5355A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5A9BD-90C8-458F-B64C-4C8880325357}">
      <dsp:nvSpPr>
        <dsp:cNvPr id="0" name=""/>
        <dsp:cNvSpPr/>
      </dsp:nvSpPr>
      <dsp:spPr>
        <a:xfrm>
          <a:off x="0" y="2337584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SQLite</a:t>
          </a:r>
        </a:p>
      </dsp:txBody>
      <dsp:txXfrm>
        <a:off x="0" y="2337584"/>
        <a:ext cx="7003777" cy="584217"/>
      </dsp:txXfrm>
    </dsp:sp>
    <dsp:sp modelId="{0CE90677-B54E-4870-B0D3-40B396C7C936}">
      <dsp:nvSpPr>
        <dsp:cNvPr id="0" name=""/>
        <dsp:cNvSpPr/>
      </dsp:nvSpPr>
      <dsp:spPr>
        <a:xfrm>
          <a:off x="0" y="2921802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6BDB9-A1C6-424C-A920-B85E7BB4D4E9}">
      <dsp:nvSpPr>
        <dsp:cNvPr id="0" name=""/>
        <dsp:cNvSpPr/>
      </dsp:nvSpPr>
      <dsp:spPr>
        <a:xfrm>
          <a:off x="0" y="2921802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Docker</a:t>
          </a:r>
          <a:endParaRPr lang="en-US" sz="2700" kern="1200"/>
        </a:p>
      </dsp:txBody>
      <dsp:txXfrm>
        <a:off x="0" y="2921802"/>
        <a:ext cx="7003777" cy="584217"/>
      </dsp:txXfrm>
    </dsp:sp>
    <dsp:sp modelId="{5F20312F-0A83-4295-8C18-0A90798B16DA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9A08D-0BA7-4882-A4F6-3269EBB13A3C}">
      <dsp:nvSpPr>
        <dsp:cNvPr id="0" name=""/>
        <dsp:cNvSpPr/>
      </dsp:nvSpPr>
      <dsp:spPr>
        <a:xfrm>
          <a:off x="0" y="3506020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err="1"/>
            <a:t>Kubernetes</a:t>
          </a:r>
          <a:endParaRPr lang="en-US" sz="2700" kern="1200"/>
        </a:p>
      </dsp:txBody>
      <dsp:txXfrm>
        <a:off x="0" y="3506020"/>
        <a:ext cx="7003777" cy="584217"/>
      </dsp:txXfrm>
    </dsp:sp>
    <dsp:sp modelId="{942CF408-C07B-4F83-AF47-750476AEDA67}">
      <dsp:nvSpPr>
        <dsp:cNvPr id="0" name=""/>
        <dsp:cNvSpPr/>
      </dsp:nvSpPr>
      <dsp:spPr>
        <a:xfrm>
          <a:off x="0" y="4090238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796DC-5727-40F8-AD87-5E9083312C1A}">
      <dsp:nvSpPr>
        <dsp:cNvPr id="0" name=""/>
        <dsp:cNvSpPr/>
      </dsp:nvSpPr>
      <dsp:spPr>
        <a:xfrm>
          <a:off x="0" y="4090238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Linux</a:t>
          </a:r>
        </a:p>
      </dsp:txBody>
      <dsp:txXfrm>
        <a:off x="0" y="4090238"/>
        <a:ext cx="7003777" cy="584217"/>
      </dsp:txXfrm>
    </dsp:sp>
    <dsp:sp modelId="{96060CFB-077A-4333-B53A-0D404453471B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9E1A7-BF93-4E83-B819-D25A327E876E}">
      <dsp:nvSpPr>
        <dsp:cNvPr id="0" name=""/>
        <dsp:cNvSpPr/>
      </dsp:nvSpPr>
      <dsp:spPr>
        <a:xfrm>
          <a:off x="0" y="4674456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err="1"/>
            <a:t>VSCode</a:t>
          </a:r>
          <a:endParaRPr lang="en-US" sz="2700" kern="1200"/>
        </a:p>
      </dsp:txBody>
      <dsp:txXfrm>
        <a:off x="0" y="4674456"/>
        <a:ext cx="7003777" cy="584217"/>
      </dsp:txXfrm>
    </dsp:sp>
    <dsp:sp modelId="{F5109EE5-8EAD-434A-BE51-08670D91F805}">
      <dsp:nvSpPr>
        <dsp:cNvPr id="0" name=""/>
        <dsp:cNvSpPr/>
      </dsp:nvSpPr>
      <dsp:spPr>
        <a:xfrm>
          <a:off x="0" y="5258673"/>
          <a:ext cx="700377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566B-A002-4860-92EE-596F37006AB9}">
      <dsp:nvSpPr>
        <dsp:cNvPr id="0" name=""/>
        <dsp:cNvSpPr/>
      </dsp:nvSpPr>
      <dsp:spPr>
        <a:xfrm>
          <a:off x="0" y="5258673"/>
          <a:ext cx="7003777" cy="584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</a:t>
          </a:r>
        </a:p>
      </dsp:txBody>
      <dsp:txXfrm>
        <a:off x="0" y="5258673"/>
        <a:ext cx="7003777" cy="584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CF184-B65A-4C8C-A2BB-23692A4C74C4}">
      <dsp:nvSpPr>
        <dsp:cNvPr id="0" name=""/>
        <dsp:cNvSpPr/>
      </dsp:nvSpPr>
      <dsp:spPr>
        <a:xfrm>
          <a:off x="0" y="285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2B2DA-D71E-4D11-87AB-1F31ED2EB9CA}">
      <dsp:nvSpPr>
        <dsp:cNvPr id="0" name=""/>
        <dsp:cNvSpPr/>
      </dsp:nvSpPr>
      <dsp:spPr>
        <a:xfrm>
          <a:off x="0" y="2853"/>
          <a:ext cx="7003777" cy="194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Backoffice para añadir usuarios, gestionar pagos, etc</a:t>
          </a:r>
          <a:endParaRPr lang="en-US" sz="3900" kern="1200"/>
        </a:p>
      </dsp:txBody>
      <dsp:txXfrm>
        <a:off x="0" y="2853"/>
        <a:ext cx="7003777" cy="1945966"/>
      </dsp:txXfrm>
    </dsp:sp>
    <dsp:sp modelId="{CF36DF62-C6CE-4C99-B15B-DAD5DFA67298}">
      <dsp:nvSpPr>
        <dsp:cNvPr id="0" name=""/>
        <dsp:cNvSpPr/>
      </dsp:nvSpPr>
      <dsp:spPr>
        <a:xfrm>
          <a:off x="0" y="1948819"/>
          <a:ext cx="700377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EF01D-A780-4CD9-BC08-6F1C98F0ACD5}">
      <dsp:nvSpPr>
        <dsp:cNvPr id="0" name=""/>
        <dsp:cNvSpPr/>
      </dsp:nvSpPr>
      <dsp:spPr>
        <a:xfrm>
          <a:off x="0" y="1948819"/>
          <a:ext cx="7003777" cy="194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Mejoras del algoritmo de búsqueda</a:t>
          </a:r>
          <a:endParaRPr lang="en-US" sz="3900" kern="1200"/>
        </a:p>
      </dsp:txBody>
      <dsp:txXfrm>
        <a:off x="0" y="1948819"/>
        <a:ext cx="7003777" cy="1945966"/>
      </dsp:txXfrm>
    </dsp:sp>
    <dsp:sp modelId="{AB51D7AF-9814-44EA-B20C-7CAF2ABC0B7F}">
      <dsp:nvSpPr>
        <dsp:cNvPr id="0" name=""/>
        <dsp:cNvSpPr/>
      </dsp:nvSpPr>
      <dsp:spPr>
        <a:xfrm>
          <a:off x="0" y="3894785"/>
          <a:ext cx="700377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DBDDC-6D95-4274-9492-BE0C8767ADE9}">
      <dsp:nvSpPr>
        <dsp:cNvPr id="0" name=""/>
        <dsp:cNvSpPr/>
      </dsp:nvSpPr>
      <dsp:spPr>
        <a:xfrm>
          <a:off x="0" y="3894785"/>
          <a:ext cx="7003777" cy="194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Mejora de la velocidad de mapas</a:t>
          </a:r>
          <a:endParaRPr lang="en-US" sz="3900" kern="1200"/>
        </a:p>
      </dsp:txBody>
      <dsp:txXfrm>
        <a:off x="0" y="3894785"/>
        <a:ext cx="7003777" cy="194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66652-9732-40DD-AE03-3E7A7435E049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0197B-2B6E-4105-8304-5083DD07D0E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53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err="1"/>
              <a:t>InfoGe</a:t>
            </a:r>
            <a:r>
              <a:rPr lang="es-ES"/>
              <a:t> es una aplicación que muestra para una ubicación o área geográfica las palabras clave del momento, extraídas de publicaciones en redes sociales (por ejemplo Twitter), así como otros datos que pueden ser de gran valor para estudios sociales, comerciales u otros fines.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Está especialmente </a:t>
            </a:r>
            <a:r>
              <a:rPr lang="es-ES" noProof="0"/>
              <a:t>dirigida a entidades publicitarias, medianas empresas que deseen adaptarse a los intereses de la población, otras entidades dedicadas a la </a:t>
            </a:r>
            <a:r>
              <a:rPr lang="es-ES"/>
              <a:t>investigación.</a:t>
            </a:r>
            <a:endParaRPr lang="en-US"/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0197B-2B6E-4105-8304-5083DD07D0E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Mencionar los </a:t>
            </a:r>
            <a:r>
              <a:rPr lang="es-ES" err="1"/>
              <a:t>wrapper</a:t>
            </a:r>
            <a:r>
              <a:rPr lang="es-ES"/>
              <a:t> y la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0197B-2B6E-4105-8304-5083DD07D0E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29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>
                <a:solidFill>
                  <a:schemeClr val="bg1"/>
                </a:solidFill>
              </a:rPr>
              <a:t>Funcionamiento de la aplicación en despliegue</a:t>
            </a:r>
          </a:p>
          <a:p>
            <a:pPr marL="285750" indent="-285750">
              <a:buFontTx/>
              <a:buChar char="-"/>
            </a:pPr>
            <a:r>
              <a:rPr lang="es-ES">
                <a:solidFill>
                  <a:schemeClr val="bg1"/>
                </a:solidFill>
              </a:rPr>
              <a:t>Detalles de implementación (código, </a:t>
            </a:r>
            <a:r>
              <a:rPr lang="es-ES" err="1">
                <a:solidFill>
                  <a:schemeClr val="bg1"/>
                </a:solidFill>
              </a:rPr>
              <a:t>wrappers</a:t>
            </a:r>
            <a:r>
              <a:rPr lang="es-ES">
                <a:solidFill>
                  <a:schemeClr val="bg1"/>
                </a:solidFill>
              </a:rPr>
              <a:t>, llamadas a api, detalles de interés)</a:t>
            </a: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0197B-2B6E-4105-8304-5083DD07D0E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Comparación de estadísticas</a:t>
            </a:r>
          </a:p>
          <a:p>
            <a:r>
              <a:rPr lang="es-ES"/>
              <a:t>Registro de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0197B-2B6E-4105-8304-5083DD07D0E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bitcoindev.network/introduction-to-bitcoin-programming-with-bitcoinjs-and-bitcoin-core/" TargetMode="Externa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B6441-5565-1A33-1451-170E5D19A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301D9A-1A24-43A8-968C-6BA26BF55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s-ES" sz="5200">
                <a:solidFill>
                  <a:srgbClr val="FFFFFF"/>
                </a:solidFill>
              </a:rPr>
              <a:t>InfoGe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D218F-D241-4824-ACFD-EE431258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s-ES" sz="2200">
                <a:solidFill>
                  <a:srgbClr val="FFFFFF"/>
                </a:solidFill>
              </a:rPr>
              <a:t>Información basada en Geolocalización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5E6225-C217-40E5-8A16-49AFFF4ADED4}"/>
              </a:ext>
            </a:extLst>
          </p:cNvPr>
          <p:cNvSpPr txBox="1"/>
          <p:nvPr/>
        </p:nvSpPr>
        <p:spPr>
          <a:xfrm>
            <a:off x="835152" y="5118199"/>
            <a:ext cx="3656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>
                <a:solidFill>
                  <a:schemeClr val="bg1"/>
                </a:solidFill>
              </a:rPr>
              <a:t>ASCIITeam</a:t>
            </a:r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 - Diego Alba Ruiz</a:t>
            </a:r>
          </a:p>
          <a:p>
            <a:r>
              <a:rPr lang="es-ES">
                <a:solidFill>
                  <a:schemeClr val="bg1"/>
                </a:solidFill>
              </a:rPr>
              <a:t> - Jesús Calzado González</a:t>
            </a:r>
          </a:p>
          <a:p>
            <a:r>
              <a:rPr lang="es-ES">
                <a:solidFill>
                  <a:schemeClr val="bg1"/>
                </a:solidFill>
              </a:rPr>
              <a:t> - Enrique Rubio Gonzalo</a:t>
            </a:r>
          </a:p>
          <a:p>
            <a:r>
              <a:rPr lang="es-ES">
                <a:solidFill>
                  <a:schemeClr val="bg1"/>
                </a:solidFill>
              </a:rPr>
              <a:t> - Clara Sacedón Ortega</a:t>
            </a:r>
          </a:p>
        </p:txBody>
      </p:sp>
    </p:spTree>
    <p:extLst>
      <p:ext uri="{BB962C8B-B14F-4D97-AF65-F5344CB8AC3E}">
        <p14:creationId xmlns:p14="http://schemas.microsoft.com/office/powerpoint/2010/main" val="360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AEEA569-4048-4D16-8D69-E07AB1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s-ES" sz="4000"/>
              <a:t>¿Qué 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C83656-96FA-2339-F151-995B61EBB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87630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35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04C1AA-53B2-4051-B85B-71D978E9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s-ES" sz="4000"/>
              <a:t>Herramientas de Desarrollo</a:t>
            </a:r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386AB094-4F27-D255-CEBE-2E30186A2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08012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115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DB5BC-7684-2B52-4671-98555486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cs typeface="Sabon Next LT"/>
              </a:rPr>
              <a:t>Flujo de Ejecución por Usuario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4A743795-8F9A-B820-717E-3FA3D402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2359325"/>
            <a:ext cx="2743200" cy="2743200"/>
          </a:xfrm>
          <a:prstGeom prst="rect">
            <a:avLst/>
          </a:prstGeom>
        </p:spPr>
      </p:pic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8C7AEACD-12C9-380A-8AF8-478C1BE4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17" y="2355574"/>
            <a:ext cx="2743200" cy="2743200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114D4774-1377-C12E-9E08-C20D30862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A9FA-1B31-CC75-55AE-42670F0215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2508" b="1250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7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52E4A8-8927-423D-A637-5D9F53B8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0" y="1005235"/>
            <a:ext cx="11655786" cy="17379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z="1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F16C68-F081-4FDB-9D15-8408763A590E}"/>
              </a:ext>
            </a:extLst>
          </p:cNvPr>
          <p:cNvSpPr txBox="1"/>
          <p:nvPr/>
        </p:nvSpPr>
        <p:spPr>
          <a:xfrm>
            <a:off x="20" y="6856624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5" tooltip="https://bitcoindev.network/introduction-to-bitcoin-programming-with-bitcoinjs-and-bitcoin-core/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8" tooltip="https://creativecommons.org/licenses/by/3.0/"/>
              </a:rPr>
              <a:t>CC BY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4520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EC42FB-75D7-4DF6-B863-B0890D12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s-ES" sz="4000"/>
              <a:t>Posibles Mejoras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7205375-51DD-60A6-D872-FC3A98038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7088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18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lfiler en un mapa">
            <a:extLst>
              <a:ext uri="{FF2B5EF4-FFF2-40B4-BE49-F238E27FC236}">
                <a16:creationId xmlns:a16="http://schemas.microsoft.com/office/drawing/2014/main" id="{035C926A-521E-F285-EB94-3FA7D48F3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0CB60-7804-4066-B4CA-FC9F4AB2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6136523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8E8"/>
      </a:lt2>
      <a:accent1>
        <a:srgbClr val="DC8087"/>
      </a:accent1>
      <a:accent2>
        <a:srgbClr val="D48B64"/>
      </a:accent2>
      <a:accent3>
        <a:srgbClr val="B7A363"/>
      </a:accent3>
      <a:accent4>
        <a:srgbClr val="9AAA50"/>
      </a:accent4>
      <a:accent5>
        <a:srgbClr val="83AF66"/>
      </a:accent5>
      <a:accent6>
        <a:srgbClr val="56B658"/>
      </a:accent6>
      <a:hlink>
        <a:srgbClr val="568E8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DappledVTI</vt:lpstr>
      <vt:lpstr>InfoGe</vt:lpstr>
      <vt:lpstr>¿Qué es?</vt:lpstr>
      <vt:lpstr>Herramientas de Desarrollo</vt:lpstr>
      <vt:lpstr>Flujo de Ejecución por Usuario</vt:lpstr>
      <vt:lpstr>Demostración</vt:lpstr>
      <vt:lpstr>Posibles Mejoras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InfoGe</dc:title>
  <dc:creator>JESÚS CALZADO GONZÁLEZ</dc:creator>
  <cp:revision>1</cp:revision>
  <dcterms:created xsi:type="dcterms:W3CDTF">2022-04-26T17:44:17Z</dcterms:created>
  <dcterms:modified xsi:type="dcterms:W3CDTF">2022-04-26T19:08:27Z</dcterms:modified>
</cp:coreProperties>
</file>