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Outfit"/>
      <p:regular r:id="rId15"/>
    </p:embeddedFont>
    <p:embeddedFont>
      <p:font typeface="Outfit"/>
      <p:regular r:id="rId16"/>
    </p:embeddedFont>
    <p:embeddedFont>
      <p:font typeface="Bitter"/>
      <p:regular r:id="rId17"/>
    </p:embeddedFont>
    <p:embeddedFont>
      <p:font typeface="Bitter"/>
      <p:regular r:id="rId18"/>
    </p:embeddedFont>
    <p:embeddedFont>
      <p:font typeface="Bitter"/>
      <p:regular r:id="rId19"/>
    </p:embeddedFont>
    <p:embeddedFont>
      <p:font typeface="Bitter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58212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Demonstração de URL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Uma URL é o endereço que identifica um recurso online. Ela guia seu navegador até o destino na internet, seja uma página, imagem ou vídeo.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6615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Componentes Básicos da URL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Protocolo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Define como os dados são transferidos (ex: http:// ou https://).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Domínio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Identifica o site, como www.exemplo.com.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43225"/>
            <a:ext cx="101460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Caminho Interno e Organização do Site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921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4034671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Caminho Interno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56045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Indica páginas ou arquivos específicos dentro do site.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9921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74" y="4034671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Organização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4560451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Permite navegar diretamente para o conteúdo desejado.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5344"/>
            <a:ext cx="116457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Parâmetros de Consulta: Informações Extras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04285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O Que São?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521517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Itens após ?, enviam dados ao servidor para buscas e filtros.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804285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Formato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452151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Chave=valor, separados por &amp; se múltiplos parâmetros.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14888"/>
            <a:ext cx="113339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Fragmentos e Navegação Dentro da Página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00347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4098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Fragmentos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4588907"/>
            <a:ext cx="55858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Começam com # e indicam posição específica dentro da página.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400347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250674" y="4098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Funcionalidade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250674" y="4588907"/>
            <a:ext cx="5585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Não são enviados ao servidor, apenas rolam a página.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10395347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Como o Navegador Usa a URL: Passo a Passo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1. Protocolo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Define tipo de conexão, como https para segurança.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2. Servidor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Localiza o site pelo domínio.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3. Caminho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Abre página ou arquivo indicado no site.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4. Parâmetros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Envia filtros ou dados adicionais.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5. Fragmento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Rola a página até o ponto desejado.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550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956" y="3433882"/>
            <a:ext cx="12920424" cy="703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Servidor e Resposta: Como Você Enxerga a Página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956" y="5488305"/>
            <a:ext cx="3010376" cy="225147"/>
          </a:xfrm>
          <a:prstGeom prst="roundRect">
            <a:avLst>
              <a:gd name="adj" fmla="val 15001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787956" y="6051113"/>
            <a:ext cx="3010376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Navegador solicita conteúdo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87956" y="6889790"/>
            <a:ext cx="3010376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Envia pedido para o servidor do site.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35993" y="5150644"/>
            <a:ext cx="3010376" cy="225147"/>
          </a:xfrm>
          <a:prstGeom prst="roundRect">
            <a:avLst>
              <a:gd name="adj" fmla="val 15001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4135993" y="5713452"/>
            <a:ext cx="3010376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Servidor processa pedido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5993" y="6552128"/>
            <a:ext cx="3010376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Busca e prepara o conteúdo solicitado.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84031" y="4812863"/>
            <a:ext cx="3010376" cy="225147"/>
          </a:xfrm>
          <a:prstGeom prst="roundRect">
            <a:avLst>
              <a:gd name="adj" fmla="val 15001"/>
            </a:avLst>
          </a:prstGeom>
          <a:solidFill>
            <a:srgbClr val="3B3C3E"/>
          </a:solidFill>
          <a:ln/>
        </p:spPr>
      </p:sp>
      <p:sp>
        <p:nvSpPr>
          <p:cNvPr id="11" name="Text 8"/>
          <p:cNvSpPr/>
          <p:nvPr/>
        </p:nvSpPr>
        <p:spPr>
          <a:xfrm>
            <a:off x="7484031" y="5375672"/>
            <a:ext cx="2814399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Resposta enviada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4031" y="5862518"/>
            <a:ext cx="3010376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Conteúdo chega ao navegador para exibição.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832068" y="4475202"/>
            <a:ext cx="3010376" cy="225147"/>
          </a:xfrm>
          <a:prstGeom prst="roundRect">
            <a:avLst>
              <a:gd name="adj" fmla="val 15001"/>
            </a:avLst>
          </a:prstGeom>
          <a:solidFill>
            <a:srgbClr val="3B3C3E"/>
          </a:solidFill>
          <a:ln/>
        </p:spPr>
      </p:sp>
      <p:sp>
        <p:nvSpPr>
          <p:cNvPr id="14" name="Text 11"/>
          <p:cNvSpPr/>
          <p:nvPr/>
        </p:nvSpPr>
        <p:spPr>
          <a:xfrm>
            <a:off x="10832068" y="5038011"/>
            <a:ext cx="294941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Você vê a página exata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2068" y="5524857"/>
            <a:ext cx="3010376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Interação começa com o conteúdo carregado.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90825"/>
            <a:ext cx="122835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Por Que a URL É Essencial para Acessar um Site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 URL funciona como endereço eletrônico do site. Sem ela, a web seria inacessível.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Permite encontrar, compartilhar e navegar em páginas de forma padronizada.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758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É imprescindível para o funcionamento da internet e comunicação online.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2025-05-24T02:43:35Z</dcterms:created>
  <dcterms:modified xsi:type="dcterms:W3CDTF">2025-05-24T02:43:35Z</dcterms:modified>
</cp:coreProperties>
</file>