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5F2D4-7412-030F-13F4-A3BB4A2F7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209B0D-AE72-3DC9-C87F-C12A72062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55234-4F08-DE77-E965-82282B90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C7AC-0E60-45DA-B507-875A82BC94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A6619-4CAE-A33B-7301-C4771FED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2E25A8-869F-BDAF-3D76-181E539F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C5B-C7E9-4EAD-8B2D-836CB699C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12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843EC-05B8-9F0F-22F7-403C0D11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0DB38A-1BBF-9D2F-2C9D-BE09FC05F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6B808-8EFB-0169-008B-F2ADB38A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C7AC-0E60-45DA-B507-875A82BC94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C823B-CD4C-1F1E-AF73-B6199836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3A389C-0730-0356-810C-898E1CE6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C5B-C7E9-4EAD-8B2D-836CB699C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46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166A6C-641A-10B4-7F39-568FAA11B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2E4F24-289C-7A38-92DD-A326518E7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0785C8-8B2A-AECC-093E-86A98DFA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C7AC-0E60-45DA-B507-875A82BC94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78BD2C-E9AC-B036-0EBB-8E5B8F7D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3664C9-D492-8942-9552-5F4F7D3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C5B-C7E9-4EAD-8B2D-836CB699C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45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E183-0102-0633-C304-2B4A7599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785F36-25D9-F559-AE3D-5C4F5CFEA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383498-B56E-4B43-E92F-DB4D3B9F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C7AC-0E60-45DA-B507-875A82BC94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03BA00-A662-1B9E-1267-2A36E18F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13FCDC-0919-49A6-9C90-A5C91176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C5B-C7E9-4EAD-8B2D-836CB699C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65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6FD61-B578-8B12-FD2C-C79F1429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20B9F8-0965-F7E8-CA96-30D87022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5261DC-29DE-FA20-9EDA-EEA47DCF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C7AC-0E60-45DA-B507-875A82BC94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39D09B-9FFE-C5BB-A3CC-3C74DD11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E9D3C6-993C-4DE2-A1A3-A2559CFE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C5B-C7E9-4EAD-8B2D-836CB699C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91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1D54A-EE10-9510-5667-BA74D9E2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6F72D-0D7B-AFC2-35E7-03B64574F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16949A-7420-A865-9D89-9CF316088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2AF34-80DD-8619-C4F7-28D28010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C7AC-0E60-45DA-B507-875A82BC94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20A394-B7B1-8BB4-906E-2307CDE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C3DE58-3FFC-AA81-B2DC-386E6486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C5B-C7E9-4EAD-8B2D-836CB699C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72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19304-6C53-7F06-2B8A-4038E1C7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775FFA-7DB8-6D52-6B66-ED1190AD7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EC0CFA-8C2E-D594-836C-661A0A546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D1B555-732E-7589-2383-89F529CC4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E05728-D5EC-E60C-3E70-5D26A96CB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96FEB6-1625-7C96-E968-1616E2FD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C7AC-0E60-45DA-B507-875A82BC94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D384EB-6531-9A2B-3165-F040FDA8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377DF0-174A-B1DE-15BE-BEE9B6FF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C5B-C7E9-4EAD-8B2D-836CB699C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49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C7CC1-399F-5A41-D55C-3FB108B3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5BD1ED-1E0A-0778-0E8A-7FA9B866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C7AC-0E60-45DA-B507-875A82BC94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3C08B8-757B-5981-0252-6AB404BF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EFB1B9-D650-2617-AFEF-637ACC2D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C5B-C7E9-4EAD-8B2D-836CB699C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DE5548-009C-87E2-4E5E-234FE22F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C7AC-0E60-45DA-B507-875A82BC94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855CEB-9EA5-51FF-ED7F-3939C74B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50BD39-83D0-758E-A894-2A08D897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C5B-C7E9-4EAD-8B2D-836CB699C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69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D1A90-E6EF-3E0C-F79D-1DE26421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5CF083-5AC6-890B-BAAA-B9D4E5C3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E4CA6E-8851-C8BA-2EFB-0F664E83F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ED47DE-BC39-84B1-5E84-FFEA85EC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C7AC-0E60-45DA-B507-875A82BC94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F8FD17-78ED-999C-9A78-FAB76A69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4A9E69-3303-43B6-D980-084DEC32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C5B-C7E9-4EAD-8B2D-836CB699C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57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20E8F-FD93-9C0E-A4B7-C4760465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281C10-9810-6ABA-CBFB-9E7B7DF86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2B5239-39CA-8107-86E7-08C57E3B7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D78ECA-F4DF-711C-92B5-F6AA88A8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C7AC-0E60-45DA-B507-875A82BC94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1FD297-5681-A273-8BD1-A34A9638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338E27-15FD-3659-39F9-918C2149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C5B-C7E9-4EAD-8B2D-836CB699C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48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293003-AE4F-A425-B24F-E989A3E2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BE0230-B2D1-34A1-8082-6B4FCE3F2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ACE02-BFA3-A942-C808-C400C0DCB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DC7AC-0E60-45DA-B507-875A82BC94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0F2C4A-CE92-F61B-56DE-41D6730DF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EC9C94-945B-0AB8-97B8-2C9780F7B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3C5B-C7E9-4EAD-8B2D-836CB699C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15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8AFAA-147A-3605-7EF1-87C0E1F3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Inserir em uma ABB inicialmente vazia, os seguintes valores: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335746C-CABD-8771-6DC7-396F98290DB2}"/>
              </a:ext>
            </a:extLst>
          </p:cNvPr>
          <p:cNvSpPr/>
          <p:nvPr/>
        </p:nvSpPr>
        <p:spPr>
          <a:xfrm>
            <a:off x="3859110" y="2752323"/>
            <a:ext cx="77724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CF0DF43-FEDC-341F-688E-AA04DCFA93BE}"/>
              </a:ext>
            </a:extLst>
          </p:cNvPr>
          <p:cNvSpPr/>
          <p:nvPr/>
        </p:nvSpPr>
        <p:spPr>
          <a:xfrm>
            <a:off x="5293501" y="4776513"/>
            <a:ext cx="77724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27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68B6505-EE11-1FA9-FEDE-3177DC4E410C}"/>
              </a:ext>
            </a:extLst>
          </p:cNvPr>
          <p:cNvSpPr/>
          <p:nvPr/>
        </p:nvSpPr>
        <p:spPr>
          <a:xfrm>
            <a:off x="5770272" y="3873621"/>
            <a:ext cx="77724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8E6918C-E4D3-D76F-C956-90D79B05D369}"/>
              </a:ext>
            </a:extLst>
          </p:cNvPr>
          <p:cNvSpPr/>
          <p:nvPr/>
        </p:nvSpPr>
        <p:spPr>
          <a:xfrm>
            <a:off x="2374052" y="4591759"/>
            <a:ext cx="77724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FD23D50-86AB-2734-535C-065906504CC8}"/>
              </a:ext>
            </a:extLst>
          </p:cNvPr>
          <p:cNvSpPr/>
          <p:nvPr/>
        </p:nvSpPr>
        <p:spPr>
          <a:xfrm>
            <a:off x="5393572" y="1777302"/>
            <a:ext cx="77724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E6FF546-F75E-F905-5DE0-17CB8BA91559}"/>
              </a:ext>
            </a:extLst>
          </p:cNvPr>
          <p:cNvSpPr/>
          <p:nvPr/>
        </p:nvSpPr>
        <p:spPr>
          <a:xfrm>
            <a:off x="7561440" y="3960504"/>
            <a:ext cx="77724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457809D-4B7E-E9E3-3907-AFF338EFA300}"/>
              </a:ext>
            </a:extLst>
          </p:cNvPr>
          <p:cNvSpPr/>
          <p:nvPr/>
        </p:nvSpPr>
        <p:spPr>
          <a:xfrm>
            <a:off x="3021414" y="3590178"/>
            <a:ext cx="77724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A6096AD-1003-63D6-4C29-AAA4EE3F223C}"/>
              </a:ext>
            </a:extLst>
          </p:cNvPr>
          <p:cNvSpPr/>
          <p:nvPr/>
        </p:nvSpPr>
        <p:spPr>
          <a:xfrm>
            <a:off x="6665856" y="3232601"/>
            <a:ext cx="77724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40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5FA4CFF-C496-AD9A-3392-673E5FC958AB}"/>
              </a:ext>
            </a:extLst>
          </p:cNvPr>
          <p:cNvCxnSpPr>
            <a:cxnSpLocks/>
            <a:stCxn id="6" idx="7"/>
            <a:endCxn id="12" idx="2"/>
          </p:cNvCxnSpPr>
          <p:nvPr/>
        </p:nvCxnSpPr>
        <p:spPr>
          <a:xfrm flipV="1">
            <a:off x="6433688" y="3604076"/>
            <a:ext cx="232168" cy="37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E137036-6E1C-CE31-0626-6E95371C5E11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056988" y="2411449"/>
            <a:ext cx="855345" cy="1082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6288C36-B6FD-6989-65A2-CA20FA8A45DE}"/>
              </a:ext>
            </a:extLst>
          </p:cNvPr>
          <p:cNvCxnSpPr>
            <a:cxnSpLocks/>
          </p:cNvCxnSpPr>
          <p:nvPr/>
        </p:nvCxnSpPr>
        <p:spPr>
          <a:xfrm flipH="1">
            <a:off x="4368165" y="2217420"/>
            <a:ext cx="1163955" cy="885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D3CC953-ADBD-BFCF-4810-D91043F257AD}"/>
              </a:ext>
            </a:extLst>
          </p:cNvPr>
          <p:cNvCxnSpPr>
            <a:cxnSpLocks/>
            <a:stCxn id="12" idx="5"/>
            <a:endCxn id="9" idx="1"/>
          </p:cNvCxnSpPr>
          <p:nvPr/>
        </p:nvCxnSpPr>
        <p:spPr>
          <a:xfrm>
            <a:off x="7329272" y="3866748"/>
            <a:ext cx="345992" cy="20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69552B71-F181-9D38-0166-EC71C852C2DF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3410034" y="3123798"/>
            <a:ext cx="449076" cy="466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83A54FEE-0977-287B-C13C-92AE288EF630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 flipH="1">
            <a:off x="5682121" y="4507768"/>
            <a:ext cx="201975" cy="268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C626FDB3-490A-4025-CB7E-D90895501FC4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8224856" y="4594651"/>
            <a:ext cx="101918" cy="250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>
            <a:extLst>
              <a:ext uri="{FF2B5EF4-FFF2-40B4-BE49-F238E27FC236}">
                <a16:creationId xmlns:a16="http://schemas.microsoft.com/office/drawing/2014/main" id="{5A0B52DE-E66A-FC83-26CC-D772E83A3585}"/>
              </a:ext>
            </a:extLst>
          </p:cNvPr>
          <p:cNvSpPr/>
          <p:nvPr/>
        </p:nvSpPr>
        <p:spPr>
          <a:xfrm>
            <a:off x="2762672" y="5479315"/>
            <a:ext cx="777240" cy="7429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7F81F899-880D-2D21-95D8-C4C5A72471C4}"/>
              </a:ext>
            </a:extLst>
          </p:cNvPr>
          <p:cNvCxnSpPr>
            <a:cxnSpLocks/>
            <a:stCxn id="11" idx="3"/>
            <a:endCxn id="7" idx="0"/>
          </p:cNvCxnSpPr>
          <p:nvPr/>
        </p:nvCxnSpPr>
        <p:spPr>
          <a:xfrm flipH="1">
            <a:off x="2762672" y="4224325"/>
            <a:ext cx="372566" cy="36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ipse 133">
            <a:extLst>
              <a:ext uri="{FF2B5EF4-FFF2-40B4-BE49-F238E27FC236}">
                <a16:creationId xmlns:a16="http://schemas.microsoft.com/office/drawing/2014/main" id="{910CED6E-BEFF-0CF3-CB8B-99B432C66BB4}"/>
              </a:ext>
            </a:extLst>
          </p:cNvPr>
          <p:cNvSpPr/>
          <p:nvPr/>
        </p:nvSpPr>
        <p:spPr>
          <a:xfrm>
            <a:off x="1529611" y="5651782"/>
            <a:ext cx="777240" cy="7429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DBAD5EB7-8038-DA4A-BFBE-D21060CABACA}"/>
              </a:ext>
            </a:extLst>
          </p:cNvPr>
          <p:cNvCxnSpPr>
            <a:cxnSpLocks/>
            <a:stCxn id="100" idx="3"/>
            <a:endCxn id="134" idx="7"/>
          </p:cNvCxnSpPr>
          <p:nvPr/>
        </p:nvCxnSpPr>
        <p:spPr>
          <a:xfrm flipH="1" flipV="1">
            <a:off x="2193027" y="5760585"/>
            <a:ext cx="683469" cy="352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Elipse 163">
            <a:extLst>
              <a:ext uri="{FF2B5EF4-FFF2-40B4-BE49-F238E27FC236}">
                <a16:creationId xmlns:a16="http://schemas.microsoft.com/office/drawing/2014/main" id="{7DADEA74-DAB9-063D-EAFB-AD70F19001E4}"/>
              </a:ext>
            </a:extLst>
          </p:cNvPr>
          <p:cNvSpPr/>
          <p:nvPr/>
        </p:nvSpPr>
        <p:spPr>
          <a:xfrm>
            <a:off x="8219160" y="4742778"/>
            <a:ext cx="77724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2490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E4848-ABB7-F3F0-D4B6-8B453A20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Inserir em uma ABB inicialmente vazia, os seguintes valores: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4CC7D61-0298-E31D-5AAD-4DAB995EE237}"/>
              </a:ext>
            </a:extLst>
          </p:cNvPr>
          <p:cNvSpPr/>
          <p:nvPr/>
        </p:nvSpPr>
        <p:spPr>
          <a:xfrm>
            <a:off x="6947535" y="2771248"/>
            <a:ext cx="857250" cy="868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03593FE-0BB0-85E1-7B16-A18859213E10}"/>
              </a:ext>
            </a:extLst>
          </p:cNvPr>
          <p:cNvSpPr/>
          <p:nvPr/>
        </p:nvSpPr>
        <p:spPr>
          <a:xfrm>
            <a:off x="8491692" y="4674290"/>
            <a:ext cx="857250" cy="8295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CEF6EFD-3268-F4C3-70FD-46DEA0D3D65E}"/>
              </a:ext>
            </a:extLst>
          </p:cNvPr>
          <p:cNvSpPr/>
          <p:nvPr/>
        </p:nvSpPr>
        <p:spPr>
          <a:xfrm>
            <a:off x="4957769" y="3859055"/>
            <a:ext cx="857250" cy="868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3E0C473-C1A4-8C4E-5FC5-A462514A2698}"/>
              </a:ext>
            </a:extLst>
          </p:cNvPr>
          <p:cNvSpPr/>
          <p:nvPr/>
        </p:nvSpPr>
        <p:spPr>
          <a:xfrm>
            <a:off x="8063067" y="5646212"/>
            <a:ext cx="857250" cy="868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48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196DE85-D696-501D-6D09-DFCE36D82E91}"/>
              </a:ext>
            </a:extLst>
          </p:cNvPr>
          <p:cNvSpPr/>
          <p:nvPr/>
        </p:nvSpPr>
        <p:spPr>
          <a:xfrm>
            <a:off x="4509801" y="2758624"/>
            <a:ext cx="857250" cy="868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32379EE-7F96-A9CF-9C48-058899489131}"/>
              </a:ext>
            </a:extLst>
          </p:cNvPr>
          <p:cNvSpPr/>
          <p:nvPr/>
        </p:nvSpPr>
        <p:spPr>
          <a:xfrm>
            <a:off x="7804785" y="3703215"/>
            <a:ext cx="857250" cy="868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40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E11AAA7-203F-6876-9276-C9DE7C7DB933}"/>
              </a:ext>
            </a:extLst>
          </p:cNvPr>
          <p:cNvSpPr/>
          <p:nvPr/>
        </p:nvSpPr>
        <p:spPr>
          <a:xfrm>
            <a:off x="5667375" y="1725376"/>
            <a:ext cx="857250" cy="868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40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BF5BC7A-D2A9-7A6D-E7A8-0E7944614464}"/>
              </a:ext>
            </a:extLst>
          </p:cNvPr>
          <p:cNvSpPr/>
          <p:nvPr/>
        </p:nvSpPr>
        <p:spPr>
          <a:xfrm>
            <a:off x="3555680" y="5154457"/>
            <a:ext cx="857250" cy="868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22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54134AE-6B9A-F981-D578-68445078FC29}"/>
              </a:ext>
            </a:extLst>
          </p:cNvPr>
          <p:cNvSpPr/>
          <p:nvPr/>
        </p:nvSpPr>
        <p:spPr>
          <a:xfrm>
            <a:off x="3778092" y="3859055"/>
            <a:ext cx="857250" cy="868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932CF9C-779E-E6DF-FDFA-E74A56FB911D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>
          <a:xfrm>
            <a:off x="7679244" y="3512713"/>
            <a:ext cx="251082" cy="317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8F03BF7-BF0D-DAA7-7E79-A35E53CF9033}"/>
              </a:ext>
            </a:extLst>
          </p:cNvPr>
          <p:cNvCxnSpPr>
            <a:cxnSpLocks/>
            <a:stCxn id="15" idx="3"/>
            <a:endCxn id="13" idx="7"/>
          </p:cNvCxnSpPr>
          <p:nvPr/>
        </p:nvCxnSpPr>
        <p:spPr>
          <a:xfrm flipH="1">
            <a:off x="5241510" y="2466841"/>
            <a:ext cx="551406" cy="41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9C424689-F922-80CB-49ED-90E8450EE836}"/>
              </a:ext>
            </a:extLst>
          </p:cNvPr>
          <p:cNvCxnSpPr>
            <a:cxnSpLocks/>
            <a:stCxn id="15" idx="5"/>
            <a:endCxn id="9" idx="1"/>
          </p:cNvCxnSpPr>
          <p:nvPr/>
        </p:nvCxnSpPr>
        <p:spPr>
          <a:xfrm>
            <a:off x="6399084" y="2466841"/>
            <a:ext cx="673992" cy="431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5343BBB-27F5-3A37-FF86-44EEB34664CA}"/>
              </a:ext>
            </a:extLst>
          </p:cNvPr>
          <p:cNvCxnSpPr>
            <a:cxnSpLocks/>
            <a:stCxn id="13" idx="5"/>
            <a:endCxn id="11" idx="0"/>
          </p:cNvCxnSpPr>
          <p:nvPr/>
        </p:nvCxnSpPr>
        <p:spPr>
          <a:xfrm>
            <a:off x="5241510" y="3500089"/>
            <a:ext cx="144884" cy="35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364078B-D6C4-8A75-6357-9F2661E0CE01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4206717" y="3500089"/>
            <a:ext cx="428625" cy="35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B79730-BF8B-77CC-78AE-0B38C4C8D064}"/>
              </a:ext>
            </a:extLst>
          </p:cNvPr>
          <p:cNvCxnSpPr>
            <a:cxnSpLocks/>
            <a:stCxn id="9" idx="3"/>
            <a:endCxn id="62" idx="0"/>
          </p:cNvCxnSpPr>
          <p:nvPr/>
        </p:nvCxnSpPr>
        <p:spPr>
          <a:xfrm flipH="1">
            <a:off x="6747037" y="3512713"/>
            <a:ext cx="326039" cy="2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3045F31D-F0A7-5A5E-14C4-5FBDCF9D6ADE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 flipH="1">
            <a:off x="8491692" y="5382373"/>
            <a:ext cx="125541" cy="26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0E3FDCA6-DD28-966C-04DA-0FA8F69680C0}"/>
              </a:ext>
            </a:extLst>
          </p:cNvPr>
          <p:cNvCxnSpPr>
            <a:cxnSpLocks/>
            <a:stCxn id="17" idx="3"/>
            <a:endCxn id="16" idx="0"/>
          </p:cNvCxnSpPr>
          <p:nvPr/>
        </p:nvCxnSpPr>
        <p:spPr>
          <a:xfrm>
            <a:off x="3903633" y="4600520"/>
            <a:ext cx="80672" cy="55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2FE72202-A7AE-DF1A-998A-27D2C895CD23}"/>
              </a:ext>
            </a:extLst>
          </p:cNvPr>
          <p:cNvSpPr/>
          <p:nvPr/>
        </p:nvSpPr>
        <p:spPr>
          <a:xfrm>
            <a:off x="6318412" y="3768009"/>
            <a:ext cx="857250" cy="8686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33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345AB57F-3B30-6713-3519-9651DE3D895A}"/>
              </a:ext>
            </a:extLst>
          </p:cNvPr>
          <p:cNvSpPr/>
          <p:nvPr/>
        </p:nvSpPr>
        <p:spPr>
          <a:xfrm>
            <a:off x="9348942" y="5646004"/>
            <a:ext cx="857250" cy="8686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134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43BF883-1640-9C2F-D8C7-1B091033A345}"/>
              </a:ext>
            </a:extLst>
          </p:cNvPr>
          <p:cNvSpPr/>
          <p:nvPr/>
        </p:nvSpPr>
        <p:spPr>
          <a:xfrm>
            <a:off x="7250619" y="4674291"/>
            <a:ext cx="857250" cy="8686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42</a:t>
            </a: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752C6F90-4B84-3FFF-B567-8D353E677CAF}"/>
              </a:ext>
            </a:extLst>
          </p:cNvPr>
          <p:cNvCxnSpPr>
            <a:cxnSpLocks/>
            <a:stCxn id="14" idx="5"/>
            <a:endCxn id="10" idx="0"/>
          </p:cNvCxnSpPr>
          <p:nvPr/>
        </p:nvCxnSpPr>
        <p:spPr>
          <a:xfrm>
            <a:off x="8536494" y="4444680"/>
            <a:ext cx="383823" cy="22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66F6546A-9F01-4A26-F3F1-D64EC0278BC1}"/>
              </a:ext>
            </a:extLst>
          </p:cNvPr>
          <p:cNvCxnSpPr>
            <a:cxnSpLocks/>
            <a:stCxn id="14" idx="3"/>
            <a:endCxn id="64" idx="0"/>
          </p:cNvCxnSpPr>
          <p:nvPr/>
        </p:nvCxnSpPr>
        <p:spPr>
          <a:xfrm flipH="1">
            <a:off x="7679244" y="4444680"/>
            <a:ext cx="251082" cy="229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9F113D61-7B78-3EEC-5C0A-1647E847EF91}"/>
              </a:ext>
            </a:extLst>
          </p:cNvPr>
          <p:cNvCxnSpPr>
            <a:cxnSpLocks/>
            <a:stCxn id="10" idx="5"/>
            <a:endCxn id="63" idx="1"/>
          </p:cNvCxnSpPr>
          <p:nvPr/>
        </p:nvCxnSpPr>
        <p:spPr>
          <a:xfrm>
            <a:off x="9223401" y="5382373"/>
            <a:ext cx="251082" cy="39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ipse 115">
            <a:extLst>
              <a:ext uri="{FF2B5EF4-FFF2-40B4-BE49-F238E27FC236}">
                <a16:creationId xmlns:a16="http://schemas.microsoft.com/office/drawing/2014/main" id="{3219B9ED-FE43-4454-7829-AA5A1D373AF4}"/>
              </a:ext>
            </a:extLst>
          </p:cNvPr>
          <p:cNvSpPr/>
          <p:nvPr/>
        </p:nvSpPr>
        <p:spPr>
          <a:xfrm>
            <a:off x="3000852" y="6153152"/>
            <a:ext cx="77724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58618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11329A7-FA91-68F2-3F8F-4E15AC63B4F2}"/>
              </a:ext>
            </a:extLst>
          </p:cNvPr>
          <p:cNvSpPr/>
          <p:nvPr/>
        </p:nvSpPr>
        <p:spPr>
          <a:xfrm>
            <a:off x="3478731" y="1673546"/>
            <a:ext cx="77724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27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AF67A2F-57E7-FCAD-1611-7B3802D68722}"/>
              </a:ext>
            </a:extLst>
          </p:cNvPr>
          <p:cNvSpPr/>
          <p:nvPr/>
        </p:nvSpPr>
        <p:spPr>
          <a:xfrm>
            <a:off x="5437177" y="3728482"/>
            <a:ext cx="77724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E0A604D-3072-BDDC-E131-73DC41095644}"/>
              </a:ext>
            </a:extLst>
          </p:cNvPr>
          <p:cNvSpPr/>
          <p:nvPr/>
        </p:nvSpPr>
        <p:spPr>
          <a:xfrm>
            <a:off x="5695460" y="1990620"/>
            <a:ext cx="77724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7B6F53A-FA09-1BDC-80AC-335EDA910425}"/>
              </a:ext>
            </a:extLst>
          </p:cNvPr>
          <p:cNvSpPr/>
          <p:nvPr/>
        </p:nvSpPr>
        <p:spPr>
          <a:xfrm>
            <a:off x="3297911" y="3685326"/>
            <a:ext cx="77724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D2649F4-0F82-A373-19A6-95D3CC846372}"/>
              </a:ext>
            </a:extLst>
          </p:cNvPr>
          <p:cNvSpPr/>
          <p:nvPr/>
        </p:nvSpPr>
        <p:spPr>
          <a:xfrm>
            <a:off x="5318760" y="108522"/>
            <a:ext cx="77724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2FBF9CD-3ACC-6BC6-9E87-EDB09D2D1DA0}"/>
              </a:ext>
            </a:extLst>
          </p:cNvPr>
          <p:cNvSpPr/>
          <p:nvPr/>
        </p:nvSpPr>
        <p:spPr>
          <a:xfrm>
            <a:off x="7486628" y="1990620"/>
            <a:ext cx="77724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48 2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5367F77-1EA8-3CDC-B7EF-1A79472DAAF5}"/>
              </a:ext>
            </a:extLst>
          </p:cNvPr>
          <p:cNvSpPr/>
          <p:nvPr/>
        </p:nvSpPr>
        <p:spPr>
          <a:xfrm>
            <a:off x="4473772" y="2481603"/>
            <a:ext cx="77724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4AB1626-F92B-3402-01CA-5F621431DBB8}"/>
              </a:ext>
            </a:extLst>
          </p:cNvPr>
          <p:cNvSpPr/>
          <p:nvPr/>
        </p:nvSpPr>
        <p:spPr>
          <a:xfrm>
            <a:off x="2282749" y="2590406"/>
            <a:ext cx="77724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C81535D-335C-0FDE-0F99-675D8D322324}"/>
              </a:ext>
            </a:extLst>
          </p:cNvPr>
          <p:cNvSpPr/>
          <p:nvPr/>
        </p:nvSpPr>
        <p:spPr>
          <a:xfrm>
            <a:off x="6533156" y="1356473"/>
            <a:ext cx="77724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40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F899D30-28B5-14CC-F967-58FCAC3E3D3E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V="1">
            <a:off x="6084080" y="1727948"/>
            <a:ext cx="449076" cy="262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BC2D691-F683-CF61-4991-C301FE35468C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5982176" y="742669"/>
            <a:ext cx="855345" cy="1082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6A8EAA4-A444-D27E-ED6D-86DDE647CB26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867351" y="548640"/>
            <a:ext cx="1589957" cy="112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41A3D32-E4C2-AB38-780C-2DEC674E63B5}"/>
              </a:ext>
            </a:extLst>
          </p:cNvPr>
          <p:cNvCxnSpPr>
            <a:cxnSpLocks/>
            <a:stCxn id="12" idx="5"/>
            <a:endCxn id="9" idx="1"/>
          </p:cNvCxnSpPr>
          <p:nvPr/>
        </p:nvCxnSpPr>
        <p:spPr>
          <a:xfrm>
            <a:off x="7196572" y="1990620"/>
            <a:ext cx="403880" cy="108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34CAEA48-7057-00CD-BE90-98A0F80C5E39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4142147" y="2307693"/>
            <a:ext cx="445449" cy="28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F797C82-2F01-20D2-A663-63B65ACD017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2671369" y="2045021"/>
            <a:ext cx="807362" cy="545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240BF0B-1168-E8FE-C3FE-74FE4AEDA704}"/>
              </a:ext>
            </a:extLst>
          </p:cNvPr>
          <p:cNvCxnSpPr>
            <a:cxnSpLocks/>
            <a:stCxn id="10" idx="5"/>
            <a:endCxn id="5" idx="0"/>
          </p:cNvCxnSpPr>
          <p:nvPr/>
        </p:nvCxnSpPr>
        <p:spPr>
          <a:xfrm>
            <a:off x="5137188" y="3115750"/>
            <a:ext cx="688609" cy="61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3354511A-76A3-A019-E887-F010CB994231}"/>
              </a:ext>
            </a:extLst>
          </p:cNvPr>
          <p:cNvSpPr/>
          <p:nvPr/>
        </p:nvSpPr>
        <p:spPr>
          <a:xfrm>
            <a:off x="8138138" y="3067585"/>
            <a:ext cx="777240" cy="7429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300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69A11CB-B21C-3333-2904-5C9D7726C090}"/>
              </a:ext>
            </a:extLst>
          </p:cNvPr>
          <p:cNvCxnSpPr>
            <a:cxnSpLocks/>
            <a:stCxn id="9" idx="5"/>
            <a:endCxn id="20" idx="1"/>
          </p:cNvCxnSpPr>
          <p:nvPr/>
        </p:nvCxnSpPr>
        <p:spPr>
          <a:xfrm>
            <a:off x="8150044" y="2624767"/>
            <a:ext cx="101918" cy="55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761D2304-C291-944B-281D-0D7A991AB75A}"/>
              </a:ext>
            </a:extLst>
          </p:cNvPr>
          <p:cNvSpPr/>
          <p:nvPr/>
        </p:nvSpPr>
        <p:spPr>
          <a:xfrm>
            <a:off x="1480005" y="3586456"/>
            <a:ext cx="777240" cy="7429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5EA1D5A-944B-FCF6-DF9F-FF44E6A6A4E2}"/>
              </a:ext>
            </a:extLst>
          </p:cNvPr>
          <p:cNvCxnSpPr>
            <a:cxnSpLocks/>
            <a:stCxn id="11" idx="5"/>
            <a:endCxn id="7" idx="0"/>
          </p:cNvCxnSpPr>
          <p:nvPr/>
        </p:nvCxnSpPr>
        <p:spPr>
          <a:xfrm>
            <a:off x="2946165" y="3224553"/>
            <a:ext cx="740366" cy="46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6343761-3D14-7DB7-23C4-D47302FCF582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1868625" y="3224553"/>
            <a:ext cx="527948" cy="361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D71393D8-0705-DC32-BAC3-D45C279BC396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1267121" y="4220603"/>
            <a:ext cx="326708" cy="374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63DCFDC8-D46D-6ACB-3C2A-61EC45E8223A}"/>
              </a:ext>
            </a:extLst>
          </p:cNvPr>
          <p:cNvSpPr/>
          <p:nvPr/>
        </p:nvSpPr>
        <p:spPr>
          <a:xfrm>
            <a:off x="8797290" y="272352"/>
            <a:ext cx="777240" cy="742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CB3310BA-EDE7-F092-CC1C-ABABCA92AF58}"/>
              </a:ext>
            </a:extLst>
          </p:cNvPr>
          <p:cNvSpPr/>
          <p:nvPr/>
        </p:nvSpPr>
        <p:spPr>
          <a:xfrm>
            <a:off x="9529483" y="514068"/>
            <a:ext cx="777240" cy="742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D052FB91-9951-EC2C-2DBE-184F1542C8FA}"/>
              </a:ext>
            </a:extLst>
          </p:cNvPr>
          <p:cNvSpPr/>
          <p:nvPr/>
        </p:nvSpPr>
        <p:spPr>
          <a:xfrm>
            <a:off x="10107952" y="3558523"/>
            <a:ext cx="777240" cy="742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524D471A-EE62-E713-E397-1719A1F67A9E}"/>
              </a:ext>
            </a:extLst>
          </p:cNvPr>
          <p:cNvSpPr/>
          <p:nvPr/>
        </p:nvSpPr>
        <p:spPr>
          <a:xfrm>
            <a:off x="10496572" y="1315600"/>
            <a:ext cx="777240" cy="742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A1333D5E-A72E-17F7-A6EB-75837B8501FB}"/>
              </a:ext>
            </a:extLst>
          </p:cNvPr>
          <p:cNvSpPr/>
          <p:nvPr/>
        </p:nvSpPr>
        <p:spPr>
          <a:xfrm>
            <a:off x="9914252" y="2622799"/>
            <a:ext cx="777240" cy="742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611898CD-4800-8D3C-50BE-79B36DCE8CAB}"/>
              </a:ext>
            </a:extLst>
          </p:cNvPr>
          <p:cNvSpPr/>
          <p:nvPr/>
        </p:nvSpPr>
        <p:spPr>
          <a:xfrm>
            <a:off x="6397803" y="153575"/>
            <a:ext cx="777240" cy="742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34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6A41D3AA-F5EB-C856-9663-CC8D51A283BD}"/>
              </a:ext>
            </a:extLst>
          </p:cNvPr>
          <p:cNvSpPr/>
          <p:nvPr/>
        </p:nvSpPr>
        <p:spPr>
          <a:xfrm>
            <a:off x="8346141" y="1450703"/>
            <a:ext cx="777240" cy="742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7599A537-E251-66E9-72B4-B502797C5790}"/>
              </a:ext>
            </a:extLst>
          </p:cNvPr>
          <p:cNvSpPr/>
          <p:nvPr/>
        </p:nvSpPr>
        <p:spPr>
          <a:xfrm>
            <a:off x="7243623" y="308049"/>
            <a:ext cx="777240" cy="742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B6801C3-BCDB-A7D2-0741-23CFA80E7031}"/>
              </a:ext>
            </a:extLst>
          </p:cNvPr>
          <p:cNvSpPr/>
          <p:nvPr/>
        </p:nvSpPr>
        <p:spPr>
          <a:xfrm>
            <a:off x="10712825" y="416205"/>
            <a:ext cx="777240" cy="742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FE6DA536-B3D9-1E13-2501-22E470193515}"/>
              </a:ext>
            </a:extLst>
          </p:cNvPr>
          <p:cNvSpPr/>
          <p:nvPr/>
        </p:nvSpPr>
        <p:spPr>
          <a:xfrm>
            <a:off x="7568901" y="743450"/>
            <a:ext cx="777240" cy="742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1E61F27A-6DE7-0186-2088-E2D8327B54D9}"/>
              </a:ext>
            </a:extLst>
          </p:cNvPr>
          <p:cNvSpPr/>
          <p:nvPr/>
        </p:nvSpPr>
        <p:spPr>
          <a:xfrm>
            <a:off x="9185910" y="1669968"/>
            <a:ext cx="777240" cy="742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B01EA5DD-F1D7-133C-6036-972F37424FFB}"/>
              </a:ext>
            </a:extLst>
          </p:cNvPr>
          <p:cNvSpPr/>
          <p:nvPr/>
        </p:nvSpPr>
        <p:spPr>
          <a:xfrm>
            <a:off x="11150994" y="2218931"/>
            <a:ext cx="777240" cy="742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445932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70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Inserir em uma ABB inicialmente vazia, os seguintes valores:</vt:lpstr>
      <vt:lpstr>Inserir em uma ABB inicialmente vazia, os seguintes valores: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Inserir em uma ABB inicialmente vazia, os seguintes valores:</dc:title>
  <dc:creator>alunos</dc:creator>
  <cp:lastModifiedBy>alunos</cp:lastModifiedBy>
  <cp:revision>13</cp:revision>
  <dcterms:created xsi:type="dcterms:W3CDTF">2023-05-24T23:12:48Z</dcterms:created>
  <dcterms:modified xsi:type="dcterms:W3CDTF">2023-05-25T00:30:55Z</dcterms:modified>
</cp:coreProperties>
</file>