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4C68D-5FFF-45D3-993E-50CD12449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2FA16-1F97-4DCA-913C-8AF22D92B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9AE47-AADA-413F-8D50-802BC07B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0B62D-7E9E-4479-A077-E4DF2129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047300-BCE0-4A3B-82BA-121089A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30BF0-915F-4C60-A26F-17D69CF0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7B6BFB-A324-4834-B1BE-42309CCA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D297B-77BB-4352-8B51-45882367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034F9-C1EF-4FAA-A860-5BA69039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D7C3C-1B34-496C-902F-F2AA7E0C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62A7EE-8A14-477B-A36A-4874C1EF6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0CFC39-F6F0-4880-B6E8-E857AD5E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5386B-E52C-4A23-835D-D36B6A67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2F6CA-BF84-4C7C-ADD6-3E53C710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F51EF-1772-4466-85DA-B679EF59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0E648-1A89-4FDD-9422-477FE456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903F4-6D14-474F-AA78-77DBD7A3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52B87-FDB1-4A55-84AB-A6273183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F1C724-CFC5-46A2-A206-263910CE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7062D-1BB1-46D8-85D6-8E92E412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12BD-96AF-4C76-B871-182ADD42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0C22CE-ED0E-47CD-A8E0-2CC0C122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53C02-0400-4393-961E-69991780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1F3DF-4B55-49EC-B0E1-62D43BED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DC235-E33D-40B7-8D59-9826D22D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BC37C-D4B1-4D23-926D-2AF6F537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20070-FBF5-4103-9F3D-B14212200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434500-5CDE-4CC0-857B-04E02D19C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4D3027-3B65-4EB7-B9BF-F338748F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8420AE-EEA5-4B77-A626-AB47F70A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73E93B-8BB2-438D-9BF4-70E47654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E8AAD-3DA2-4C4F-8138-C79FE0B9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2C7CA7-3ECD-49DC-AAAC-195F01F7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6E1D9B-5B8F-4B70-97D0-601129F6C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F6E48A-3055-435B-B29D-872EF46CF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8ED242-D465-4583-B904-709B5E954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A981AC-EC4D-40A4-B2BA-A45E6CCF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836390-DEDC-427A-A665-7C7D02EB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6C9697-B1F7-440A-A741-365621BF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7556-2050-4AAC-9BC2-DC7BF4B7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4419D5-23CE-491A-AE0F-7C2FDD5A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2CA2F5-A534-46C0-A67B-AB6F6EBA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C2A674-CE3E-4310-8ACD-299943B6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2FC3A9-C7DC-4191-A01C-7183D8EB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604619-2C70-4933-AFD0-C5D1E71C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585CB2-46E7-49EC-833E-F0F4B298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DBDCE-6CE3-4985-ABC8-0FD159B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C0EAB-E822-43CB-A7C3-3CEC969C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EA46F7-686C-4D61-B08A-EFAEE202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524379-9EF8-4921-93F3-BD7B5880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42C654-B0F6-497C-9706-B932F3C0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ED7808-015B-4CA9-8691-8DAC3C52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7A058-F474-4E6C-8EEE-34FEB80F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A6C95D-1B95-4605-BB20-D61B38A1C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E07866-2B7F-4198-93AA-90AA7E23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6D2E57-7DBF-43F3-A2AE-B8664DB4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0137F5-A51D-4FFB-8985-226241D3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A5DBEA-B1EC-423F-B9BF-EBD5B49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5DC351-7FF9-4A63-864D-3F8B90F1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62D685-A26F-4880-896C-27FF70AF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870AC-8E75-4D2C-8CAB-3B2C33734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7BD3-9793-46AA-A0C7-55C31B73B93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7582D-9F55-460F-86AD-68A4F840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E7E717-7A9D-49C9-A3B1-45F0F36A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DA46-EA57-4D69-A712-7D7DE0B7D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E4BCA-5C25-4019-8265-C8D94E29E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Diagrama de Casos de Uso de Negocio</a:t>
            </a:r>
            <a:br>
              <a:rPr lang="en-US" dirty="0"/>
            </a:b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66E7D3-E455-4ABE-B279-A1744A2F31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45" y="2619511"/>
            <a:ext cx="4639310" cy="3709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1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7EE0D-A4B4-4887-8753-D5F26FF4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Diagrama de Análisis de Negocio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DA9CFE1-29A8-43DA-B24C-F2A07BF005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69" y="1490066"/>
            <a:ext cx="571423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70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6291-15ED-4B1A-A255-CE80E723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Diagrama de Casos de Uso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Diagrama de Casos de Uso">
            <a:extLst>
              <a:ext uri="{FF2B5EF4-FFF2-40B4-BE49-F238E27FC236}">
                <a16:creationId xmlns:a16="http://schemas.microsoft.com/office/drawing/2014/main" id="{69D10C7E-A04D-442D-8071-9335BAA4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1" y="1016689"/>
            <a:ext cx="8500188" cy="557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6291-15ED-4B1A-A255-CE80E723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clases</a:t>
            </a:r>
            <a:endParaRPr lang="en-US" dirty="0"/>
          </a:p>
        </p:txBody>
      </p:sp>
      <p:pic>
        <p:nvPicPr>
          <p:cNvPr id="2050" name="Picture 2" descr="diagrama clases">
            <a:extLst>
              <a:ext uri="{FF2B5EF4-FFF2-40B4-BE49-F238E27FC236}">
                <a16:creationId xmlns:a16="http://schemas.microsoft.com/office/drawing/2014/main" id="{0D294F6C-AA04-4BC3-8593-079582B2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92" y="1448092"/>
            <a:ext cx="7589209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7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6291-15ED-4B1A-A255-CE80E723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Diagrama de Base de Datos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6F7155B-ECD6-471F-9482-6BD6561F5D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8" y="967207"/>
            <a:ext cx="8721089" cy="55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6291-15ED-4B1A-A255-CE80E723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Singleton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0CCDFB-5088-466E-9F76-6A75C54401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1092" y="1366936"/>
            <a:ext cx="648156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6291-15ED-4B1A-A255-CE80E723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Factory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301DBC-FB15-4CCC-8082-4B32A5BE74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264" y="1232878"/>
            <a:ext cx="11784927" cy="53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5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Diagrama de Casos de Uso de Negocio </vt:lpstr>
      <vt:lpstr>Diagrama de Análisis de Negocio </vt:lpstr>
      <vt:lpstr>Diagrama de Casos de Uso </vt:lpstr>
      <vt:lpstr>Diagrama de clases</vt:lpstr>
      <vt:lpstr>Diagrama de Base de Datos </vt:lpstr>
      <vt:lpstr>Singleton </vt:lpstr>
      <vt:lpstr>Factory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 de Negocio</dc:title>
  <dc:creator>u201416643 (Mallqui Tertuliano, Maximo Ali)</dc:creator>
  <cp:lastModifiedBy>u201416643 (Mallqui Tertuliano, Maximo Ali)</cp:lastModifiedBy>
  <cp:revision>2</cp:revision>
  <dcterms:created xsi:type="dcterms:W3CDTF">2018-11-22T22:05:25Z</dcterms:created>
  <dcterms:modified xsi:type="dcterms:W3CDTF">2018-11-22T22:13:14Z</dcterms:modified>
</cp:coreProperties>
</file>