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00742D4-9FEE-4732-8142-F216E89A3110}" type="datetimeFigureOut">
              <a:rPr lang="es-PE" smtClean="0"/>
              <a:t>19/11/2019</a:t>
            </a:fld>
            <a:endParaRPr lang="es-PE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PE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BEB9EBF-F993-4F18-BFB6-98EDAD28462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0742D4-9FEE-4732-8142-F216E89A3110}" type="datetimeFigureOut">
              <a:rPr lang="es-PE" smtClean="0"/>
              <a:t>19/11/2019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EB9EBF-F993-4F18-BFB6-98EDAD28462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0742D4-9FEE-4732-8142-F216E89A3110}" type="datetimeFigureOut">
              <a:rPr lang="es-PE" smtClean="0"/>
              <a:t>19/11/2019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EB9EBF-F993-4F18-BFB6-98EDAD28462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0742D4-9FEE-4732-8142-F216E89A3110}" type="datetimeFigureOut">
              <a:rPr lang="es-PE" smtClean="0"/>
              <a:t>19/11/2019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EB9EBF-F993-4F18-BFB6-98EDAD284620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0742D4-9FEE-4732-8142-F216E89A3110}" type="datetimeFigureOut">
              <a:rPr lang="es-PE" smtClean="0"/>
              <a:t>19/11/2019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EB9EBF-F993-4F18-BFB6-98EDAD284620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0742D4-9FEE-4732-8142-F216E89A3110}" type="datetimeFigureOut">
              <a:rPr lang="es-PE" smtClean="0"/>
              <a:t>19/11/2019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EB9EBF-F993-4F18-BFB6-98EDAD284620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0742D4-9FEE-4732-8142-F216E89A3110}" type="datetimeFigureOut">
              <a:rPr lang="es-PE" smtClean="0"/>
              <a:t>19/11/2019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EB9EBF-F993-4F18-BFB6-98EDAD284620}" type="slidenum">
              <a:rPr lang="es-PE" smtClean="0"/>
              <a:t>‹Nº›</a:t>
            </a:fld>
            <a:endParaRPr lang="es-P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0742D4-9FEE-4732-8142-F216E89A3110}" type="datetimeFigureOut">
              <a:rPr lang="es-PE" smtClean="0"/>
              <a:t>19/11/2019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EB9EBF-F993-4F18-BFB6-98EDAD284620}" type="slidenum">
              <a:rPr lang="es-PE" smtClean="0"/>
              <a:t>‹Nº›</a:t>
            </a:fld>
            <a:endParaRPr lang="es-PE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0742D4-9FEE-4732-8142-F216E89A3110}" type="datetimeFigureOut">
              <a:rPr lang="es-PE" smtClean="0"/>
              <a:t>19/11/2019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EB9EBF-F993-4F18-BFB6-98EDAD28462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00742D4-9FEE-4732-8142-F216E89A3110}" type="datetimeFigureOut">
              <a:rPr lang="es-PE" smtClean="0"/>
              <a:t>19/11/2019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EB9EBF-F993-4F18-BFB6-98EDAD284620}" type="slidenum">
              <a:rPr lang="es-PE" smtClean="0"/>
              <a:t>‹Nº›</a:t>
            </a:fld>
            <a:endParaRPr lang="es-P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00742D4-9FEE-4732-8142-F216E89A3110}" type="datetimeFigureOut">
              <a:rPr lang="es-PE" smtClean="0"/>
              <a:t>19/11/2019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BEB9EBF-F993-4F18-BFB6-98EDAD284620}" type="slidenum">
              <a:rPr lang="es-PE" smtClean="0"/>
              <a:t>‹Nº›</a:t>
            </a:fld>
            <a:endParaRPr lang="es-P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00742D4-9FEE-4732-8142-F216E89A3110}" type="datetimeFigureOut">
              <a:rPr lang="es-PE" smtClean="0"/>
              <a:t>19/11/2019</a:t>
            </a:fld>
            <a:endParaRPr lang="es-PE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PE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BEB9EBF-F993-4F18-BFB6-98EDAD284620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54868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s-PE" dirty="0" err="1" smtClean="0"/>
              <a:t>Programacion</a:t>
            </a:r>
            <a:r>
              <a:rPr lang="es-PE" dirty="0" smtClean="0"/>
              <a:t> Distribuida y Concurrente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3140968"/>
            <a:ext cx="6400800" cy="1752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s-PE" dirty="0" smtClean="0"/>
              <a:t>Integrantes:</a:t>
            </a:r>
          </a:p>
          <a:p>
            <a:pPr algn="just">
              <a:buFont typeface="Arial" pitchFamily="34" charset="0"/>
              <a:buChar char="•"/>
            </a:pPr>
            <a:r>
              <a:rPr lang="es-PE" dirty="0" smtClean="0"/>
              <a:t> Pablo </a:t>
            </a:r>
            <a:r>
              <a:rPr lang="es-PE" dirty="0" err="1" smtClean="0"/>
              <a:t>Galarza</a:t>
            </a:r>
            <a:endParaRPr lang="es-PE" dirty="0"/>
          </a:p>
          <a:p>
            <a:pPr algn="just">
              <a:buFont typeface="Arial" pitchFamily="34" charset="0"/>
              <a:buChar char="•"/>
            </a:pPr>
            <a:r>
              <a:rPr lang="es-PE" dirty="0" smtClean="0"/>
              <a:t> </a:t>
            </a:r>
            <a:r>
              <a:rPr lang="es-PE" dirty="0" err="1" smtClean="0"/>
              <a:t>Jordy</a:t>
            </a:r>
            <a:r>
              <a:rPr lang="es-PE" dirty="0" smtClean="0"/>
              <a:t> Rojas</a:t>
            </a:r>
          </a:p>
          <a:p>
            <a:pPr algn="just">
              <a:buFont typeface="Arial" pitchFamily="34" charset="0"/>
              <a:buChar char="•"/>
            </a:pPr>
            <a:r>
              <a:rPr lang="es-PE" dirty="0" smtClean="0"/>
              <a:t> Diego </a:t>
            </a:r>
            <a:r>
              <a:rPr lang="es-PE" dirty="0" err="1" smtClean="0"/>
              <a:t>Alosilla</a:t>
            </a:r>
            <a:endParaRPr lang="es-PE" dirty="0"/>
          </a:p>
        </p:txBody>
      </p:sp>
      <p:sp>
        <p:nvSpPr>
          <p:cNvPr id="5" name="4 CuadroTexto"/>
          <p:cNvSpPr txBox="1"/>
          <p:nvPr/>
        </p:nvSpPr>
        <p:spPr>
          <a:xfrm>
            <a:off x="7596336" y="242088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TF</a:t>
            </a:r>
            <a:endParaRPr lang="es-P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s-PE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Problemática: Transacciones</a:t>
            </a:r>
            <a:endParaRPr lang="es-PE" dirty="0"/>
          </a:p>
        </p:txBody>
      </p:sp>
      <p:pic>
        <p:nvPicPr>
          <p:cNvPr id="1026" name="Picture 2" descr="Resultado de imagen para corrupc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268760"/>
            <a:ext cx="8604448" cy="52084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Solucion</a:t>
            </a:r>
            <a:endParaRPr lang="es-PE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484784"/>
            <a:ext cx="7813568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195736" y="2204864"/>
            <a:ext cx="5256584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8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Gracias</a:t>
            </a:r>
            <a:endParaRPr lang="es-ES" sz="88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</TotalTime>
  <Words>21</Words>
  <Application>Microsoft Office PowerPoint</Application>
  <PresentationFormat>Presentación en pantalla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Concurrencia</vt:lpstr>
      <vt:lpstr>Programacion Distribuida y Concurrente</vt:lpstr>
      <vt:lpstr>Problemática: Transacciones</vt:lpstr>
      <vt:lpstr>Solucion</vt:lpstr>
      <vt:lpstr>Diapositiva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Programacion Distribuida y Concurrente</dc:title>
  <dc:creator>Proyecto</dc:creator>
  <cp:lastModifiedBy>Proyecto</cp:lastModifiedBy>
  <cp:revision>2</cp:revision>
  <dcterms:created xsi:type="dcterms:W3CDTF">2019-11-19T16:52:26Z</dcterms:created>
  <dcterms:modified xsi:type="dcterms:W3CDTF">2019-11-19T17:01:15Z</dcterms:modified>
</cp:coreProperties>
</file>