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#" TargetMode="External"/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image" Target="../media/image-2-2.png"/><Relationship Id="rId4" Type="http://schemas.openxmlformats.org/officeDocument/2006/relationships/image" Target="../media/image-2-3.png"/><Relationship Id="rId5" Type="http://schemas.openxmlformats.org/officeDocument/2006/relationships/image" Target="../media/image-2-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Patrón de Diseño Interpreter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de diseño Interpreter es una solución para interpretar y ejecutar sentencias. Conozcamos sus características, ventajas, desventajas, ejemplos, y usabilidad.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925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Introducción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53126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58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Orígenes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520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de diseño Interpreter fue diseñado en 1986 por </a:t>
            </a:r>
            <a:pPr algn="l" indent="0" marL="0">
              <a:lnSpc>
                <a:spcPts val="2799"/>
              </a:lnSpc>
              <a:buNone/>
            </a:pPr>
            <a:r>
              <a:rPr lang="en-US" sz="1750" u="sng" spc="-35" kern="0" dirty="0">
                <a:solidFill>
                  <a:srgbClr val="7B66FF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 Vlissides</a:t>
            </a:r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 su tesis de doctorado.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253126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Definición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de diseño Interpreter permite definir gramáticas recursivas y ejecutar sentencias que las concreten.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53126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Aplicación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es usado en el diseño de lenguajes de programación y procesadores de texto, entre otros ejemplos.</a:t>
            </a:r>
            <a:endParaRPr lang="en-US" sz="1750" dirty="0"/>
          </a:p>
        </p:txBody>
      </p:sp>
      <p:pic>
        <p:nvPicPr>
          <p:cNvPr id="14" name="Image 3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2683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Características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B0AFF"/>
          </a:solidFill>
          <a:ln w="13811">
            <a:solidFill>
              <a:srgbClr val="15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7015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Abstracción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permite definir gramáticas abstractas de forma recursiva y proveer una implementación para cada una de las reglas.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B0AFF"/>
          </a:solidFill>
          <a:ln w="13811">
            <a:solidFill>
              <a:srgbClr val="15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701528"/>
            <a:ext cx="28578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Gramáticas recursivas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permite definir gramáticas complejas siguiendo una estructura recursiva.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B0AFF"/>
          </a:solidFill>
          <a:ln w="13811">
            <a:solidFill>
              <a:srgbClr val="15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36924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Composición de expresiones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permite especificar la composición de expresiones complejas a través de la recursión.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B0AFF"/>
          </a:solidFill>
          <a:ln w="13811">
            <a:solidFill>
              <a:srgbClr val="15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39327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Separación de la interpretación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de diseño Interpreter separa la definición de la representación.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0107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Ventajas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139791"/>
            <a:ext cx="44410" cy="5088731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541091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3133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6321" y="2355056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361962"/>
            <a:ext cx="3167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 el mantenimiento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931319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 definir gramáticas recursivas, es más fácil realizar cambios y agregar nuevas funcionalidades sin afectar todo el sistema.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651945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42423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271" y="3465909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213854" y="3472815"/>
            <a:ext cx="28792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Mejora la escalabilidad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042172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Permite definir gramáticas cada vez más complejas, lo que permite agregar nuevas funcionalidades sin comprometer la escalabilidad.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98566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708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3461" y="5012531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9437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Permite la reutilización de código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935980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 la creación de una gramática como un conjunto de reglas y operaciones individuales reutilizables.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8717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Desventajas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25886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762030"/>
            <a:ext cx="28357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Gramáticas complejas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331387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puede ser complejo e incluso difícil de entender si la gramática se complica demasiado.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2325886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762149"/>
            <a:ext cx="25613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Jerarquías de reglas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331506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tiene dificultades al interpretar jerarquías de reglas muy grandes.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41321"/>
            <a:ext cx="101443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Ejemplos de Implementación en Código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18003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46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Nota Musical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6396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se puede utilizar para interpretar diferentes comandos de notas musicales en partituras de diferentes formatos.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18003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4728"/>
            <a:ext cx="28426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Procesadores de texto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6408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procesadores de texto utilizan el patrón para interpretar y dar formato a los diferentes comandos del lenguaje de marcas.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18003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Validación de expresiones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 la programación, se utiliza el patrón para validar la sintaxis de las diferentes expresiones permitidas en un lenguaje de programación.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793671"/>
            <a:ext cx="98138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Ejemplos de Aplicación en la Vida Real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1932384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1683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Traducción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2737723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se utiliza para traducir sentencias de un idioma a otro para aplicaciones como la traducción de texto y los chatbots.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1932384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168366"/>
            <a:ext cx="43732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Procesamiento de lenguaje natural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273772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de diseño interpreter es utilizado en una variedad de sistemas de procesamiento de lenguaje natural para descomponer la gramática de los lenguajes humanos.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818328"/>
          </a:xfrm>
          <a:prstGeom prst="roundRect">
            <a:avLst>
              <a:gd name="adj" fmla="val 354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4853464"/>
            <a:ext cx="36308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Programas de diseño gráfico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422821"/>
            <a:ext cx="46941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programas de diseño gráfico pueden utilizar el patrón de diseño Interpreter para descomponer y ejecutar comandos del lenguaje de marcas en distintos tipos de archivos.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818328"/>
          </a:xfrm>
          <a:prstGeom prst="roundRect">
            <a:avLst>
              <a:gd name="adj" fmla="val 354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4853464"/>
            <a:ext cx="46941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vocal de dispositivos móviles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770007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asistentes de voz en dispositivos móviles utilizan el patrón de diseño Interpreter para comprender comandos de voz y ejecutar acciones específicas.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16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Usabilidad del Patrón de Diseño Interpreter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3149322"/>
            <a:ext cx="44410" cy="3764042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550622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33229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6321" y="3364587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33714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Simplicidad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940850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Aunque el patrón de diseño Interpreter puede ser complejo en casos de gramáticas grandes, es en realidad uno de los patrones más simples.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661475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44337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271" y="4475440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357205" y="4482346"/>
            <a:ext cx="27359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Mejora el rendimiento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505170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permite reducir la cantidad de código repetido y mejorar el rendimiento al ejecutar comandos de forma más eficiente.</a:t>
            </a:r>
            <a:endParaRPr lang="en-US" sz="1750" dirty="0"/>
          </a:p>
        </p:txBody>
      </p:sp>
      <p:pic>
        <p:nvPicPr>
          <p:cNvPr id="1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72252"/>
            <a:ext cx="54960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Conclusiones Finales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010966"/>
            <a:ext cx="5554980" cy="34331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7217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Conclusión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291143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patrón de diseño Interpreter es una herramienta poderosa y flexible para la interpretación de sentencias y gramáticas recursivas. Aunque puede ser complejo en algunos casos, es una opción sólida para el diseño de lenguajes de programación, procesamiento de texto y muchos otros campos.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2023-10-03T21:28:56Z</dcterms:created>
  <dcterms:modified xsi:type="dcterms:W3CDTF">2023-10-03T21:28:56Z</dcterms:modified>
</cp:coreProperties>
</file>