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Black"/>
      <p:bold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b3961d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b3961d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9f4182d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9f4182d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9f4182d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9f4182d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9f4182d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9f4182d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9f4182d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9f4182d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Durante esta clase vamos a ver: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Arrow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Cual es la diferencia con las funciones normales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Los casos más cómunes que nos vamos a encontrar en el día a día de arrow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Por qué son mejores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Ejercicios para practicar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Default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Qué 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Cómo se escriben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Qué uso le podemos dar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9f4182d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9f4182d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9f4182d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9f4182d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29f4182d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29f4182d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29f4182d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29f4182d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29f4182d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29f4182d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0cc6354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0cc6354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9f418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9f418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Durante esta clase vamos a ver: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Arrow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Cual es la diferencia con las funciones normales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Los casos más cómunes que nos vamos a encontrar en el día a día de arrow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Por qué son mejores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Ejercicios para practicar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Default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Qué 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Cómo se escriben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Qué uso le podemos dar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9f4182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9f4182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diferencia de las funciones clásicas, las arrow functions son siempre anónimas y se tienen que guardar en una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bien todavía no vimos la sintáxis, hacer foco en como se reduce la cantidad de código de una solución a otra.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9f4182d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9f4182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las arrow functions evitamos tener que usar la palabra function para crear una nueva función.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Mostrar que pese a eso, la diferencia por ahora es mínima.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live coding para crear una función ‘restar’. Hacer que las/los alumnas/os creen las funciones dividir y multiplicar como ejercicios para empezar a incorporar la sintáxis.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9f4182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29f4182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los ejercicios realizados en la slide anterior, preguntar si pueden aplicar esta misma regla para esos ejercicios. Que ellas/ellos hagan los cambios y prueben que sigue funcionando igual.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Codear la función sumar utilizando function, y mostrar la grande diferencia en cuanto a cantidad de código que tenemos.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9f4182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9f4182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9f4182d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9f4182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que las/los alumnas/os hagan el mismo ejemplo, pero que las funciones hagan un return en lugar del console.log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9f4182d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9f4182d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que las/los alumnas/os hagan el mismo ejemplo, pero que las funciones hagan un return en lugar del console.log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9f4182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9f4182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que las/los alumnas/os hagan el mismo ejemplo, pero que las funciones hagan un return en lugar del console.log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850" y="1709075"/>
            <a:ext cx="4483024" cy="1493049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04775">
              <a:srgbClr val="000000">
                <a:alpha val="500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675" y="1680438"/>
            <a:ext cx="1782600" cy="17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1700550" y="1473200"/>
            <a:ext cx="5742900" cy="350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sumarLosTres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cuadrado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decirHola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'¡Hola!'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ARROW FUNCTIONS: </a:t>
            </a: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06250" y="987175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 Convertí las siguientes funciones a arrow functions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1700550" y="1473200"/>
            <a:ext cx="5742900" cy="308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anónimo"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ARROW FUNCTIONS: </a:t>
            </a: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206250" y="987175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Convertí la siguiente función a una arrow functions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206250" y="1375675"/>
            <a:ext cx="8731500" cy="362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nombreCompleto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exclamar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`¡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!`</a:t>
            </a:r>
            <a:endParaRPr b="1" sz="12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mayusculas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return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minusculas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toLowerCase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nombreCompleto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'Lovelace'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Ada Lovelace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exclamar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'Hedy'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¡Hedy!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mayusculas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'grace'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GRACE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minusculas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'SHERYL'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sheryl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ARROW FUNCTIONS: </a:t>
            </a: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06250" y="987175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Arreglá las siguientes arrow functions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PARÁMETROS POR DEFECTO</a:t>
            </a:r>
            <a:endParaRPr sz="3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1700550" y="1902050"/>
            <a:ext cx="5742900" cy="20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retorna NaN (not a number)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PARÁMETROS POR DEFAULT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206250" y="987175"/>
            <a:ext cx="87315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 parámetros por default permiten que los parámetros de una función puedan ser definidos con un valor inicial.</a:t>
            </a:r>
            <a:endParaRPr sz="12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Partiendo del siguiente ejemplo:</a:t>
            </a:r>
            <a:endParaRPr sz="12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206250" y="4143250"/>
            <a:ext cx="87315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Cómo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ejecuta la función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suma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sin parámetros,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son </a:t>
            </a:r>
            <a:r>
              <a:rPr i="1"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undefined</a:t>
            </a:r>
            <a:endParaRPr b="1" i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1700550" y="1902050"/>
            <a:ext cx="5742900" cy="205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retorna 0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PARÁMETROS POR DEFAULT: SINTAXIS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06250" y="987175"/>
            <a:ext cx="8731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Para asignarle un valor por defecto a cualquier de los parámetros, tenemos que agregar (después del parámetro) </a:t>
            </a:r>
            <a:r>
              <a:rPr b="1" i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= valor</a:t>
            </a:r>
            <a:endParaRPr b="1" i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206250" y="4143250"/>
            <a:ext cx="87315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Cómo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ejecuta la función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suma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sin parámetros,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ahora toman el valor por defecto</a:t>
            </a:r>
            <a:endParaRPr b="1" i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1700550" y="1680125"/>
            <a:ext cx="5742900" cy="27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retorna NaN (not a number)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retorna 3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PARÁMETROS POR DEFAULT: SINTAXIS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206250" y="987175"/>
            <a:ext cx="8731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Podemos asignar un valor por default a uno, varios o ningún parámetro. En el ejemplo anterior le asignamos un valor a los 2 parámetros. Pero podemos hacerlo solo con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i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206250" y="4483025"/>
            <a:ext cx="8731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Como ejecuta la función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suma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sin parámetros,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ahora toman el valor por defecto</a:t>
            </a:r>
            <a:endParaRPr b="1" i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1700550" y="1680125"/>
            <a:ext cx="5742900" cy="261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longitudDelNombre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longitudDelNombre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0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longitudDelNombre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PARÁMETROS POR DEFAULT: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206250" y="987175"/>
            <a:ext cx="8731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Modificá la siguiente función, agregando parámetros por default, para que al ejecutar los casos de prueba no tire ningún error.</a:t>
            </a:r>
            <a:endParaRPr b="1" i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/>
        </p:nvSpPr>
        <p:spPr>
          <a:xfrm>
            <a:off x="1016400" y="1680125"/>
            <a:ext cx="7111200" cy="32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saludarVisitanteWeb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nombreUsuario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nombreUsuario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'¡Hola anónimo!'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`¡Hola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nombreUsuario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!`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saludarVisitanteWeb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¡Hola anónimo!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saludarVisitanteWeb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'Hedy'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¡Hola Hedy!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PARÁMETROS POR DEFAULT: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206250" y="987175"/>
            <a:ext cx="8731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¿Cómo modificarías la siguiente función para seguir obteniendo el mismo resultado, pero con un código más reducido?</a:t>
            </a:r>
            <a:endParaRPr b="1" i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184" name="Google Shape;1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¡Gracias!</a:t>
            </a:r>
            <a:endParaRPr sz="36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ARROW FUNCTIONS</a:t>
            </a:r>
            <a:endParaRPr sz="3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ARROW FUNCTIONS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06250" y="1615150"/>
            <a:ext cx="3612300" cy="274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forma clásica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06250" y="987175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arrow functions son una nueva forma de crear funciones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069775" y="1615150"/>
            <a:ext cx="4868100" cy="274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ES6 arrow function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ARROW FUNCTIONS: SINTAXIS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424300" y="1888450"/>
            <a:ext cx="4295400" cy="274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21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06250" y="987175"/>
            <a:ext cx="8731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arrow functions se crean utilizando el token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=&gt;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Son anónimas. Del lado izquierdo de la flecha, están los parámetros. Del lado derecho, la/s acción/es a ejecutar.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ARROW FUNCTIONS: SINTAXIS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358750" y="1888450"/>
            <a:ext cx="4426500" cy="274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21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06250" y="987175"/>
            <a:ext cx="8731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arrow functions tienen el return implícito siempre que la función tenga una sola expresión (sin las llaves), por lo que podemos evitar usar la palabra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return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 las llaves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06250" y="1246650"/>
            <a:ext cx="5482200" cy="362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`¡Hola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!`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`¡Hola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!`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`¡Hola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!`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`¡Hola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!`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ARROW FUNCTIONS: </a:t>
            </a: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SINTAXIS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06250" y="802925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Cuando una arrow function tiene un solo parámetro, los paréntesis son opcionales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5776425" y="1246650"/>
            <a:ext cx="3161400" cy="359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saludar0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¡Hola Ada!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saludar1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'Grace'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¡Hola Grace!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saludar2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'Hedy'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¡Hola Hedy!</a:t>
            </a:r>
            <a:endParaRPr b="1" sz="11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saludar3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'Mary'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¡Hola Mary!</a:t>
            </a:r>
            <a:endParaRPr b="1" sz="1100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953400" y="1487025"/>
            <a:ext cx="7237200" cy="332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mostrarSaludo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'¡Hola!'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mostrarSaludoMinima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'¡Hola!'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95E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mostrarSaludo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muestra por consola ¡Hola!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mostrarSaludoMinima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muestra por consola ¡Hola!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ARROW FUNCTIONS: </a:t>
            </a: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SINTAXIS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06250" y="987175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Cuando una arrow function no tiene parámetros, necesitamos poner los paréntesis.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1700550" y="1615150"/>
            <a:ext cx="5742900" cy="334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`¡Hola,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!`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`¡Hola, anónimo!`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¡Hola, anónimo!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saludar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¡Hola, Ada!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ARROW FUNCTIONS: </a:t>
            </a: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SINTAXIS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06250" y="987175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Siempre que una arrow function tenga más de una expresión entre sus acciones, es obligatorio poner las llaves (y también necesitaríamos usar return si vamos a retornar algo)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ARROW FUNCTIONS: </a:t>
            </a: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VENTAJAS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06250" y="1779450"/>
            <a:ext cx="87315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 ventajas más importantes que nos suma arrow functions son 2: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AutoNum type="arabicPeriod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Una forma de escribir funciones más reducida que utilizando las funciones típicas creadas con </a:t>
            </a:r>
            <a:r>
              <a:rPr lang="en" sz="1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function</a:t>
            </a:r>
            <a:endParaRPr sz="16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AutoNum type="arabicPeriod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 hace el binding de </a:t>
            </a:r>
            <a:r>
              <a:rPr lang="en" sz="1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this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i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whaaat? 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¡de esto vamos a hablar más adelante!)</a:t>
            </a:r>
            <a:endParaRPr i="1"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