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 Black"/>
      <p:bold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Montserrat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Black-bold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Black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b3961d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b3961d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2fcf1a4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2fcf1a4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2fcf1a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2fcf1a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9f4182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9f4182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4182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4182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2fcf1a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2fcf1a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2fcf1a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2fcf1a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2fcf1a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2fcf1a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52fcf1a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52fcf1a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2fcf1a4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2fcf1a4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2fcf1a4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2fcf1a4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dbf493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dbf493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52fcf1a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52fcf1a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2fcf1a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2fcf1a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52fcf1a4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52fcf1a4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2fcf1a4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2fcf1a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2fcf1a4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52fcf1a4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2fcf1a4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2fcf1a4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52fcf1a4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52fcf1a4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52fcf1a4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52fcf1a4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52fcf1a4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52fcf1a4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00cc6354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00cc6354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dbf493c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dbf493c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dbf493c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dbf493c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dbf493c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dbf493c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dbf493c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dbf493c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las arrow functions evitamos tener que usar la palabra function para crear una nueva función.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Mostrar que pese a eso, la diferencia por ahora es mínima.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live coding para crear una función ‘restar’. Hacer que las/los alumnas/os creen las funciones dividir y multiplicar como ejercicios para empezar a incorporar la sintáxis.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9f418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9f418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Durante esta clase vamos a ver: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Arrow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Cual es la diferencia con las funciones normales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Los casos más cómunes que nos vamos a encontrar en el día a día de arrow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Por qué son mejores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Ejercicios para practicar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Default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Qué 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Cómo se escriben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Qué uso le podemos dar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9f4182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9f4182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9f4182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9f4182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850" y="1709075"/>
            <a:ext cx="4483024" cy="1493049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04775">
              <a:srgbClr val="000000">
                <a:alpha val="500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675" y="1680438"/>
            <a:ext cx="1782600" cy="17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OBJETOS: REPASO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2080050" y="1301350"/>
            <a:ext cx="4983900" cy="36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endParaRPr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'34343434'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34343434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206250" y="810175"/>
            <a:ext cx="8731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Podemos crear propiedades que no fueron definidas en el objeto.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endParaRPr sz="3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06250" y="987175"/>
            <a:ext cx="87315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operador de propagación (spread operator) permite que un </a:t>
            </a: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iterable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(como un array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string) se pueda expandir en un lugar donde se esperan 0 o más </a:t>
            </a: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argumentos/elementos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También permite que objetos se expanda en un lugar donde 0 o más pares </a:t>
            </a: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propiedad-valor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 esperan.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613" y="2463125"/>
            <a:ext cx="4138775" cy="2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206250" y="1546700"/>
            <a:ext cx="8731500" cy="277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numerosParaSumar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numerosParaSumar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numerosParaSumar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//8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206250" y="952950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Pensemos en el siguiente ejemplo: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206250" y="1896850"/>
            <a:ext cx="8731500" cy="27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ohpordio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ohpordio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numerosParaSumar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mmmmm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206250" y="952950"/>
            <a:ext cx="8731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Funciona y es relativamente simple de utilizar. Pero qué pasa si la función tiene muchos parámetros, o un número variable de parámetros.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206250" y="1896850"/>
            <a:ext cx="8731500" cy="27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ohpordio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ohpordio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numerosParaSumar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...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numerosParaSumar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78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206250" y="952950"/>
            <a:ext cx="8731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Este es un ejemplo donde puede utilizar el operador </a:t>
            </a:r>
            <a:r>
              <a:rPr lang="en" sz="1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…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(spread operator), que convierte un array en un conjunto de parámetros/argumentos.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206250" y="952950"/>
            <a:ext cx="8731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 que hace el operador es </a:t>
            </a:r>
            <a:r>
              <a:rPr lang="en" sz="1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expander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el array y convertirlo en una lista de argumentos.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913" y="1648650"/>
            <a:ext cx="39528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025" y="3384475"/>
            <a:ext cx="64579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129600" y="2630675"/>
            <a:ext cx="8731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Entonces, si nos apoyamos en el operador para llamar a la función, el se encarga de hacer la conversión.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/>
          <p:nvPr/>
        </p:nvSpPr>
        <p:spPr>
          <a:xfrm>
            <a:off x="206250" y="1284725"/>
            <a:ext cx="8731500" cy="366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"Batman Begins"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Dark Knight"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NO SE COPIA EL ARRAY, SINO QUE REFERENCIA AL MISMO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Dark Knight Rises"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["Batman Begins", "The Dark Knight", "The Dark Knight Rises"]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["Batman Begins", "The Dark Knight", "The Dark Knight Rises"]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206250" y="850325"/>
            <a:ext cx="873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También es posible utilizarlo para copiar o crear nuevos arrays.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206250" y="1284725"/>
            <a:ext cx="8731500" cy="366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"Batman Begins"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Dark Knight"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AHORA SI SE COPIA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 ...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Dark Knight Rises"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["Batman Begins", "The Dark Knight"]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["Batman Begins", "The Dark Knight", "The Dark Knight Rises"]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206250" y="850325"/>
            <a:ext cx="873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También es posible utilizarlo para copiar o crear nuevos arrays.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>
            <a:off x="206250" y="1284725"/>
            <a:ext cx="8731500" cy="366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 array con dos numeros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dosTres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creo un nuevo array, donde el primer elemento es el 1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y le digo que expanda/propague los numeros del otro array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unoDosTres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dosTres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const unoDosTres = [1, dosTres[0], dosTres[1]];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finalmente el array tiene los 3 elementos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unoDosTres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[1, 2, 3]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206250" y="850325"/>
            <a:ext cx="873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Otro ejemplo donde podemos utilizar el </a:t>
            </a:r>
            <a:r>
              <a:rPr lang="en" sz="1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crear un array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REPASO </a:t>
            </a:r>
            <a:r>
              <a:rPr lang="en" sz="3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ARRAYS</a:t>
            </a:r>
            <a:endParaRPr sz="3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206250" y="952950"/>
            <a:ext cx="8731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 Completá el siguiente código para obtener el resultado deseado en el console.log, utilizando el operador de propagación.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2081250" y="1853900"/>
            <a:ext cx="4981500" cy="25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delUnoAlTres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delUnoAlCinco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LA SOLUCION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delUnoAlCinco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[1, 2, 3, 4, 5]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206250" y="952950"/>
            <a:ext cx="8731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A partir del array dado, creá un nuevo array que empiece con el elemento ‘CERO’ y termine con el elemento ‘CUATRO’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1901550" y="1853900"/>
            <a:ext cx="5340900" cy="25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arrayDado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'UNO'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'DOS'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'TRES'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nuevoArray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LA SOLUCION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nuevoArray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['CERO', 'UNO', 'DOS', 'TRES', 'CUATRO']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206250" y="952950"/>
            <a:ext cx="8731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Completá el código para poder unir los 3 arrays en uno solo y llegar al resultado esperado utilizando el </a:t>
            </a:r>
            <a:r>
              <a:rPr lang="en" sz="1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016300" y="1732225"/>
            <a:ext cx="5111400" cy="304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frase0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'¡'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'Hola'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frase1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'Mundo'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frase2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'!'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fraseCompleta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LA SOLUCION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fraseCompleta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¡Hola, Mundo!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/>
          <p:nvPr/>
        </p:nvSpPr>
        <p:spPr>
          <a:xfrm>
            <a:off x="206250" y="1282675"/>
            <a:ext cx="8731500" cy="3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titulo: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'Batman Begins'</a:t>
            </a:r>
            <a:endParaRPr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NO SE COPIA EL OBJETO, SINO QUE REFERENCIA AL MISMO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2007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2007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2007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 | OBJETOS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206250" y="797975"/>
            <a:ext cx="873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lang="en" sz="1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también funciona con objetos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206250" y="1282675"/>
            <a:ext cx="8731500" cy="3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titulo: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'Batman Begins'</a:t>
            </a:r>
            <a:endParaRPr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SI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...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2007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copiaPelicula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2007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 | OBJETOS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206250" y="797975"/>
            <a:ext cx="873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lang="en" sz="1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también funciona con objetos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/>
          <p:nvPr/>
        </p:nvSpPr>
        <p:spPr>
          <a:xfrm>
            <a:off x="206250" y="1282675"/>
            <a:ext cx="8731500" cy="36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endParaRPr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datos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profesion: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'Programadora'</a:t>
            </a:r>
            <a:endParaRPr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{ nombre: "Ada", apellido: "Lovelace", profesion: "Programadora"}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 | OBJETOS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206250" y="797975"/>
            <a:ext cx="8731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También es posible crear nuevos objetos a partir de otros objetos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4745300" y="2454575"/>
            <a:ext cx="2882700" cy="8193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copian las propiedades que estaban en el objeto </a:t>
            </a:r>
            <a:r>
              <a:rPr i="1"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datos</a:t>
            </a:r>
            <a:endParaRPr i="1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30" name="Google Shape;230;p37"/>
          <p:cNvCxnSpPr>
            <a:stCxn id="229" idx="1"/>
          </p:cNvCxnSpPr>
          <p:nvPr/>
        </p:nvCxnSpPr>
        <p:spPr>
          <a:xfrm flipH="1">
            <a:off x="1721000" y="2864225"/>
            <a:ext cx="30243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206250" y="747700"/>
            <a:ext cx="87315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Completá el siguiente código para llegar al resultado esperado (respetar orden).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206250" y="1281400"/>
            <a:ext cx="4365600" cy="364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reviews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reviewIMDB: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reviewFilmAffinity: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8.1</a:t>
            </a:r>
            <a:endParaRPr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peliInfo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titulo: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'The Dark Knight'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2008</a:t>
            </a:r>
            <a:endParaRPr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LA SOLUCION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4811650" y="1281400"/>
            <a:ext cx="4126200" cy="364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{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 titulo: "The Dark Knight",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 anio: 2008,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 reviewIMDB: 9,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 reviewFilmAffinity: 8.1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}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206250" y="747700"/>
            <a:ext cx="87315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Completá el siguiente código para llegar al resultado esperado (respetar orden).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9"/>
          <p:cNvSpPr/>
          <p:nvPr/>
        </p:nvSpPr>
        <p:spPr>
          <a:xfrm>
            <a:off x="206250" y="1281400"/>
            <a:ext cx="4365600" cy="364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estudiante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endParaRPr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estudianteJS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SOLUCION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estudianteJS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9"/>
          <p:cNvSpPr/>
          <p:nvPr/>
        </p:nvSpPr>
        <p:spPr>
          <a:xfrm>
            <a:off x="4811650" y="1281400"/>
            <a:ext cx="4126200" cy="364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{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 sabeJS: true,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 nombre: "Ada",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 apellido: "Lovelace",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 edad: 27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}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SPREAD OPERATOR: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206250" y="1675000"/>
            <a:ext cx="8731500" cy="333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7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tresNums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tresNums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tresNums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tresNums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9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tresNums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NaN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masNums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132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76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SOLUCION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132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206250" y="747700"/>
            <a:ext cx="87315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La función Math.max() recibe varios números (distintos parámetros) y retorna el más alto. ¿Cómo modificarías el siguiente código para que funcione con distintos arrays sin tener que estar todo el tiempo usando los índices?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259" name="Google Shape;25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¡Gracias!</a:t>
            </a:r>
            <a:endParaRPr sz="36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06325" y="899138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array es un tipo de dato, que permite guardar múltiples valores.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06325" y="1287638"/>
            <a:ext cx="8731500" cy="113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playlist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'Smells Like Teen Spirit'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'Come As You Are'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'Heart-Shaped Box'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'Lithium'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06250" y="2420438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Podemos utilizar el índice (comienza en 0), para acceder a los elementos.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06250" y="2808950"/>
            <a:ext cx="8731500" cy="206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cancionUno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playlist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cancionUno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Smells Like Teen Spirit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cancionTres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playlist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cancionTres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Heart-Shaped Box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 | LENGTH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06325" y="899138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 medio de la propiedad length podemos obtener la cantidad de elementos que tiene un array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06250" y="1600128"/>
            <a:ext cx="8731500" cy="138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'Batman'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'Batman Begins'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'The Dark Knight'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'The Dark Knight Rises'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peliculas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 | INDEXOF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06325" y="747707"/>
            <a:ext cx="87315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método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indexOf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retorna el primer índice donde se encuentra un elemento. Si no encuentra el elemento buscado retorna -1.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06325" y="1346800"/>
            <a:ext cx="8731500" cy="370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villanosDeBatman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'Joker'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'Bane'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"Ra's Al Ghul"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'Scarecrow'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villanosDeBatman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'Scarecrow'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&gt; -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'Scarecrow es uno de los villanos de Batman.'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Scarecrow es uno de los villanos de Batman.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villanosDeBatman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'Lex Luthor'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&gt; -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'Lex Luthor es parte de los villanos de Batman'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'Lex Luthor no es parte de los villanos de Batman'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Lex Luthor no es parte de los villanos de Batman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ARRAYS | FOR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206250" y="1291050"/>
            <a:ext cx="8731500" cy="36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villanosDeBatman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'Joker'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'Bane'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"Ra's Al Ghul"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'Scarecrow'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villanosDeBatman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villanosDeBatman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Joker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Bane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Ra's Al Ghul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Scarecrow</a:t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06250" y="867438"/>
            <a:ext cx="8731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recorrer un array, podemos utilizar un ciclo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for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y acceder a cada elemento con el índice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REPASO OBJETOS</a:t>
            </a:r>
            <a:endParaRPr sz="3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OBJETOS: REPASO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206250" y="1485100"/>
            <a:ext cx="5457000" cy="349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una variable por cada dato a guardar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el primer elemento es el nombre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el segundo elemento es el apellido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el tercer elemento es la edad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06250" y="747700"/>
            <a:ext cx="8731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Los objetos son un </a:t>
            </a:r>
            <a:r>
              <a:rPr lang="en" sz="1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tipo de dato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Nos permiten guardar información agrupada de una forma ordenada.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5862475" y="1485100"/>
            <a:ext cx="3075600" cy="349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una forma más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ordenada y agrupada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usando objetos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endParaRPr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OBJETOS: REPASO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2080050" y="1744675"/>
            <a:ext cx="4983900" cy="306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edad: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endParaRPr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06250" y="987175"/>
            <a:ext cx="8731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Los objetos tienen </a:t>
            </a:r>
            <a:r>
              <a:rPr lang="en" sz="1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propiedades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Podemos acceder al valor de las propiedades utilizando su nombre.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