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 Black"/>
      <p:bold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b3961d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b3961d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e957dfb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e957dfb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e957df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e957df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mostrarInfo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`Tu nombre completo es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mostrarInfo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Tu nombre completo es Ada Lovelace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e957dfb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e957dfb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Posible Solución: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'Grace'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'Hopper'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persona3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'Hedy'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'Lamarr'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nombre3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persona3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nombre3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 'Ada', 'Grace', 'Hedy' ]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e957dfb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e957dfb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datosPersonales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1815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'Londres'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datosPersonales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nació en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el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nació en Londres, el 10/12/1815.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e957dfb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e957dfb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e957dfb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e957dfb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e957dfb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e957dfb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e957df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e957df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e957dfb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e957dfb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e957dfb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e957dfb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9f418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9f418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e957dfb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5e957dfb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e957dfb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e957dfb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fechaNacimiento: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1815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lugarNacimiento: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pais: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'Inglaterra'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ciudad: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'Londres'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fechaNacimiento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lugarNacimiento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ciudad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endParaRPr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nació en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el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nació en Londres, el 10/12/1815.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e957dfb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e957dfb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 Lovelace'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[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idioma: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'inglés'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]];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usando destructuring, obtener las variables idioma y nombrePersona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nombrePersona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[ {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idioma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] ] =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nombrePersona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habla en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idioma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Lovelace habla en inglés.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e957dfb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e957dfb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fechaNacimiento: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1815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lugarNacimiento: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pais: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'Inglaterra'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ciudad: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'Londres'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fechaNacimiento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lugarNacimiento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ciudad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endParaRPr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nació en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el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nació en Londres, el 10/12/1815.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e957df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e957df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que el siguiente ejemplo no funciona: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const [x, ...y, z] = ['a', 'b', 'c']; // NO FUNCIONA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e957dfb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e957dfb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00cc6354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00cc6354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9f4182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9f4182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e957df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e957df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e957df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e957df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e957dfb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e957df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e957dfb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e957dfb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e957df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e957df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e957df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e957df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850" y="1709075"/>
            <a:ext cx="4483024" cy="1493049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04775">
              <a:srgbClr val="000000">
                <a:alpha val="500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675" y="1680438"/>
            <a:ext cx="1782600" cy="17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206250" y="1870250"/>
            <a:ext cx="8731500" cy="275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 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'Jude Milhon'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'Hedy Lamarr'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'Grace Hopper'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'Evelyn Berezin'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solo tomo el tercer elemento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 , 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tercerElemento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tercerElemento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Hedy Lamarr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EXTRAER SOLO LO NECESARIO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06250" y="818500"/>
            <a:ext cx="8731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 estamos desestructurando un array, y necesitamos acceder solo a una posición específica, ignorando otras posiciones, podemos dejar el espacio en blanco. Por ejemplo, vamos a extraer sólo el 3er elemento del array.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206250" y="1886175"/>
            <a:ext cx="8731500" cy="23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mostrarInfo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LA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mostrarInfo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Tu nombre completo es Ada Lovelace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EJERCICIOS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06250" y="877588"/>
            <a:ext cx="8731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Crear una función (</a:t>
            </a:r>
            <a:r>
              <a:rPr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arrow function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llamada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mostrarInfo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que un objeto y retorna la cadena “Tu nombre completo es ” concatenado con el valor de la propiedad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nombre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un espacio y el valor de la propiedad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apellido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Tenés que usar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dentro de la función.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206250" y="1546300"/>
            <a:ext cx="8731500" cy="30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'Hopper'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'Hedy'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'Lamarr'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 'Ada', 'Grace', 'Hedy' ]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EJERCICIOS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06250" y="877597"/>
            <a:ext cx="8731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Utilizando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debemos extraer la propiedad </a:t>
            </a:r>
            <a:r>
              <a:rPr i="1"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nombre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cada objeto y crear un array en la variable </a:t>
            </a:r>
            <a:r>
              <a:rPr i="1"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nombres</a:t>
            </a:r>
            <a:r>
              <a:rPr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 los 3 nombres que obtuvimos de cada persona.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206250" y="1838200"/>
            <a:ext cx="8731500" cy="27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datosPersonales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1815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'Londres'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utilizando destructuring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extraer las variables nombre, lugar, dia, mes, anio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nació en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el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nació en Londres, el 10/12/1815.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EJERCICIOS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06250" y="877601"/>
            <a:ext cx="87315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Tenemos un array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datosPersonales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con el nombre, apellido, día nacimiento, mes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nacimiento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año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nacimiento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lugar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nacimiento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(respetando el orden) de una persona. Utilizando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obtener los datos necesarios para completar el siguiente código.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206250" y="1465900"/>
            <a:ext cx="8731500" cy="33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 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domicilio: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calle: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'Calle Falsa 123'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localidad: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'CABA'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domicilio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localidad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vive en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localidad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Lovelace vive en CABA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OBJETOS ANIDADOS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06250" y="818500"/>
            <a:ext cx="87315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Los patrones a utilizar para hacer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pueden ser más o menos complejos, según la estructura que tenga la fuente.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206250" y="1465900"/>
            <a:ext cx="8731500" cy="24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'#FF00FF'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'rgb(255, 0, 255)'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usamos destructuring anidado para asignar las variable R, G y B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hexa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hexa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#FF00FF 255 0 255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ARRAYS ANIDADOS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206250" y="850575"/>
            <a:ext cx="873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Otro ejemplo de patrones anidados, utilizando arrays.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206250" y="1405900"/>
            <a:ext cx="8731500" cy="353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 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lenguajes: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'Español'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'Inglés'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lenguajes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lenguajes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lenguajePrincipal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lenguajes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 'Español', 'Inglés' 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lenguajePrincipal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Español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ARRAY Y OBJETOS COMBINADOS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06250" y="747700"/>
            <a:ext cx="87315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veces trabajamos con estructuras más complejas, y (por ejemplo) tenemos un objeto con otro objeto y un array anidados. En estos casos podemos usar destructuring combinado.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206250" y="1585900"/>
            <a:ext cx="8731500" cy="316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 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lenguajes: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'Español'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'Inglés'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},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'Grace Hopper'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lenguajes: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'Inglés'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nombrePrimeraPersona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]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nombrePrimeraPersona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Lovelace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ARRAY Y OBJETOS COMBINADOS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206250" y="846250"/>
            <a:ext cx="8731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otro ejemplo, podemos tener un array con objetos y queremos obtener datos únicamente del primero.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206250" y="1600850"/>
            <a:ext cx="8731500" cy="242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configuracion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endParaRPr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ancho, alto: height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configuracion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ancho,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150 undefined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VALORES POR DEFECTO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206250" y="853725"/>
            <a:ext cx="8731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Cuando estamos desestructurando y queremos acceder a una propiedad que no existe, obtenemos el siguiente resultado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206250" y="4234800"/>
            <a:ext cx="8731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variables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ancho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height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toman el valor </a:t>
            </a:r>
            <a:r>
              <a:rPr i="1"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undefined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ya que se crean las variables, pero ES no es capaz de asignarles un valor por que no existen como propiedad en el objeto.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206250" y="1600850"/>
            <a:ext cx="8731500" cy="31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configuracion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endParaRPr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750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alto: height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configuracion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150, toma el valor que está en el objeto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500, toma el valor que le indicamos como default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400, toma el valor que le indicamos como default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VALORES POR DEFECTO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206250" y="853725"/>
            <a:ext cx="8731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 destructuring podemos configurar valores por defecto, por lo que si una propiedad no está en el objeto (o el array), se le asigna el valor que le indiquemos.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endParaRPr sz="3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206250" y="1388800"/>
            <a:ext cx="8731500" cy="344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indicamos un valor por defecto de 255 a r y b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`R: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G: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B: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R: 200, G: undefined, B: 255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 toma el valor que se corresponde con su posición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 es undefined ya que no hay elemento en esa posición y no tiene valor default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 es 255 ya que no existe el elemento y toma su valor por defecto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VALORES POR DEFECTO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206250" y="747700"/>
            <a:ext cx="8731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 array funciona de manera similar, según la posición del elemento que necesitemos ponerle un valor por defecto.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/>
          <p:nvPr/>
        </p:nvSpPr>
        <p:spPr>
          <a:xfrm>
            <a:off x="206250" y="1400800"/>
            <a:ext cx="8731500" cy="366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82875" lIns="274300" spcFirstLastPara="1" rIns="27430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fechaNacimiento: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1815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lugarNacimiento: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pais: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'Inglaterra'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ciudad: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'Londres'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nació en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lugar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el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nació en Londres, el 10/12/1815.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EJERCICIOS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206250" y="747697"/>
            <a:ext cx="87315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Tenemos un objeto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persona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con sus datos personales. Utilizando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obtener los datos necesarios para completar el siguiente código.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206250" y="1781800"/>
            <a:ext cx="8731500" cy="231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 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[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idioma: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'inglés'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]];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usando destructuring, obtener las variables idioma y nombrePersona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nombrePersona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habla en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idioma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Lovelace habla en inglés.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EJERCICIOS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206250" y="938197"/>
            <a:ext cx="87315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Utilizando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tenemos que extraer la información necesaria para completar el siguiente código.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206250" y="1781800"/>
            <a:ext cx="8731500" cy="299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 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techs: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'JavaScript'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'C++'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'Grace Hopper'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techs: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};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nombrePersona1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programa en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techPersona1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nombrePersona2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programa en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techPersona2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Lovelace programa en JavaScript.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Grace Hopper programa en JS.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EJERCICIOS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206250" y="938197"/>
            <a:ext cx="87315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Utilizando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tenemos que extraer la información necesaria para completar el siguiente código.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REST OPERATOR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206250" y="747700"/>
            <a:ext cx="8731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operador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rest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permite guardar los elementos restantes (que no estamos extrayendo) en un array u objeto. Si se utiliza dentro de un array, tiene que ir último. El operador se escribe utilizando 3 puntos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...</a:t>
            </a:r>
            <a:endParaRPr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206250" y="1625950"/>
            <a:ext cx="8731500" cy="32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x='a'; y=['b', 'c']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 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idioma: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'inglés'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otrosDatos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Lovelace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otrosDatos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{ edad: 35, idioma: 'inglés' }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REST OPERATOR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06250" y="842950"/>
            <a:ext cx="8731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 el operador no puede encontrar más elementos, va a guardar un array/objeto vacío.</a:t>
            </a:r>
            <a:endParaRPr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206250" y="1366175"/>
            <a:ext cx="8731500" cy="355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 b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 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 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endParaRPr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otrosDatos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Lovelace 35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otrosDatos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{ }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248" name="Google Shape;24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¡Gracias!</a:t>
            </a:r>
            <a:endParaRPr sz="3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06325" y="1431400"/>
            <a:ext cx="8731500" cy="349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OBJECT DESTRUCTURING</a:t>
            </a:r>
            <a:endParaRPr b="1"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 = 'Ada'; a = 'Lovelace'</a:t>
            </a:r>
            <a:endParaRPr b="1"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// {prop} es abreviado de {prop: prop}</a:t>
            </a:r>
            <a:endParaRPr b="1"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nombre = 'Ada'; apellido = 'Lovelace'</a:t>
            </a:r>
            <a:endParaRPr b="1"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ARRAY DESTRUCTURING</a:t>
            </a:r>
            <a:endParaRPr b="1" sz="13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unIterable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 sz="13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3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unIterable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3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x = 'a'; y = 'b'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06325" y="747700"/>
            <a:ext cx="87315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es una forma conveniente de extraer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múltiples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valores de objetos y/o arrays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(pueden estar anidados)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CONSTRUCCIÓN DE DATOS VS. EXTRACCIÓN DE DATOS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06250" y="861775"/>
            <a:ext cx="8731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terminar de entender destructuring, examinemos el contexto más amplio.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JS tiene operaciones para construir datos, una propiedad a la vez.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06325" y="1635550"/>
            <a:ext cx="8731500" cy="142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06325" y="3856900"/>
            <a:ext cx="8731500" cy="10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6250" y="3245800"/>
            <a:ext cx="8731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misma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puede utilizarse para extraer datos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CONSTRUCCIÓN DE DATOS VS. EXTRACCIÓN DE DATOS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06250" y="861775"/>
            <a:ext cx="8731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Además, hay una sintaxis para construir múltiples propiedades al mismo tiempo, a través de un objeto literal.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06325" y="1635550"/>
            <a:ext cx="8731500" cy="7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06250" y="3407750"/>
            <a:ext cx="8731500" cy="140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 Arrays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x = 'a'; y = 'b'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06250" y="2571750"/>
            <a:ext cx="8731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Pero antes de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ES6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no había un mecanismo correspondiente para extraer datos. Eso es lo que hace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Permite extraer múltiples propiedades de un objeto: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PARTES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06250" y="747700"/>
            <a:ext cx="87315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la asignación por destructuring tenemos dos partes involucradas: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Char char="-"/>
            </a:pP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Fuente del destructuring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la información a desestructurar (la parte derecha de una asignación o los argumentos que pasamos a una función).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Char char="-"/>
            </a:pP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Objetivo del destructuring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el patrón utilizado para desestructurar la fuente (la parte izquierda de una asignación o los parámetros de una función).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06250" y="2324500"/>
            <a:ext cx="8731500" cy="262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x = 'a'; y = 'b';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Lovelace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880150" y="2243275"/>
            <a:ext cx="765900" cy="192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FUENTE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/>
          <p:nvPr/>
        </p:nvSpPr>
        <p:spPr>
          <a:xfrm rot="-5400000">
            <a:off x="6199046" y="454650"/>
            <a:ext cx="128100" cy="4234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rot="-5400000">
            <a:off x="2545875" y="2642025"/>
            <a:ext cx="128100" cy="1045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 rot="-5400000">
            <a:off x="1736926" y="4033850"/>
            <a:ext cx="128100" cy="85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226975" y="2840250"/>
            <a:ext cx="765900" cy="192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FUENTE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1418025" y="4166450"/>
            <a:ext cx="765900" cy="192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FUENTE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/>
          <p:nvPr/>
        </p:nvSpPr>
        <p:spPr>
          <a:xfrm rot="-5400000">
            <a:off x="1395425" y="2851075"/>
            <a:ext cx="124500" cy="624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074725" y="2876375"/>
            <a:ext cx="765900" cy="192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/>
          <p:nvPr/>
        </p:nvSpPr>
        <p:spPr>
          <a:xfrm rot="-5400000">
            <a:off x="2447749" y="1197600"/>
            <a:ext cx="128100" cy="2748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128850" y="2243275"/>
            <a:ext cx="765900" cy="192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/>
          <p:nvPr/>
        </p:nvSpPr>
        <p:spPr>
          <a:xfrm rot="-5400000">
            <a:off x="3402825" y="2752350"/>
            <a:ext cx="124500" cy="2122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082125" y="3511050"/>
            <a:ext cx="765900" cy="192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PARTES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06250" y="861775"/>
            <a:ext cx="8731500" cy="3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objetivo del destructuring puede ser alguno de los siguientes patrones: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Una variable</a:t>
            </a: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patrón de objeto</a:t>
            </a: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patrón de array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206250" y="1689075"/>
            <a:ext cx="8731500" cy="59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206250" y="2975375"/>
            <a:ext cx="8731500" cy="59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&lt;&lt;patrón&gt;&gt;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&lt;&lt;patrón&gt;&gt;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06250" y="4261675"/>
            <a:ext cx="8731500" cy="59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&lt;&lt;patrón&gt;&gt;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&lt;&lt;patrón&gt;&gt;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206250" y="1317550"/>
            <a:ext cx="8731500" cy="36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SIN cambio nombre de variable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Cambio nombre de variable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EXTRAER SOLO LO NECESARIO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06250" y="818500"/>
            <a:ext cx="8731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 estamos desestructurando un objeto, podemos elegir sólo propiedades que nos interesan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206250" y="1281400"/>
            <a:ext cx="8731500" cy="275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'Murray'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'Hopper'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solo tomo el primer y segundo elemento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Grace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Murray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DESTRUCTURING: EXTRAER SOLO LO NECESARIO</a:t>
            </a:r>
            <a:endParaRPr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06250" y="818500"/>
            <a:ext cx="8731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 estamos desestructurando un array, podemos extraer solo un prefijo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