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 Black"/>
      <p:bold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Black-bold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1b3961d7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1b3961d7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483396c3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483396c3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0cc6354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0cc6354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9f4182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9f4182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483396c3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483396c3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 utilizar .reduce():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notas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sumaDeNotas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notas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sumaDeNotas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notas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sumaDeNotas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25</a:t>
            </a:r>
            <a:endParaRPr sz="9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483396c3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483396c3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5d08bd312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5d08bd312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483396c3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483396c3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Animación para explicar reduce -&gt; http://reduce.surge.sh/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83396c3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483396c3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483396c3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483396c3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83396c3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483396c3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850" y="1709075"/>
            <a:ext cx="4483024" cy="1493049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5400000" dist="104775">
              <a:srgbClr val="000000">
                <a:alpha val="50000"/>
              </a:srgbClr>
            </a:outerShdw>
          </a:effectLst>
        </p:spPr>
      </p:pic>
      <p:pic>
        <p:nvPicPr>
          <p:cNvPr id="55" name="Google Shape;5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8675" y="1680438"/>
            <a:ext cx="1782600" cy="17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ARRAYS | REDUCE: EJERCICIOS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206250" y="923775"/>
            <a:ext cx="87315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Tenemos un array de números en la variable </a:t>
            </a:r>
            <a:r>
              <a:rPr lang="en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numbers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Utilizando </a:t>
            </a:r>
            <a:r>
              <a:rPr lang="en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.reduce()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queremos crear un array con los mismos números, pero eliminando los repetidos. Pista: indexOf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1363350" y="1719050"/>
            <a:ext cx="6417300" cy="304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codea debajo de este comentario la solución al ejercicio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sinRepetidos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sinRepetidos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deberia mostrar [ 5, 1, 7, 12, 2, 9, 0, 11 ]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400" y="3441075"/>
            <a:ext cx="2796100" cy="93122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57150">
              <a:srgbClr val="000000">
                <a:alpha val="45000"/>
              </a:srgbClr>
            </a:outerShdw>
          </a:effectLst>
        </p:spPr>
      </p:pic>
      <p:pic>
        <p:nvPicPr>
          <p:cNvPr id="124" name="Google Shape;12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5600" y="3277484"/>
            <a:ext cx="1258375" cy="12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1343225" y="1837950"/>
            <a:ext cx="6290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¡Gracias!</a:t>
            </a:r>
            <a:endParaRPr sz="36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400" y="3441075"/>
            <a:ext cx="2796100" cy="93122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57150">
              <a:srgbClr val="000000">
                <a:alpha val="45000"/>
              </a:srgbClr>
            </a:outerShdw>
          </a:effectLst>
        </p:spPr>
      </p:pic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5600" y="3277484"/>
            <a:ext cx="1258375" cy="12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343225" y="1837950"/>
            <a:ext cx="6290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ARRAYS</a:t>
            </a:r>
            <a:endParaRPr sz="3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ARRAYS | REDUCE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06250" y="923775"/>
            <a:ext cx="87315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.reduce()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nos permite recorrer el array y obtener un resultado reducido en base a cada elemento del array.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206100" y="1785425"/>
            <a:ext cx="8731500" cy="305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notas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sumaDeNotas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notas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nota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nota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const sumaDeNotas = notas.reduce(function(total, nota) {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return total + nota;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}, 0);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sumaDeNotas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25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ARRAYS | REDUCE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06250" y="811625"/>
            <a:ext cx="87315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Existen muchos usos para </a:t>
            </a:r>
            <a:r>
              <a:rPr lang="en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.reduce()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Es un método que se ejecuta sobre un array, y puede retornar cualquier otro tipo de dato (array, objeto, número, string, etc). Por ejemplo: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982200" y="1494750"/>
            <a:ext cx="7179600" cy="333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pares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=&gt;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%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}, []);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pares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[ 2, 4, 6, 8 ]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ARRAYS | REDUCE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06250" y="906125"/>
            <a:ext cx="87315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También es posible utilizarlo para concatenar strings.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06250" y="1494750"/>
            <a:ext cx="8731500" cy="333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palabras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'¡'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'Hola,'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'mundo'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'!'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 este ejemplo estamos haciendo una reducción del array a un string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frase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palabras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'Frase:'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const frase = palabras.reduce(function(acc, item) {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 return acc + ' ' + item;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}, 'Frase:');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frase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Frase: ¡ Hola, mundo !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206250" y="1310300"/>
            <a:ext cx="8731500" cy="366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sumaConInicialCero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}, </a:t>
            </a:r>
            <a:r>
              <a:rPr b="1"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sumaSinInicial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});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sumaConInicialQuince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}, </a:t>
            </a:r>
            <a:r>
              <a:rPr b="1"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sumaConInicialCero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6</a:t>
            </a:r>
            <a:endParaRPr b="1"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sumaSinInicial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6</a:t>
            </a:r>
            <a:endParaRPr b="1"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sumaConInicialDiez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21</a:t>
            </a:r>
            <a:endParaRPr b="1"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ARRAYS | REDUCE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06250" y="795597"/>
            <a:ext cx="87315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 método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.reduce()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tiene un segundo parámetro que es el valor inicial del acumulador.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ARRAYS | REDUCE: EJERCICIOS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206250" y="923775"/>
            <a:ext cx="87315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1. Teniendo un array de números al azar, llamado </a:t>
            </a:r>
            <a:r>
              <a:rPr lang="en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numeros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obtener la suma total de todos los números. Utilizar </a:t>
            </a:r>
            <a:r>
              <a:rPr lang="en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reduce()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810950" y="1719050"/>
            <a:ext cx="5522100" cy="245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94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ACA VA LA SOLUCION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deberia mostrar 155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ARRAYS | REDUCE: EJERCICIOS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206250" y="923775"/>
            <a:ext cx="87315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Teniendo un array de números al azar, llamado </a:t>
            </a:r>
            <a:r>
              <a:rPr lang="en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numbers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obtener la multiplicación total de todos los números. Utilizar </a:t>
            </a:r>
            <a:r>
              <a:rPr lang="en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reduce()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Cuidado con el valor inicial del acumulador.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1810950" y="1719050"/>
            <a:ext cx="5522100" cy="242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94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ACA VA LA SOLUCION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deberia mostrar 977976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ARRAYS | REDUCE: EJERCICIOS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206250" y="923775"/>
            <a:ext cx="87315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Tenemos un array de números en la variable </a:t>
            </a:r>
            <a:r>
              <a:rPr lang="en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numeros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Queremos crear un nuevo array que contenga solo los números impares, utilizando </a:t>
            </a:r>
            <a:r>
              <a:rPr lang="en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.reduce()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1810950" y="1719050"/>
            <a:ext cx="5522100" cy="248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ACA LA SOLUCION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impares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impares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[3, 7, 13, 99]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