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2FC02-FB55-47CF-9ADD-6BDD472EB8D7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484E-F6FE-40CD-9A54-618DF77A16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9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9C4018-7936-412E-AFA4-452A58F224F4}" type="datetimeFigureOut">
              <a:rPr lang="es-ES" smtClean="0"/>
              <a:t>26/06/2014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7C4CBB-9D67-435E-951E-6360B1C5F78A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851648" cy="2363688"/>
          </a:xfrm>
        </p:spPr>
        <p:txBody>
          <a:bodyPr>
            <a:normAutofit fontScale="90000"/>
          </a:bodyPr>
          <a:lstStyle/>
          <a:p>
            <a:r>
              <a:rPr lang="es-ES" b="0" dirty="0">
                <a:effectLst/>
              </a:rPr>
              <a:t>Analizador orientado a métodos para aplicaciones Java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4437112"/>
            <a:ext cx="7854696" cy="1752600"/>
          </a:xfrm>
        </p:spPr>
        <p:txBody>
          <a:bodyPr/>
          <a:lstStyle/>
          <a:p>
            <a:r>
              <a:rPr lang="es-ES" dirty="0" smtClean="0"/>
              <a:t>Javier Alejos Castroviejo</a:t>
            </a:r>
          </a:p>
          <a:p>
            <a:r>
              <a:rPr lang="es-ES" dirty="0" smtClean="0"/>
              <a:t>Diego Arranz García</a:t>
            </a:r>
          </a:p>
          <a:p>
            <a:r>
              <a:rPr lang="es-ES" dirty="0" smtClean="0"/>
              <a:t>Saskya Mosquera Logroño</a:t>
            </a:r>
            <a:endParaRPr lang="es-ES" dirty="0"/>
          </a:p>
        </p:txBody>
      </p:sp>
      <p:pic>
        <p:nvPicPr>
          <p:cNvPr id="4098" name="Picture 2" descr="C:\Users\Saskya\Desktop\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81128"/>
            <a:ext cx="1398416" cy="139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Inspector - Variables</a:t>
            </a:r>
            <a:endParaRPr lang="es-E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008" y="1935163"/>
            <a:ext cx="3350192" cy="474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2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Profiler</a:t>
            </a:r>
            <a:endParaRPr lang="es-E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14210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1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ctr"/>
            <a:r>
              <a:rPr lang="es-ES" dirty="0" smtClean="0"/>
              <a:t>Profiler - Estadísticas</a:t>
            </a:r>
            <a:endParaRPr lang="es-E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947714" cy="48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0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pPr algn="ctr"/>
            <a:r>
              <a:rPr lang="es-ES" dirty="0" smtClean="0"/>
              <a:t>Profiler – Datos  </a:t>
            </a:r>
            <a:endParaRPr lang="es-ES" dirty="0"/>
          </a:p>
        </p:txBody>
      </p:sp>
      <p:pic>
        <p:nvPicPr>
          <p:cNvPr id="7" name="Picture 4" descr="C:\Users\Saskya\Desktop\Sin título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06"/>
          <a:stretch/>
        </p:blipFill>
        <p:spPr bwMode="auto">
          <a:xfrm>
            <a:off x="827584" y="1844824"/>
            <a:ext cx="753949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Desarrollo y problemas encontrados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/>
          <a:lstStyle/>
          <a:p>
            <a:r>
              <a:rPr lang="es-ES" dirty="0" smtClean="0"/>
              <a:t>Durante el desarrollo surgieron diversos problemas.</a:t>
            </a:r>
          </a:p>
          <a:p>
            <a:pPr lvl="1"/>
            <a:r>
              <a:rPr lang="es-ES" dirty="0" smtClean="0"/>
              <a:t>Tamaño de la traza.</a:t>
            </a:r>
          </a:p>
          <a:p>
            <a:pPr lvl="1"/>
            <a:r>
              <a:rPr lang="es-ES" dirty="0" smtClean="0"/>
              <a:t>Gestión E/S del programa.</a:t>
            </a:r>
          </a:p>
          <a:p>
            <a:r>
              <a:rPr lang="es-ES" dirty="0"/>
              <a:t>La aplicación tiene ciertas limitaciones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Tamaño de la traza y almacenamiento.</a:t>
            </a:r>
          </a:p>
          <a:p>
            <a:pPr lvl="1"/>
            <a:r>
              <a:rPr lang="es-ES" dirty="0" smtClean="0"/>
              <a:t>Navegación en el árbol.</a:t>
            </a:r>
            <a:endParaRPr lang="es-ES" dirty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– Tamaño de la traza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El </a:t>
            </a:r>
            <a:r>
              <a:rPr lang="es-ES" dirty="0"/>
              <a:t>t</a:t>
            </a:r>
            <a:r>
              <a:rPr lang="es-ES" dirty="0" smtClean="0"/>
              <a:t>amaño de la traza depende del tamaño de los objetos y el número de llamadas a los métodos.</a:t>
            </a:r>
          </a:p>
          <a:p>
            <a:r>
              <a:rPr lang="es-ES" dirty="0" smtClean="0"/>
              <a:t>En programas de grandes tamaños, el tamaño de la traza puede llegar a ser excesivo.</a:t>
            </a:r>
          </a:p>
          <a:p>
            <a:r>
              <a:rPr lang="es-ES" dirty="0" smtClean="0"/>
              <a:t>Dicho exceso puede llegar a ser un gran problema.</a:t>
            </a:r>
          </a:p>
          <a:p>
            <a:endParaRPr lang="es-ES" dirty="0"/>
          </a:p>
          <a:p>
            <a:r>
              <a:rPr lang="es-ES" dirty="0" smtClean="0"/>
              <a:t>Soluciones:</a:t>
            </a:r>
            <a:endParaRPr lang="es-ES" dirty="0"/>
          </a:p>
          <a:p>
            <a:pPr lvl="1"/>
            <a:r>
              <a:rPr lang="es-ES" dirty="0" smtClean="0"/>
              <a:t>Exclusión de paquetes, clases y métodos.</a:t>
            </a:r>
          </a:p>
          <a:p>
            <a:pPr lvl="1"/>
            <a:r>
              <a:rPr lang="es-ES" dirty="0" smtClean="0"/>
              <a:t>Exclusión de librerías externas.</a:t>
            </a:r>
          </a:p>
          <a:p>
            <a:pPr lvl="1"/>
            <a:r>
              <a:rPr lang="es-ES" dirty="0" smtClean="0"/>
              <a:t>Exclusión del objeto </a:t>
            </a:r>
            <a:r>
              <a:rPr lang="es-ES" i="1" u="sng" dirty="0" smtClean="0"/>
              <a:t>this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68728"/>
          </a:xfrm>
        </p:spPr>
        <p:txBody>
          <a:bodyPr/>
          <a:lstStyle/>
          <a:p>
            <a:pPr algn="ctr"/>
            <a:r>
              <a:rPr lang="es-ES" dirty="0" smtClean="0"/>
              <a:t>Desarrollo – E/S del programa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2069584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Muchos programas dependen de la entrada de información a través de consola.</a:t>
            </a:r>
          </a:p>
          <a:p>
            <a:r>
              <a:rPr lang="es-ES" dirty="0" smtClean="0"/>
              <a:t>Nuestra aplicación necesitaba implementar esta funcionalidad.</a:t>
            </a:r>
          </a:p>
          <a:p>
            <a:endParaRPr lang="es-ES" dirty="0"/>
          </a:p>
          <a:p>
            <a:r>
              <a:rPr lang="es-ES" dirty="0" smtClean="0"/>
              <a:t>Solución:</a:t>
            </a:r>
          </a:p>
          <a:p>
            <a:pPr lvl="1"/>
            <a:r>
              <a:rPr lang="es-ES" dirty="0" smtClean="0"/>
              <a:t>Implementación  de una consola.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73369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Limitaciones - Tamaño de la traza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las soluciones propuestas no se llega a solucionar dicha limitación.</a:t>
            </a:r>
          </a:p>
          <a:p>
            <a:endParaRPr lang="es-ES" dirty="0"/>
          </a:p>
          <a:p>
            <a:r>
              <a:rPr lang="es-ES" dirty="0" smtClean="0"/>
              <a:t>Soluciones:</a:t>
            </a:r>
          </a:p>
          <a:p>
            <a:pPr lvl="1"/>
            <a:r>
              <a:rPr lang="es-ES" dirty="0" smtClean="0"/>
              <a:t>Se podría guardar la traza en una BBDD SQL.</a:t>
            </a:r>
          </a:p>
          <a:p>
            <a:pPr lvl="1"/>
            <a:r>
              <a:rPr lang="es-ES" dirty="0" smtClean="0"/>
              <a:t>Para programas excesivamente grande se podría utilizar BigData como método de almacenamiento.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62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pPr algn="ctr"/>
            <a:r>
              <a:rPr lang="es-ES" dirty="0" smtClean="0"/>
              <a:t>Limitaciones - Navegación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Puede ser demasiado laborioso buscar información dentro del árbol.</a:t>
            </a:r>
          </a:p>
          <a:p>
            <a:endParaRPr lang="es-ES" dirty="0"/>
          </a:p>
          <a:p>
            <a:r>
              <a:rPr lang="es-ES" dirty="0" smtClean="0"/>
              <a:t>Soluciones:</a:t>
            </a:r>
          </a:p>
          <a:p>
            <a:pPr lvl="1"/>
            <a:r>
              <a:rPr lang="es-ES" dirty="0" smtClean="0"/>
              <a:t>Búsqueda de nodos a través de una consulta.</a:t>
            </a:r>
          </a:p>
          <a:p>
            <a:pPr lvl="1"/>
            <a:r>
              <a:rPr lang="es-ES" dirty="0" smtClean="0"/>
              <a:t>Realizar podas en el árbol.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10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¿Preguntas?</a:t>
            </a:r>
            <a:endParaRPr lang="es-ES" dirty="0"/>
          </a:p>
        </p:txBody>
      </p:sp>
      <p:pic>
        <p:nvPicPr>
          <p:cNvPr id="5" name="Picture 2" descr="C:\Users\Saskya\Desktop\pat-bateman-templat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544616" cy="361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16800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pPr marL="0" indent="0">
              <a:buNone/>
            </a:pPr>
            <a:endParaRPr lang="es-ES" u="sng" dirty="0" smtClean="0"/>
          </a:p>
          <a:p>
            <a:r>
              <a:rPr lang="es-ES" dirty="0" smtClean="0"/>
              <a:t>Lenguaje de programación orientado a objetos.</a:t>
            </a:r>
          </a:p>
          <a:p>
            <a:r>
              <a:rPr lang="es-ES" dirty="0" smtClean="0"/>
              <a:t>Fácil de usar.</a:t>
            </a:r>
          </a:p>
          <a:p>
            <a:r>
              <a:rPr lang="es-ES" dirty="0" smtClean="0"/>
              <a:t>Gestión de memoria.</a:t>
            </a:r>
          </a:p>
          <a:p>
            <a:r>
              <a:rPr lang="es-ES" dirty="0"/>
              <a:t>Multiplataforma</a:t>
            </a:r>
            <a:r>
              <a:rPr lang="es-ES" dirty="0" smtClean="0"/>
              <a:t>.</a:t>
            </a:r>
          </a:p>
          <a:p>
            <a:r>
              <a:rPr lang="es-ES" dirty="0"/>
              <a:t>Uno de los más extendidos.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endParaRPr lang="es-ES" u="sng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026" name="Picture 2" descr="C:\Users\Saskya\Desktop\ja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64704"/>
            <a:ext cx="1728192" cy="155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skya\Desktop\iconos-multiplatafor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34882"/>
            <a:ext cx="361960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1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0776"/>
          </a:xfrm>
        </p:spPr>
        <p:txBody>
          <a:bodyPr/>
          <a:lstStyle/>
          <a:p>
            <a:pPr algn="ctr"/>
            <a:r>
              <a:rPr lang="es-ES" dirty="0" smtClean="0"/>
              <a:t>Muchas gracias por su atención</a:t>
            </a:r>
            <a:endParaRPr lang="es-ES" dirty="0"/>
          </a:p>
        </p:txBody>
      </p:sp>
      <p:pic>
        <p:nvPicPr>
          <p:cNvPr id="6" name="Picture 2" descr="C:\Users\Saskya\Desktop\tecla_f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4904"/>
            <a:ext cx="4752528" cy="38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2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Picture 6" descr="C:\Users\Saskya\Desktop\52f51bf1e7c063b767000002_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5"/>
            <a:ext cx="8172338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6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Depuración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Búsqueda </a:t>
            </a:r>
            <a:r>
              <a:rPr lang="es-ES" dirty="0"/>
              <a:t>y corrección de </a:t>
            </a:r>
            <a:r>
              <a:rPr lang="es-ES" dirty="0" smtClean="0"/>
              <a:t>errores.</a:t>
            </a:r>
          </a:p>
          <a:p>
            <a:r>
              <a:rPr lang="es-ES" dirty="0" smtClean="0"/>
              <a:t>Mayoría paso </a:t>
            </a:r>
            <a:r>
              <a:rPr lang="es-ES" dirty="0"/>
              <a:t>a paso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2050" name="Picture 2" descr="C:\Users\Saskya\Desktop\debug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76" y="83671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skya\Desktop\SCA_Java_Run_and_Debug_Platform_debugPlatformCo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7" y="3068960"/>
            <a:ext cx="8066416" cy="354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2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229600" cy="1428768"/>
          </a:xfrm>
        </p:spPr>
        <p:txBody>
          <a:bodyPr>
            <a:normAutofit fontScale="90000"/>
          </a:bodyPr>
          <a:lstStyle/>
          <a:p>
            <a:r>
              <a:rPr lang="es-ES" dirty="0"/>
              <a:t>Problemas de depuración paso a </a:t>
            </a:r>
            <a:r>
              <a:rPr lang="es-ES" dirty="0" smtClean="0"/>
              <a:t>paso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7534" y="2708920"/>
            <a:ext cx="5976664" cy="2969538"/>
          </a:xfrm>
        </p:spPr>
        <p:txBody>
          <a:bodyPr wrap="square">
            <a:normAutofit fontScale="925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Volver atrás.</a:t>
            </a:r>
          </a:p>
          <a:p>
            <a:r>
              <a:rPr lang="es-ES" dirty="0" smtClean="0"/>
              <a:t>Ver los valores anteriores.</a:t>
            </a:r>
          </a:p>
          <a:p>
            <a:r>
              <a:rPr lang="es-ES" dirty="0" smtClean="0"/>
              <a:t>Hacer comparaciones con valores anteriores.</a:t>
            </a:r>
          </a:p>
          <a:p>
            <a:r>
              <a:rPr lang="es-ES" dirty="0" smtClean="0"/>
              <a:t>Configuración de los puntos de ruptura.</a:t>
            </a:r>
          </a:p>
          <a:p>
            <a:r>
              <a:rPr lang="es-ES" dirty="0" smtClean="0"/>
              <a:t>Ejecutar numerosas veces el programa.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pic>
        <p:nvPicPr>
          <p:cNvPr id="3074" name="Picture 2" descr="C:\Users\Saskya\Desktop\homer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58"/>
            <a:ext cx="2355776" cy="2164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35480"/>
            <a:ext cx="8219256" cy="1853560"/>
          </a:xfrm>
        </p:spPr>
        <p:txBody>
          <a:bodyPr>
            <a:normAutofit/>
          </a:bodyPr>
          <a:lstStyle/>
          <a:p>
            <a:r>
              <a:rPr lang="es-ES" dirty="0" smtClean="0"/>
              <a:t>Ofrecer una alternativa de depuración al modelo tradicional (paso a paso).</a:t>
            </a:r>
          </a:p>
          <a:p>
            <a:r>
              <a:rPr lang="es-ES" dirty="0" smtClean="0"/>
              <a:t>Basado en la generación de trazas completas.</a:t>
            </a:r>
          </a:p>
          <a:p>
            <a:r>
              <a:rPr lang="es-ES" dirty="0" smtClean="0"/>
              <a:t>Visualización de traza.</a:t>
            </a:r>
          </a:p>
          <a:p>
            <a:pPr marL="0" indent="0">
              <a:buNone/>
            </a:pPr>
            <a:endParaRPr lang="es-ES" u="sng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91890"/>
            <a:ext cx="6192688" cy="267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1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Tracer</a:t>
            </a:r>
            <a:endParaRPr lang="es-ES" dirty="0"/>
          </a:p>
        </p:txBody>
      </p:sp>
      <p:pic>
        <p:nvPicPr>
          <p:cNvPr id="6146" name="Picture 2" descr="C:\Users\Saskya\Desktop\XML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350185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askya\Desktop\descarga.j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6" y="449184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askya\Desktop\class_file_java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6" y="2435823"/>
            <a:ext cx="1238042" cy="123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119942" y="3770821"/>
            <a:ext cx="1846468" cy="584775"/>
          </a:xfrm>
          <a:prstGeom prst="rect">
            <a:avLst/>
          </a:prstGeom>
        </p:spPr>
        <p:style>
          <a:lnRef idx="1">
            <a:schemeClr val="dk1"/>
          </a:lnRef>
          <a:fillRef idx="1002">
            <a:schemeClr val="dk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800" dirty="0" smtClean="0"/>
              <a:t> </a:t>
            </a:r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TRACER</a:t>
            </a: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7104" y="3568017"/>
            <a:ext cx="18044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.class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6989" y="5733256"/>
            <a:ext cx="2954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Fichero .jar ejecutable</a:t>
            </a: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6125294" y="3792277"/>
            <a:ext cx="1440160" cy="57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derecha"/>
          <p:cNvSpPr/>
          <p:nvPr/>
        </p:nvSpPr>
        <p:spPr>
          <a:xfrm rot="1448374">
            <a:off x="1936775" y="3134161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0151626" flipV="1">
            <a:off x="1936774" y="4513444"/>
            <a:ext cx="2035937" cy="432048"/>
          </a:xfrm>
          <a:prstGeom prst="rightArrow">
            <a:avLst>
              <a:gd name="adj1" fmla="val 50000"/>
              <a:gd name="adj2" fmla="val 52800"/>
            </a:avLst>
          </a:prstGeom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2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1136" y="980728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Inspector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u="sng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2" y="1988840"/>
            <a:ext cx="8496944" cy="446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Inspector - Árbol de llamadas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1" r="4558"/>
          <a:stretch/>
        </p:blipFill>
        <p:spPr bwMode="auto">
          <a:xfrm>
            <a:off x="323528" y="2558048"/>
            <a:ext cx="849808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7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270</TotalTime>
  <Words>362</Words>
  <Application>Microsoft Office PowerPoint</Application>
  <PresentationFormat>Presentación en pantalla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Flujo</vt:lpstr>
      <vt:lpstr>Analizador orientado a métodos para aplicaciones Java</vt:lpstr>
      <vt:lpstr> </vt:lpstr>
      <vt:lpstr>Presentación de PowerPoint</vt:lpstr>
      <vt:lpstr>Depuración</vt:lpstr>
      <vt:lpstr>Problemas de depuración paso a paso</vt:lpstr>
      <vt:lpstr>Propuesta</vt:lpstr>
      <vt:lpstr>Tracer</vt:lpstr>
      <vt:lpstr>Inspector</vt:lpstr>
      <vt:lpstr>Inspector - Árbol de llamadas</vt:lpstr>
      <vt:lpstr>Inspector - Variables</vt:lpstr>
      <vt:lpstr>Profiler</vt:lpstr>
      <vt:lpstr>Profiler - Estadísticas</vt:lpstr>
      <vt:lpstr>Profiler – Datos  </vt:lpstr>
      <vt:lpstr>Desarrollo y problemas encontrados</vt:lpstr>
      <vt:lpstr>Desarrollo – Tamaño de la traza</vt:lpstr>
      <vt:lpstr>Desarrollo – E/S del programa</vt:lpstr>
      <vt:lpstr>Limitaciones - Tamaño de la traza</vt:lpstr>
      <vt:lpstr>Limitaciones - Navegación</vt:lpstr>
      <vt:lpstr>¿Preguntas?</vt:lpstr>
      <vt:lpstr>Muchas 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Analizador orientado a métodos para aplicaciones Java</dc:title>
  <dc:creator>Saskya Mosquera Logroño</dc:creator>
  <cp:lastModifiedBy>Saskya Mosquera Logroño</cp:lastModifiedBy>
  <cp:revision>26</cp:revision>
  <dcterms:created xsi:type="dcterms:W3CDTF">2014-06-26T14:06:07Z</dcterms:created>
  <dcterms:modified xsi:type="dcterms:W3CDTF">2014-06-26T18:36:19Z</dcterms:modified>
</cp:coreProperties>
</file>