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76" r:id="rId7"/>
    <p:sldId id="264" r:id="rId8"/>
    <p:sldId id="267" r:id="rId9"/>
    <p:sldId id="268" r:id="rId10"/>
    <p:sldId id="262" r:id="rId11"/>
    <p:sldId id="263" r:id="rId12"/>
    <p:sldId id="265" r:id="rId13"/>
    <p:sldId id="266" r:id="rId14"/>
    <p:sldId id="269" r:id="rId15"/>
    <p:sldId id="270" r:id="rId16"/>
    <p:sldId id="271" r:id="rId17"/>
    <p:sldId id="272" r:id="rId18"/>
    <p:sldId id="277" r:id="rId19"/>
    <p:sldId id="275" r:id="rId20"/>
    <p:sldId id="274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 autoAdjust="0"/>
    <p:restoredTop sz="94692" autoAdjust="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FC02-FB55-47CF-9ADD-6BDD472EB8D7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484E-F6FE-40CD-9A54-618DF77A16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139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Secuencia%2001_1.mp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2363688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</a:rPr>
              <a:t>Analizador orientado a métodos para aplicaciones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/>
          <a:lstStyle/>
          <a:p>
            <a:r>
              <a:rPr lang="es-ES" dirty="0" smtClean="0"/>
              <a:t>Javier Alejos Castroviejo</a:t>
            </a:r>
          </a:p>
          <a:p>
            <a:r>
              <a:rPr lang="es-ES" dirty="0" smtClean="0"/>
              <a:t>Diego Arranz García</a:t>
            </a:r>
          </a:p>
          <a:p>
            <a:r>
              <a:rPr lang="es-ES" dirty="0" smtClean="0"/>
              <a:t>Saskya Mosquera Logroño</a:t>
            </a:r>
            <a:endParaRPr lang="es-ES" dirty="0"/>
          </a:p>
        </p:txBody>
      </p:sp>
      <p:pic>
        <p:nvPicPr>
          <p:cNvPr id="4098" name="Picture 2" descr="C:\Users\Saskya\Desktop\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1398416" cy="13984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Tracer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19942" y="3770821"/>
            <a:ext cx="1846468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125294" y="3792277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96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136" y="98072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" y="1988840"/>
            <a:ext cx="8496944" cy="4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Inspector - Árbol de llamadas</a:t>
            </a:r>
            <a:endParaRPr lang="es-E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91" r="4558"/>
          <a:stretch/>
        </p:blipFill>
        <p:spPr bwMode="auto">
          <a:xfrm>
            <a:off x="467544" y="2636912"/>
            <a:ext cx="7977876" cy="317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67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 - Variables</a:t>
            </a:r>
            <a:endParaRPr lang="es-E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303" t="5415" b="53541"/>
          <a:stretch/>
        </p:blipFill>
        <p:spPr bwMode="auto">
          <a:xfrm>
            <a:off x="2339752" y="2132856"/>
            <a:ext cx="481626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65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864096"/>
          </a:xfrm>
        </p:spPr>
        <p:txBody>
          <a:bodyPr>
            <a:normAutofit/>
          </a:bodyPr>
          <a:lstStyle/>
          <a:p>
            <a:r>
              <a:rPr lang="es-ES" dirty="0" smtClean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Durante el desarrollo surgieron diversos problemas:</a:t>
            </a:r>
          </a:p>
          <a:p>
            <a:pPr lvl="1"/>
            <a:r>
              <a:rPr lang="es-ES" dirty="0" smtClean="0"/>
              <a:t>Tamaño de la traza.</a:t>
            </a:r>
          </a:p>
          <a:p>
            <a:pPr lvl="1"/>
            <a:r>
              <a:rPr lang="es-ES" dirty="0" smtClean="0"/>
              <a:t>Gestión E/S </a:t>
            </a:r>
            <a:r>
              <a:rPr lang="es-ES" dirty="0" smtClean="0"/>
              <a:t>del programas a depurar.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2271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–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t</a:t>
            </a:r>
            <a:r>
              <a:rPr lang="es-ES" dirty="0" smtClean="0"/>
              <a:t>amaño de la traza depende del tamaño de los objetos y el número de llamadas a los métodos </a:t>
            </a:r>
            <a:r>
              <a:rPr lang="es-ES" dirty="0" smtClean="0">
                <a:sym typeface="Wingdings" panose="05000000000000000000" pitchFamily="2" charset="2"/>
              </a:rPr>
              <a:t> puede</a:t>
            </a:r>
            <a:r>
              <a:rPr lang="es-ES" dirty="0" smtClean="0"/>
              <a:t> llegar a ser excesivo.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  <a:endParaRPr lang="es-ES" dirty="0"/>
          </a:p>
          <a:p>
            <a:pPr lvl="1"/>
            <a:r>
              <a:rPr lang="es-ES" dirty="0" smtClean="0"/>
              <a:t>Exclusión de paquetes, clases y métodos.</a:t>
            </a:r>
          </a:p>
          <a:p>
            <a:pPr lvl="1"/>
            <a:r>
              <a:rPr lang="es-ES" dirty="0" smtClean="0"/>
              <a:t>Exclusión de bibliotecas  externas.</a:t>
            </a:r>
          </a:p>
        </p:txBody>
      </p:sp>
    </p:spTree>
    <p:extLst>
      <p:ext uri="{BB962C8B-B14F-4D97-AF65-F5344CB8AC3E}">
        <p14:creationId xmlns="" xmlns:p14="http://schemas.microsoft.com/office/powerpoint/2010/main" val="504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/>
          <a:lstStyle/>
          <a:p>
            <a:pPr algn="ctr"/>
            <a:r>
              <a:rPr lang="es-ES" dirty="0" smtClean="0"/>
              <a:t>Desarrollo – E/S del programa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06958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Muchos programas dependen de la entrada de información a través de consola.</a:t>
            </a:r>
          </a:p>
          <a:p>
            <a:r>
              <a:rPr lang="es-ES" dirty="0" smtClean="0"/>
              <a:t>Nuestra aplicación necesitaba implementar esta funcionalidad.</a:t>
            </a:r>
          </a:p>
          <a:p>
            <a:endParaRPr lang="es-ES" dirty="0"/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Implementación  de una consola.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73369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886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88843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Traza:</a:t>
            </a:r>
          </a:p>
          <a:p>
            <a:pPr lvl="1"/>
            <a:r>
              <a:rPr lang="es-ES" dirty="0" smtClean="0"/>
              <a:t>Se podría guardar la traza en una BBDD SQL.</a:t>
            </a:r>
          </a:p>
          <a:p>
            <a:pPr lvl="1"/>
            <a:r>
              <a:rPr lang="es-ES" dirty="0" smtClean="0"/>
              <a:t>Para programas que generan trazas excesivamente grandes se podría utilizar BigData como método de almacenamiento. </a:t>
            </a:r>
            <a:endParaRPr lang="es-ES" dirty="0"/>
          </a:p>
          <a:p>
            <a:pPr marL="393192" lvl="1" indent="0">
              <a:buNone/>
            </a:pPr>
            <a:endParaRPr lang="es-ES" dirty="0" smtClean="0"/>
          </a:p>
          <a:p>
            <a:r>
              <a:rPr lang="es-ES" dirty="0" smtClean="0"/>
              <a:t>Navegación:</a:t>
            </a:r>
          </a:p>
          <a:p>
            <a:pPr lvl="1"/>
            <a:r>
              <a:rPr lang="es-ES" dirty="0"/>
              <a:t>Búsqueda de nodos a través de una consulta.</a:t>
            </a:r>
          </a:p>
          <a:p>
            <a:pPr lvl="1"/>
            <a:r>
              <a:rPr lang="es-ES" dirty="0" smtClean="0"/>
              <a:t>Traza de un método.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162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Secuencia 01_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0776"/>
          </a:xfrm>
        </p:spPr>
        <p:txBody>
          <a:bodyPr/>
          <a:lstStyle/>
          <a:p>
            <a:pPr algn="ctr"/>
            <a:r>
              <a:rPr lang="es-ES" dirty="0" smtClean="0"/>
              <a:t>Muchas gracias por su atención</a:t>
            </a:r>
            <a:endParaRPr lang="es-ES" dirty="0"/>
          </a:p>
        </p:txBody>
      </p:sp>
      <p:pic>
        <p:nvPicPr>
          <p:cNvPr id="6" name="Picture 2" descr="C:\Users\Saskya\Desktop\tecla_f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752528" cy="38139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8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2880320"/>
          </a:xfrm>
        </p:spPr>
        <p:txBody>
          <a:bodyPr/>
          <a:lstStyle/>
          <a:p>
            <a:pPr marL="0" indent="0">
              <a:buNone/>
            </a:pPr>
            <a:endParaRPr lang="es-ES" u="sng" dirty="0" smtClean="0"/>
          </a:p>
          <a:p>
            <a:r>
              <a:rPr lang="es-ES" dirty="0" smtClean="0"/>
              <a:t>Lenguaje de programación orientado a objetos.</a:t>
            </a:r>
          </a:p>
          <a:p>
            <a:pPr lvl="1"/>
            <a:r>
              <a:rPr lang="es-ES" dirty="0"/>
              <a:t> Multiplataforma.</a:t>
            </a:r>
            <a:endParaRPr lang="es-ES" dirty="0" smtClean="0"/>
          </a:p>
          <a:p>
            <a:pPr lvl="1"/>
            <a:r>
              <a:rPr lang="es-ES" dirty="0" smtClean="0"/>
              <a:t>Reflexión.</a:t>
            </a:r>
          </a:p>
          <a:p>
            <a:pPr lvl="1"/>
            <a:r>
              <a:rPr lang="es-ES" dirty="0"/>
              <a:t>Uno de los más extendidos.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C:\Users\Saskya\Desktop\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64704"/>
            <a:ext cx="1728192" cy="15559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skya\Desktop\iconos-multiplatafor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3619600" cy="1872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45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5" name="Picture 2" descr="C:\Users\Saskya\Desktop\pat-bateman-templ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544616" cy="3619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99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Depuración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</a:t>
            </a:r>
            <a:r>
              <a:rPr lang="es-ES" dirty="0"/>
              <a:t>y corrección de </a:t>
            </a:r>
            <a:r>
              <a:rPr lang="es-ES" dirty="0" smtClean="0"/>
              <a:t>errores.</a:t>
            </a:r>
          </a:p>
          <a:p>
            <a:r>
              <a:rPr lang="es-ES" dirty="0" smtClean="0"/>
              <a:t>Mayoría paso </a:t>
            </a:r>
            <a:r>
              <a:rPr lang="es-ES" dirty="0"/>
              <a:t>a paso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050" name="Picture 2" descr="C:\Users\Saskya\Desktop\debug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76" y="8367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skya\Desktop\SCA_Java_Run_and_Debug_Platform_debugPlatformC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" y="3068960"/>
            <a:ext cx="8066416" cy="35424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62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428768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Problemas </a:t>
            </a:r>
            <a:r>
              <a:rPr lang="es-ES" dirty="0" smtClean="0"/>
              <a:t>de la </a:t>
            </a:r>
            <a:r>
              <a:rPr lang="es-ES" dirty="0"/>
              <a:t>depuración paso a </a:t>
            </a:r>
            <a:r>
              <a:rPr lang="es-ES" dirty="0" smtClean="0"/>
              <a:t>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7534" y="2708920"/>
            <a:ext cx="5976664" cy="2969538"/>
          </a:xfrm>
        </p:spPr>
        <p:txBody>
          <a:bodyPr wrap="square"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Volver atrás.</a:t>
            </a:r>
          </a:p>
          <a:p>
            <a:r>
              <a:rPr lang="es-ES" dirty="0" smtClean="0"/>
              <a:t>Ver los valores  anteriores.</a:t>
            </a:r>
          </a:p>
          <a:p>
            <a:r>
              <a:rPr lang="es-ES" dirty="0" smtClean="0"/>
              <a:t>Hacer comparaciones con valores anteriores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Ejecutar numerosas veces el programa.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3074" name="Picture 2" descr="C:\Users\Saskya\Desktop\homer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58"/>
            <a:ext cx="2355776" cy="216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062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35480"/>
            <a:ext cx="8219256" cy="1853560"/>
          </a:xfrm>
        </p:spPr>
        <p:txBody>
          <a:bodyPr>
            <a:normAutofit/>
          </a:bodyPr>
          <a:lstStyle/>
          <a:p>
            <a:r>
              <a:rPr lang="es-ES" dirty="0" smtClean="0"/>
              <a:t>Ofrecer un complemento al modelo tradicional de depuración (paso a paso).</a:t>
            </a:r>
          </a:p>
          <a:p>
            <a:r>
              <a:rPr lang="es-ES" dirty="0" smtClean="0"/>
              <a:t>Basado en la generación de trazas completas.</a:t>
            </a:r>
          </a:p>
          <a:p>
            <a:r>
              <a:rPr lang="es-ES" dirty="0" smtClean="0"/>
              <a:t>Visualización de traza.</a:t>
            </a:r>
          </a:p>
          <a:p>
            <a:pPr marL="0" indent="0">
              <a:buNone/>
            </a:pPr>
            <a:endParaRPr lang="es-ES" u="sn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91890"/>
            <a:ext cx="6192688" cy="267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301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23320" y="3736937"/>
            <a:ext cx="2180250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228184" y="3745938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28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4210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03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s-ES" dirty="0" smtClean="0"/>
              <a:t>Profiler - Estadísticas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47714" cy="4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480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Profiler – Datos  </a:t>
            </a:r>
            <a:endParaRPr lang="es-ES" dirty="0"/>
          </a:p>
        </p:txBody>
      </p:sp>
      <p:pic>
        <p:nvPicPr>
          <p:cNvPr id="7" name="Picture 4" descr="C:\Users\Saskya\Desktop\Sin título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106"/>
          <a:stretch/>
        </p:blipFill>
        <p:spPr bwMode="auto">
          <a:xfrm>
            <a:off x="827584" y="1844824"/>
            <a:ext cx="7539494" cy="424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3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482</TotalTime>
  <Words>291</Words>
  <Application>Microsoft Office PowerPoint</Application>
  <PresentationFormat>Presentación en pantalla (4:3)</PresentationFormat>
  <Paragraphs>66</Paragraphs>
  <Slides>20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Analizador orientado a métodos para aplicaciones Java</vt:lpstr>
      <vt:lpstr> </vt:lpstr>
      <vt:lpstr>Depuración</vt:lpstr>
      <vt:lpstr>Problemas de la depuración paso a paso</vt:lpstr>
      <vt:lpstr>Propuesta</vt:lpstr>
      <vt:lpstr>Profiler</vt:lpstr>
      <vt:lpstr>Profiler</vt:lpstr>
      <vt:lpstr>Profiler - Estadísticas</vt:lpstr>
      <vt:lpstr>Profiler – Datos  </vt:lpstr>
      <vt:lpstr>Tracer</vt:lpstr>
      <vt:lpstr>Inspector</vt:lpstr>
      <vt:lpstr>Inspector - Árbol de llamadas</vt:lpstr>
      <vt:lpstr>Inspector - Variables</vt:lpstr>
      <vt:lpstr>Desarrollo del proyecto</vt:lpstr>
      <vt:lpstr>Desarrollo – Tamaño de la traza</vt:lpstr>
      <vt:lpstr>Desarrollo – E/S del programa</vt:lpstr>
      <vt:lpstr>Trabajo futuro</vt:lpstr>
      <vt:lpstr>Diapositiva 18</vt:lpstr>
      <vt:lpstr>Muchas gracias por su atención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orientado a métodos para aplicaciones Java</dc:title>
  <dc:creator>Saskya Mosquera Logroño</dc:creator>
  <cp:lastModifiedBy>esther</cp:lastModifiedBy>
  <cp:revision>65</cp:revision>
  <dcterms:created xsi:type="dcterms:W3CDTF">2014-06-26T14:06:07Z</dcterms:created>
  <dcterms:modified xsi:type="dcterms:W3CDTF">2014-06-29T17:23:59Z</dcterms:modified>
</cp:coreProperties>
</file>