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92" autoAdjust="0"/>
  </p:normalViewPr>
  <p:slideViewPr>
    <p:cSldViewPr>
      <p:cViewPr varScale="1">
        <p:scale>
          <a:sx n="84" d="100"/>
          <a:sy n="84" d="100"/>
        </p:scale>
        <p:origin x="-13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FC02-FB55-47CF-9ADD-6BDD472EB8D7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484E-F6FE-40CD-9A54-618DF77A16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9C4018-7936-412E-AFA4-452A58F224F4}" type="datetimeFigureOut">
              <a:rPr lang="es-ES" smtClean="0"/>
              <a:t>27/06/2014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2363688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</a:rPr>
              <a:t>Analizador orientado a métodos para aplicaciones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/>
          <a:lstStyle/>
          <a:p>
            <a:r>
              <a:rPr lang="es-ES" dirty="0" smtClean="0"/>
              <a:t>Javier Alejos Castroviejo</a:t>
            </a:r>
          </a:p>
          <a:p>
            <a:r>
              <a:rPr lang="es-ES" dirty="0" smtClean="0"/>
              <a:t>Diego Arranz García</a:t>
            </a:r>
          </a:p>
          <a:p>
            <a:r>
              <a:rPr lang="es-ES" dirty="0" smtClean="0"/>
              <a:t>Saskya Mosquera Logroño</a:t>
            </a:r>
            <a:endParaRPr lang="es-ES" dirty="0"/>
          </a:p>
        </p:txBody>
      </p:sp>
      <p:pic>
        <p:nvPicPr>
          <p:cNvPr id="4098" name="Picture 2" descr="C:\Users\Saskya\Desktop\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1398416" cy="1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 - Variables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08" y="1935163"/>
            <a:ext cx="3350192" cy="47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421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s-ES" dirty="0" smtClean="0"/>
              <a:t>Profiler - Estadísticas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47714" cy="4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Profiler – Datos  </a:t>
            </a:r>
            <a:endParaRPr lang="es-ES" dirty="0"/>
          </a:p>
        </p:txBody>
      </p:sp>
      <p:pic>
        <p:nvPicPr>
          <p:cNvPr id="7" name="Picture 4" descr="C:\Users\Saskya\Desktop\Sin título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6"/>
          <a:stretch/>
        </p:blipFill>
        <p:spPr bwMode="auto">
          <a:xfrm>
            <a:off x="827584" y="1844824"/>
            <a:ext cx="75394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y 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es-ES" dirty="0" smtClean="0"/>
              <a:t>Durante el desarrollo surgieron diversos problemas.</a:t>
            </a:r>
          </a:p>
          <a:p>
            <a:pPr lvl="1"/>
            <a:r>
              <a:rPr lang="es-ES" dirty="0" smtClean="0"/>
              <a:t>Tamaño de la traza.</a:t>
            </a:r>
          </a:p>
          <a:p>
            <a:pPr lvl="1"/>
            <a:r>
              <a:rPr lang="es-ES" dirty="0" smtClean="0"/>
              <a:t>Gestión E/S del programa.</a:t>
            </a:r>
          </a:p>
          <a:p>
            <a:r>
              <a:rPr lang="es-ES" dirty="0"/>
              <a:t>La aplicación tiene ciertas limitaciones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Tamaño de la traza y almacenamiento.</a:t>
            </a:r>
          </a:p>
          <a:p>
            <a:pPr lvl="1"/>
            <a:r>
              <a:rPr lang="es-ES" dirty="0" smtClean="0"/>
              <a:t>Navegación en el árbol.</a:t>
            </a:r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1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–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t</a:t>
            </a:r>
            <a:r>
              <a:rPr lang="es-ES" dirty="0" smtClean="0"/>
              <a:t>amaño de la traza depende del tamaño de los objetos y el número de llamadas a los métodos.</a:t>
            </a:r>
          </a:p>
          <a:p>
            <a:r>
              <a:rPr lang="es-ES" dirty="0" smtClean="0"/>
              <a:t>En programas de grandes tamaños, el tamaño de la traza puede llegar a ser excesivo.</a:t>
            </a:r>
          </a:p>
          <a:p>
            <a:r>
              <a:rPr lang="es-ES" dirty="0" smtClean="0"/>
              <a:t>Dicho exceso puede llegar a ser un gran problema.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  <a:endParaRPr lang="es-ES" dirty="0"/>
          </a:p>
          <a:p>
            <a:pPr lvl="1"/>
            <a:r>
              <a:rPr lang="es-ES" dirty="0" smtClean="0"/>
              <a:t>Exclusión de paquetes, clases y métodos.</a:t>
            </a:r>
          </a:p>
          <a:p>
            <a:pPr lvl="1"/>
            <a:r>
              <a:rPr lang="es-ES" dirty="0" smtClean="0"/>
              <a:t>Exclusión de librerías externas.</a:t>
            </a:r>
          </a:p>
          <a:p>
            <a:pPr lvl="1"/>
            <a:r>
              <a:rPr lang="es-ES" dirty="0" smtClean="0"/>
              <a:t>Exclusión del objeto </a:t>
            </a:r>
            <a:r>
              <a:rPr lang="es-ES" i="1" u="sng" dirty="0" smtClean="0"/>
              <a:t>this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pPr algn="ctr"/>
            <a:r>
              <a:rPr lang="es-ES" dirty="0" smtClean="0"/>
              <a:t>Desarrollo – E/S del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06958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Muchos programas dependen de la entrada de información a través de consola.</a:t>
            </a:r>
          </a:p>
          <a:p>
            <a:r>
              <a:rPr lang="es-ES" dirty="0" smtClean="0"/>
              <a:t>Nuestra aplicación necesitaba implementar esta funcionalidad.</a:t>
            </a:r>
          </a:p>
          <a:p>
            <a:endParaRPr lang="es-ES" dirty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Implementación  </a:t>
            </a:r>
            <a:r>
              <a:rPr lang="es-ES" u="sng" dirty="0" smtClean="0"/>
              <a:t>de</a:t>
            </a:r>
            <a:r>
              <a:rPr lang="es-ES" dirty="0" smtClean="0"/>
              <a:t> una consola.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73369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Limitaciones -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las soluciones propuestas no se llega a solucionar dicha limitación.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Se podría guardar la traza en una BBDD SQL.</a:t>
            </a:r>
          </a:p>
          <a:p>
            <a:pPr lvl="1"/>
            <a:r>
              <a:rPr lang="es-ES" dirty="0" smtClean="0"/>
              <a:t>Para programas excesivamente grande se podría utilizar BigData como método de almacenamiento.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2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Limitaciones - Navegación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ser demasiado laborioso buscar información dentro del árbol.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Búsqueda de nodos a través de una consulta.</a:t>
            </a:r>
          </a:p>
          <a:p>
            <a:pPr lvl="1"/>
            <a:r>
              <a:rPr lang="es-ES" dirty="0" smtClean="0"/>
              <a:t>Realizar podas en el árbol.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10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5" name="Picture 2" descr="C:\Users\Saskya\Desktop\pat-bateman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0" indent="0">
              <a:buNone/>
            </a:pPr>
            <a:endParaRPr lang="es-ES" u="sng" dirty="0" smtClean="0"/>
          </a:p>
          <a:p>
            <a:r>
              <a:rPr lang="es-ES" dirty="0" smtClean="0"/>
              <a:t>Lenguaje de programación orientado a objetos.</a:t>
            </a:r>
          </a:p>
          <a:p>
            <a:r>
              <a:rPr lang="es-ES" smtClean="0"/>
              <a:t>Reflexivo.</a:t>
            </a:r>
            <a:endParaRPr lang="es-ES" dirty="0" smtClean="0"/>
          </a:p>
          <a:p>
            <a:r>
              <a:rPr lang="es-ES" dirty="0" smtClean="0"/>
              <a:t>Gestión de memoria.</a:t>
            </a:r>
          </a:p>
          <a:p>
            <a:r>
              <a:rPr lang="es-ES" dirty="0"/>
              <a:t>Multiplataforma</a:t>
            </a:r>
            <a:r>
              <a:rPr lang="es-ES" dirty="0" smtClean="0"/>
              <a:t>.</a:t>
            </a:r>
          </a:p>
          <a:p>
            <a:r>
              <a:rPr lang="es-ES" dirty="0"/>
              <a:t>Uno de los más extendidos.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Saskya\Desktop\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64704"/>
            <a:ext cx="1728192" cy="15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skya\Desktop\iconos-multiplatafo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34882"/>
            <a:ext cx="361960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/>
          <a:lstStyle/>
          <a:p>
            <a:pPr algn="ctr"/>
            <a:r>
              <a:rPr lang="es-ES" dirty="0" smtClean="0"/>
              <a:t>Muchas gracias por su atención</a:t>
            </a:r>
            <a:endParaRPr lang="es-ES" dirty="0"/>
          </a:p>
        </p:txBody>
      </p:sp>
      <p:pic>
        <p:nvPicPr>
          <p:cNvPr id="6" name="Picture 2" descr="C:\Users\Saskya\Desktop\tecla_f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752528" cy="38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6" descr="C:\Users\Saskya\Desktop\52f51bf1e7c063b767000002_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5"/>
            <a:ext cx="8172338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</a:t>
            </a:r>
            <a:r>
              <a:rPr lang="es-ES" dirty="0"/>
              <a:t>y corrección de </a:t>
            </a:r>
            <a:r>
              <a:rPr lang="es-ES" dirty="0" smtClean="0"/>
              <a:t>errores.</a:t>
            </a:r>
          </a:p>
          <a:p>
            <a:r>
              <a:rPr lang="es-ES" dirty="0" smtClean="0"/>
              <a:t>Mayoría paso </a:t>
            </a:r>
            <a:r>
              <a:rPr lang="es-ES" dirty="0"/>
              <a:t>a paso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C:\Users\Saskya\Desktop\debug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6" y="8367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skya\Desktop\SCA_Java_Run_and_Debug_Platform_debugPlatform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" y="3068960"/>
            <a:ext cx="8066416" cy="35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428768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Problemas </a:t>
            </a:r>
            <a:r>
              <a:rPr lang="es-ES" dirty="0" smtClean="0"/>
              <a:t>de la </a:t>
            </a:r>
            <a:r>
              <a:rPr lang="es-ES" dirty="0"/>
              <a:t>depuración paso a </a:t>
            </a:r>
            <a:r>
              <a:rPr lang="es-ES" dirty="0" smtClean="0"/>
              <a:t>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534" y="2708920"/>
            <a:ext cx="5976664" cy="2969538"/>
          </a:xfrm>
        </p:spPr>
        <p:txBody>
          <a:bodyPr wrap="square"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Volver atrás.</a:t>
            </a:r>
          </a:p>
          <a:p>
            <a:r>
              <a:rPr lang="es-ES" dirty="0" smtClean="0"/>
              <a:t>Ver los valores anteriores.</a:t>
            </a:r>
          </a:p>
          <a:p>
            <a:r>
              <a:rPr lang="es-ES" dirty="0" smtClean="0"/>
              <a:t>Hacer comparaciones con valores anteriores.</a:t>
            </a:r>
          </a:p>
          <a:p>
            <a:r>
              <a:rPr lang="es-ES" dirty="0" smtClean="0"/>
              <a:t>Configuración de los puntos de ruptura.</a:t>
            </a:r>
          </a:p>
          <a:p>
            <a:r>
              <a:rPr lang="es-ES" dirty="0" smtClean="0"/>
              <a:t>Ejecutar numerosas veces el programa.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Saskya\Desktop\homer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8"/>
            <a:ext cx="2355776" cy="216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1853560"/>
          </a:xfrm>
        </p:spPr>
        <p:txBody>
          <a:bodyPr>
            <a:normAutofit/>
          </a:bodyPr>
          <a:lstStyle/>
          <a:p>
            <a:r>
              <a:rPr lang="es-ES" dirty="0" smtClean="0"/>
              <a:t>Ofrecer una alternativa de depuración al modelo tradicional (paso a paso).</a:t>
            </a:r>
          </a:p>
          <a:p>
            <a:r>
              <a:rPr lang="es-ES" dirty="0" smtClean="0"/>
              <a:t>Basado en la generación de trazas completas.</a:t>
            </a:r>
          </a:p>
          <a:p>
            <a:r>
              <a:rPr lang="es-ES" dirty="0" smtClean="0"/>
              <a:t>Visualización de traza.</a:t>
            </a:r>
          </a:p>
          <a:p>
            <a:pPr marL="0" indent="0">
              <a:buNone/>
            </a:pPr>
            <a:endParaRPr lang="es-ES" u="sn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91890"/>
            <a:ext cx="6192688" cy="267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Tracer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19942" y="3770821"/>
            <a:ext cx="1846468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125294" y="3792277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136" y="98072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" y="1988840"/>
            <a:ext cx="8496944" cy="4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Inspector - Árbol de llamadas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r="4558"/>
          <a:stretch/>
        </p:blipFill>
        <p:spPr bwMode="auto">
          <a:xfrm>
            <a:off x="323528" y="2558048"/>
            <a:ext cx="849808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306</TotalTime>
  <Words>361</Words>
  <Application>Microsoft Office PowerPoint</Application>
  <PresentationFormat>Presentación en pantalla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Analizador orientado a métodos para aplicaciones Java</vt:lpstr>
      <vt:lpstr> </vt:lpstr>
      <vt:lpstr>Presentación de PowerPoint</vt:lpstr>
      <vt:lpstr>Depuración</vt:lpstr>
      <vt:lpstr>Problemas de la depuración paso a paso</vt:lpstr>
      <vt:lpstr>Propuesta</vt:lpstr>
      <vt:lpstr>Tracer</vt:lpstr>
      <vt:lpstr>Inspector</vt:lpstr>
      <vt:lpstr>Inspector - Árbol de llamadas</vt:lpstr>
      <vt:lpstr>Inspector - Variables</vt:lpstr>
      <vt:lpstr>Profiler</vt:lpstr>
      <vt:lpstr>Profiler - Estadísticas</vt:lpstr>
      <vt:lpstr>Profiler – Datos  </vt:lpstr>
      <vt:lpstr>Desarrollo y problemas encontrados</vt:lpstr>
      <vt:lpstr>Desarrollo – Tamaño de la traza</vt:lpstr>
      <vt:lpstr>Desarrollo – E/S del programa</vt:lpstr>
      <vt:lpstr>Limitaciones - Tamaño de la traza</vt:lpstr>
      <vt:lpstr>Limitaciones - Navegación</vt:lpstr>
      <vt:lpstr>¿Preguntas?</vt:lpstr>
      <vt:lpstr>Muchas 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orientado a métodos para aplicaciones Java</dc:title>
  <dc:creator>Saskya Mosquera Logroño</dc:creator>
  <cp:lastModifiedBy>Diego Arranz García</cp:lastModifiedBy>
  <cp:revision>33</cp:revision>
  <dcterms:created xsi:type="dcterms:W3CDTF">2014-06-26T14:06:07Z</dcterms:created>
  <dcterms:modified xsi:type="dcterms:W3CDTF">2014-06-27T14:00:17Z</dcterms:modified>
</cp:coreProperties>
</file>