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6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92" autoAdjust="0"/>
  </p:normalViewPr>
  <p:slideViewPr>
    <p:cSldViewPr>
      <p:cViewPr varScale="1">
        <p:scale>
          <a:sx n="83" d="100"/>
          <a:sy n="83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28/06/2014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08" y="1935163"/>
            <a:ext cx="3350192" cy="47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864096"/>
          </a:xfrm>
        </p:spPr>
        <p:txBody>
          <a:bodyPr>
            <a:normAutofit/>
          </a:bodyPr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s-ES" dirty="0" smtClean="0"/>
              <a:t>Durante el desarrollo surgieron diversos problemas: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</a:t>
            </a:r>
            <a:r>
              <a:rPr lang="es-ES" dirty="0" smtClean="0"/>
              <a:t>métodos </a:t>
            </a:r>
            <a:r>
              <a:rPr lang="es-ES" dirty="0" smtClean="0">
                <a:sym typeface="Wingdings" panose="05000000000000000000" pitchFamily="2" charset="2"/>
              </a:rPr>
              <a:t> puede</a:t>
            </a:r>
            <a:r>
              <a:rPr lang="es-ES" dirty="0" smtClean="0"/>
              <a:t> </a:t>
            </a:r>
            <a:r>
              <a:rPr lang="es-ES" dirty="0" smtClean="0"/>
              <a:t>llegar a ser excesivo.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bibliotecas  externas.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Trabajo </a:t>
            </a:r>
            <a:r>
              <a:rPr lang="es-ES" dirty="0" smtClean="0"/>
              <a:t>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3888432"/>
          </a:xfrm>
        </p:spPr>
        <p:txBody>
          <a:bodyPr/>
          <a:lstStyle/>
          <a:p>
            <a:r>
              <a:rPr lang="es-ES" dirty="0" smtClean="0"/>
              <a:t>Traza:</a:t>
            </a:r>
            <a:endParaRPr lang="es-ES" dirty="0" smtClean="0"/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excesivamente grande se podría utilizar BigData como método de almacenamiento. </a:t>
            </a:r>
            <a:endParaRPr lang="es-ES" dirty="0" smtClean="0"/>
          </a:p>
          <a:p>
            <a:r>
              <a:rPr lang="es-ES" dirty="0" smtClean="0"/>
              <a:t>Navegación:</a:t>
            </a:r>
          </a:p>
          <a:p>
            <a:pPr lvl="1"/>
            <a:r>
              <a:rPr lang="es-ES" dirty="0"/>
              <a:t>Búsqueda de nodos a través de una consulta.</a:t>
            </a:r>
          </a:p>
          <a:p>
            <a:pPr lvl="1"/>
            <a:r>
              <a:rPr lang="es-ES" dirty="0"/>
              <a:t>Realizar podas en el árbol.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2880320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pPr lvl="1"/>
            <a:r>
              <a:rPr lang="es-ES" dirty="0"/>
              <a:t> Multiplataforma.</a:t>
            </a:r>
            <a:endParaRPr lang="es-ES" dirty="0" smtClean="0"/>
          </a:p>
          <a:p>
            <a:pPr lvl="1"/>
            <a:r>
              <a:rPr lang="es-ES" dirty="0" smtClean="0"/>
              <a:t>Reflexión.</a:t>
            </a:r>
          </a:p>
          <a:p>
            <a:pPr lvl="1"/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</a:t>
            </a:r>
            <a:r>
              <a:rPr lang="es-ES" dirty="0" smtClean="0"/>
              <a:t>de la </a:t>
            </a:r>
            <a:r>
              <a:rPr lang="es-ES" dirty="0"/>
              <a:t>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 complemento al modelo tradicional de depuración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23320" y="3736937"/>
            <a:ext cx="2180250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228184" y="3745938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8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467544" y="2636912"/>
            <a:ext cx="7977876" cy="317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</TotalTime>
  <Words>294</Words>
  <Application>Microsoft Office PowerPoint</Application>
  <PresentationFormat>Presentación en pantalla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Analizador orientado a métodos para aplicaciones Java</vt:lpstr>
      <vt:lpstr> </vt:lpstr>
      <vt:lpstr>Depuración</vt:lpstr>
      <vt:lpstr>Problemas de la depuración paso a paso</vt:lpstr>
      <vt:lpstr>Propuesta</vt:lpstr>
      <vt:lpstr>Profiler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del proyecto</vt:lpstr>
      <vt:lpstr>Desarrollo – Tamaño de la traza</vt:lpstr>
      <vt:lpstr>Desarrollo – E/S del programa</vt:lpstr>
      <vt:lpstr>Trabajo futuro</vt:lpstr>
      <vt:lpstr>Muchas gracias por su atención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Saskya Mosquera Logroño</cp:lastModifiedBy>
  <cp:revision>54</cp:revision>
  <dcterms:created xsi:type="dcterms:W3CDTF">2014-06-26T14:06:07Z</dcterms:created>
  <dcterms:modified xsi:type="dcterms:W3CDTF">2014-06-28T20:26:02Z</dcterms:modified>
</cp:coreProperties>
</file>