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9df55fe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09df55fe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09df55fe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09df55fe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09df55f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09df55f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09df55fe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09df55fe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05875" y="1404425"/>
            <a:ext cx="6908700" cy="20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Consultoría de Servicios Inteligentes 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66"/>
              <a:t>Ciudad de México, 2022. </a:t>
            </a:r>
            <a:endParaRPr sz="12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se originan las crisis bancaria?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208000" y="1917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lphaLcParenR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Altos costos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que los bancos han tenido sobre la estabilidad macroeconómica.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lphaLcParenR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En los últimos 17 años, por lo menos 120 países han experimentado algún tipo de </a:t>
            </a: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crisis bancaria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lphaLcParenR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Desajustes en el orden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macroeconómico y microeconómico.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lphaLcParenR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Políticas microeconómicas.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lphaLcParenR"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Inferencia del </a:t>
            </a: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gobierno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lphaLcParenR"/>
            </a:pPr>
            <a:r>
              <a:rPr b="1" lang="es" sz="1500">
                <a:latin typeface="Times New Roman"/>
                <a:ea typeface="Times New Roman"/>
                <a:cs typeface="Times New Roman"/>
                <a:sym typeface="Times New Roman"/>
              </a:rPr>
              <a:t>Falta de transparencia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o riesgo moral.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508" y="2571750"/>
            <a:ext cx="3109466" cy="23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particulares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07975" y="1086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AutoNum type="alphaL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Exposición a riesgos de tasa de interés o de tipos de cambio.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Concentración de préstamos y préstamos vinculados.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Nuevas áreas de actividad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Negociaciones o toma deposiciones no autorizadas, asociadas con una falla en control interno.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225" y="2829600"/>
            <a:ext cx="2744325" cy="216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194225" y="832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Posibles soluciones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719350" y="1977875"/>
            <a:ext cx="76398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arenR"/>
            </a:pP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Supervisión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de la toma de decisiones y proporcionar un mejor overview de las alternativas que tienen los bancos ante el cambio de alguna variable de su población o económica como la tasa de interés.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Implementación de algoritmos de </a:t>
            </a: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inteligencia artificial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para identificar cambios en variables de riesgo.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Mejor </a:t>
            </a: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organización y supervisión del control interno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de bancos/empresas.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Análisis de datos en tiempo real y elaboración de </a:t>
            </a: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estrategias micro o macroeconómicas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L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Revisión y mantenimiento de </a:t>
            </a:r>
            <a:r>
              <a:rPr b="1" lang="es" sz="1600">
                <a:latin typeface="Times New Roman"/>
                <a:ea typeface="Times New Roman"/>
                <a:cs typeface="Times New Roman"/>
                <a:sym typeface="Times New Roman"/>
              </a:rPr>
              <a:t>políticas internas y externas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Consultoría de Servicios Inteligentes EA busca: 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719375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UcParenR"/>
            </a:pPr>
            <a:r>
              <a:rPr lang="es" sz="16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Prevenir catástrofes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que se traduzcan en pérdidas para la entidad financiera o para la empresa.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UcParenR"/>
            </a:pPr>
            <a:r>
              <a:rPr lang="es" sz="1600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Maximización de las ganancias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y minimización de las pérdidas.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U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1600">
                <a:highlight>
                  <a:srgbClr val="FF99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planificación óptima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en control interno de las empresas.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lphaUcParenR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Aplicación de </a:t>
            </a:r>
            <a:r>
              <a:rPr lang="es" sz="1600"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inteligencia artificial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y recursos matemáticos y computacionales para estar a la vanguardia en políticas, acciones y toma de decisiones de las empresas.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