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fig:  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Cambridge, [New York]: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2022-11-06T23:31:51Z</dcterms:created>
  <dcterms:modified xsi:type="dcterms:W3CDTF">2022-11-06T23:31:51Z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All human beings are born free and equal in dignity and rights. All human beings are born free and equal in dignity and rights. All human beings are born free and equal in dignity and rights. All human beings are born free and equal in dignity and rights.</vt:lpwstr>
  </property>
  <property fmtid="{D5CDD505-2E9C-101B-9397-08002B2CF9AE}" pid="3" name="aspectratio">
    <vt:lpwstr>169</vt:lpwstr>
  </property>
  <property fmtid="{D5CDD505-2E9C-101B-9397-08002B2CF9AE}" pid="4" name="beameroption">
    <vt:lpwstr/>
  </property>
  <property fmtid="{D5CDD505-2E9C-101B-9397-08002B2CF9AE}" pid="5" name="bibliography">
    <vt:lpwstr>references.bib</vt:lpwstr>
  </property>
  <property fmtid="{D5CDD505-2E9C-101B-9397-08002B2CF9AE}" pid="6" name="colortheme">
    <vt:lpwstr/>
  </property>
  <property fmtid="{D5CDD505-2E9C-101B-9397-08002B2CF9AE}" pid="7" name="csl">
    <vt:lpwstr>https://www.zotero.org/styles/chicago-author-date</vt:lpwstr>
  </property>
  <property fmtid="{D5CDD505-2E9C-101B-9397-08002B2CF9AE}" pid="8" name="date">
    <vt:lpwstr>1 January 2023</vt:lpwstr>
  </property>
  <property fmtid="{D5CDD505-2E9C-101B-9397-08002B2CF9AE}" pid="9" name="documentclass">
    <vt:lpwstr>beamer</vt:lpwstr>
  </property>
  <property fmtid="{D5CDD505-2E9C-101B-9397-08002B2CF9AE}" pid="10" name="fontenc">
    <vt:lpwstr/>
  </property>
  <property fmtid="{D5CDD505-2E9C-101B-9397-08002B2CF9AE}" pid="11" name="fontfamily">
    <vt:lpwstr/>
  </property>
  <property fmtid="{D5CDD505-2E9C-101B-9397-08002B2CF9AE}" pid="12" name="fontfamilyoptions">
    <vt:lpwstr/>
  </property>
  <property fmtid="{D5CDD505-2E9C-101B-9397-08002B2CF9AE}" pid="13" name="fontsize">
    <vt:lpwstr/>
  </property>
  <property fmtid="{D5CDD505-2E9C-101B-9397-08002B2CF9AE}" pid="14" name="fonttheme">
    <vt:lpwstr/>
  </property>
  <property fmtid="{D5CDD505-2E9C-101B-9397-08002B2CF9AE}" pid="15" name="innertheme">
    <vt:lpwstr/>
  </property>
  <property fmtid="{D5CDD505-2E9C-101B-9397-08002B2CF9AE}" pid="16" name="institute">
    <vt:lpwstr>United Nations</vt:lpwstr>
  </property>
  <property fmtid="{D5CDD505-2E9C-101B-9397-08002B2CF9AE}" pid="17" name="logo">
    <vt:lpwstr/>
  </property>
  <property fmtid="{D5CDD505-2E9C-101B-9397-08002B2CF9AE}" pid="18" name="mainfont">
    <vt:lpwstr/>
  </property>
  <property fmtid="{D5CDD505-2E9C-101B-9397-08002B2CF9AE}" pid="19" name="mainfontoptions">
    <vt:lpwstr/>
  </property>
  <property fmtid="{D5CDD505-2E9C-101B-9397-08002B2CF9AE}" pid="20" name="mathfont">
    <vt:lpwstr/>
  </property>
  <property fmtid="{D5CDD505-2E9C-101B-9397-08002B2CF9AE}" pid="21" name="mathfontoptions">
    <vt:lpwstr/>
  </property>
  <property fmtid="{D5CDD505-2E9C-101B-9397-08002B2CF9AE}" pid="22" name="monofont">
    <vt:lpwstr/>
  </property>
  <property fmtid="{D5CDD505-2E9C-101B-9397-08002B2CF9AE}" pid="23" name="monofontoptions">
    <vt:lpwstr/>
  </property>
  <property fmtid="{D5CDD505-2E9C-101B-9397-08002B2CF9AE}" pid="24" name="navigation">
    <vt:lpwstr/>
  </property>
  <property fmtid="{D5CDD505-2E9C-101B-9397-08002B2CF9AE}" pid="25" name="nocite">
    <vt:lpwstr>@brown2016</vt:lpwstr>
  </property>
  <property fmtid="{D5CDD505-2E9C-101B-9397-08002B2CF9AE}" pid="26" name="outertheme">
    <vt:lpwstr/>
  </property>
  <property fmtid="{D5CDD505-2E9C-101B-9397-08002B2CF9AE}" pid="27" name="references">
    <vt:lpwstr/>
  </property>
  <property fmtid="{D5CDD505-2E9C-101B-9397-08002B2CF9AE}" pid="28" name="sansfont">
    <vt:lpwstr/>
  </property>
  <property fmtid="{D5CDD505-2E9C-101B-9397-08002B2CF9AE}" pid="29" name="sansfontoptions">
    <vt:lpwstr/>
  </property>
  <property fmtid="{D5CDD505-2E9C-101B-9397-08002B2CF9AE}" pid="30" name="section-titles">
    <vt:lpwstr/>
  </property>
  <property fmtid="{D5CDD505-2E9C-101B-9397-08002B2CF9AE}" pid="31" name="subtitle">
    <vt:lpwstr>Subtitle</vt:lpwstr>
  </property>
  <property fmtid="{D5CDD505-2E9C-101B-9397-08002B2CF9AE}" pid="32" name="theme">
    <vt:lpwstr/>
  </property>
  <property fmtid="{D5CDD505-2E9C-101B-9397-08002B2CF9AE}" pid="33" name="themeoptions">
    <vt:lpwstr/>
  </property>
  <property fmtid="{D5CDD505-2E9C-101B-9397-08002B2CF9AE}" pid="34" name="titlegraphic">
    <vt:lpwstr/>
  </property>
  <property fmtid="{D5CDD505-2E9C-101B-9397-08002B2CF9AE}" pid="35" name="toc">
    <vt:lpwstr>True</vt:lpwstr>
  </property>
</Properties>
</file>