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0060b72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0060b72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060b725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060b72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SQUEEZE!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6070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/>
              <a:t>By: Alejandro B, Diego B, Nick F, Jose B (Group 2)</a:t>
            </a: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Squeeze?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49653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Squeeze is an educational game designed to teach financial literacy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has control in managing their product; including product pricing, cost management, and inventory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is challenged by pricing risk and customer satisfaction which can lower overall performance and customers that show up to your 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sell lemonade and various other products based on customer demand.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375" y="1836250"/>
            <a:ext cx="3562200" cy="263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LIVE DEMO!</a:t>
            </a:r>
            <a:endParaRPr sz="50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450" y="1688975"/>
            <a:ext cx="4895100" cy="28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