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D910-F156-4F83-AAEB-5C0441977C1E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B9BC-1632-49C6-B76E-AC79C395960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SAMANTHA SPACE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METROID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SAMANTHA SPACE</vt:lpstr>
      <vt:lpstr>Diapositiva 2</vt:lpstr>
    </vt:vector>
  </TitlesOfParts>
  <Company>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SAMANTHA SPACE</dc:title>
  <dc:creator>Centor</dc:creator>
  <cp:lastModifiedBy>Centor</cp:lastModifiedBy>
  <cp:revision>5</cp:revision>
  <dcterms:created xsi:type="dcterms:W3CDTF">2017-11-18T12:33:32Z</dcterms:created>
  <dcterms:modified xsi:type="dcterms:W3CDTF">2017-11-18T13:14:37Z</dcterms:modified>
</cp:coreProperties>
</file>