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1" r:id="rId5"/>
    <p:sldId id="262" r:id="rId6"/>
    <p:sldId id="263" r:id="rId7"/>
    <p:sldId id="272" r:id="rId8"/>
    <p:sldId id="259" r:id="rId9"/>
    <p:sldId id="267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7E8C-3DEE-4FE7-AF2B-301220E9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5E1C-78BD-4C98-99F3-C19E61B5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0213-6817-450A-9A48-9B099D6F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30E0-EDAD-412E-9590-0D72C996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0D49-3C52-4E82-BC9D-0F453EB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21B0-CA59-47A0-A178-6037D76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4F2C-D442-497C-AE1B-A8FD5BE2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EA58-728C-4ACC-9E97-F80D225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F0B7-E818-49CC-9523-E52E9B7B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49BC-8541-4C1C-8B95-DD14E64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0209-A8B1-4BDC-9DE5-C2D38C3CF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58B-6E77-41B6-85F7-6FF5C76D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5803-0D3C-4D3A-9C58-355041FF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C048-943D-406A-AD60-86823ED4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FF04-8051-4C8C-A104-ECC2953B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0D2-2883-416A-8C29-4F1F92A4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6643-098C-4467-AC48-3BF2F48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A7B-96D1-4EE1-AC81-AC1F91B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4982-0786-4182-8F86-3235592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874A-7BFC-4A71-B483-2E4E5FFB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B9E-CE09-4888-90D5-0BAA2BB0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E253-273F-42DF-B56A-50D2A21F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9F93-FA95-4BB1-A44C-89215EB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47F2-764C-442C-839A-A3F3AF17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E7E3-7DE9-4B47-87C3-964BB012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CFF-094D-4F66-96A7-5851137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7262-0307-493D-BFFA-14802C735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63C9-9757-4196-A5FE-1CC544CE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7055-A9C2-4147-ABD6-DD32EE41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2AC1-1147-449D-BAA6-9DACFD24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033-FACD-43F6-BE77-D1230340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9B6D-AE82-4E3C-A84A-4B7C110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400-8EF3-439C-AE48-8F5F310D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F0F9-D2AC-4461-BEEA-E0D310EC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AFD6-AAD0-401B-85F3-72841F762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D93C5-F404-4BCC-A9C0-3F72E72A2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F6947-CD31-4B64-982E-FB2EB11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752D6-9A7D-4145-A7FE-CAFE920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4CE5-A526-456F-B5E7-DE2B426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FFE0-7F7A-410B-8FBE-799F5D3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E498-27FE-4852-9F3A-7834C7F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95D6-0951-4F12-BFDD-ECC6EE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48F-CC3B-4444-826B-8776ACA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EC206-91CA-4DFE-ABAF-158C917D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15A0-55EA-4291-8CF3-2E79E12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1EC37-F309-4547-90AA-A994DC13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8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308A-80EA-4784-B982-D0D64E46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34D8-188B-4793-98AF-5FF61D22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9C7A-E43D-4BB7-8C7E-C38978BF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3731-9CA8-4ADC-ACC0-279F216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F0F0-1701-456A-A131-1663312A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B9A8-A3E7-47A1-AFF6-94FE713F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116C-B440-4F3B-8880-177449DB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D56F8-A411-4076-BE47-814588900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0D92F-C53B-4D97-B1DE-AB265396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F243-C2F0-4F65-9937-B649B1F6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0690-8619-4B76-998F-942D55D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30B3-15E2-4C69-AFB1-31A1D34E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196-A554-4F16-BC01-3C63DBA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E64B-0CAD-43B3-A4F4-C9D934E6D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24AE-4956-4141-AA83-2AE581DFC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922A-B9F7-43AB-8431-B5BE408EEF3A}" type="datetimeFigureOut">
              <a:rPr lang="en-GB" smtClean="0"/>
              <a:t>27/01/2020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388A-D57D-4F17-8ADE-9C7AD336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0F17-8916-4CAF-80F5-9EBD4327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4915-D110-4524-86FC-5A0A7B142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5121BB8-C158-4B23-A6C9-1327637D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29" y="1493701"/>
            <a:ext cx="9264341" cy="499917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84F09-9FD5-4506-B5C9-C4EAE800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25996"/>
            <a:ext cx="3416059" cy="256204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E7C5E-AD16-470A-A673-50665356C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312"/>
            <a:ext cx="3416058" cy="256204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7DE37-1777-4CD2-B28B-F7DE9FDD2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3" y="4123586"/>
            <a:ext cx="3416059" cy="256204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385BD5-2D75-4951-8F3E-ECA5269C2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42" y="2748907"/>
            <a:ext cx="3416058" cy="256204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C715D1-0E80-4F96-84EC-70D58D9AE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84" y="1452874"/>
            <a:ext cx="3416058" cy="2562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626211-5ECF-45A2-8AF6-E130F7CF3D37}"/>
              </a:ext>
            </a:extLst>
          </p:cNvPr>
          <p:cNvSpPr txBox="1"/>
          <p:nvPr/>
        </p:nvSpPr>
        <p:spPr>
          <a:xfrm>
            <a:off x="7810742" y="1548578"/>
            <a:ext cx="3868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Redes Neuronales</a:t>
            </a:r>
          </a:p>
          <a:p>
            <a:r>
              <a:rPr lang="es-ES" i="1" dirty="0"/>
              <a:t>Lambda = 1</a:t>
            </a:r>
          </a:p>
          <a:p>
            <a:r>
              <a:rPr lang="es-ES" dirty="0"/>
              <a:t>Cuanto más cercano al azul, más seguridad tiene en su clasificación.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Legendarios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1985737" y="2736502"/>
            <a:ext cx="27602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Capture </a:t>
            </a:r>
            <a:r>
              <a:rPr lang="es-ES" sz="2800" dirty="0" err="1"/>
              <a:t>Rate</a:t>
            </a:r>
            <a:endParaRPr lang="es-ES" sz="2800" dirty="0"/>
          </a:p>
          <a:p>
            <a:pPr algn="ctr"/>
            <a:r>
              <a:rPr lang="es-ES" sz="2800" dirty="0"/>
              <a:t>Base </a:t>
            </a:r>
            <a:r>
              <a:rPr lang="es-ES" sz="2800" dirty="0" err="1"/>
              <a:t>Egg</a:t>
            </a:r>
            <a:r>
              <a:rPr lang="es-ES" sz="2800" dirty="0"/>
              <a:t> </a:t>
            </a:r>
            <a:r>
              <a:rPr lang="es-ES" sz="2800" dirty="0" err="1"/>
              <a:t>Steps</a:t>
            </a:r>
            <a:endParaRPr lang="es-ES" sz="2800" dirty="0"/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n-GB" sz="28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50F4-4230-4B13-82EA-24F70193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94" y="1595402"/>
            <a:ext cx="5538471" cy="3667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96661-7EA9-4304-8091-6BB2C874D5E7}"/>
              </a:ext>
            </a:extLst>
          </p:cNvPr>
          <p:cNvSpPr txBox="1"/>
          <p:nvPr/>
        </p:nvSpPr>
        <p:spPr>
          <a:xfrm>
            <a:off x="6752729" y="130993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1B-3BF4-4422-BC33-0F4262852C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8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0E7AE-7DD7-465F-BE60-9C12A53E5452}"/>
              </a:ext>
            </a:extLst>
          </p:cNvPr>
          <p:cNvSpPr txBox="1"/>
          <p:nvPr/>
        </p:nvSpPr>
        <p:spPr>
          <a:xfrm>
            <a:off x="838200" y="1132184"/>
            <a:ext cx="284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Tipos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2DFCA-6078-4CA7-BF61-D1592E0FE607}"/>
              </a:ext>
            </a:extLst>
          </p:cNvPr>
          <p:cNvSpPr txBox="1"/>
          <p:nvPr/>
        </p:nvSpPr>
        <p:spPr>
          <a:xfrm>
            <a:off x="985521" y="2422463"/>
            <a:ext cx="3821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Against</a:t>
            </a:r>
            <a:r>
              <a:rPr lang="es-ES" sz="2800" dirty="0"/>
              <a:t> X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Según </a:t>
            </a:r>
            <a:r>
              <a:rPr lang="es-ES" sz="2800" dirty="0" err="1"/>
              <a:t>Boruta</a:t>
            </a:r>
            <a:r>
              <a:rPr lang="es-ES" sz="2800" dirty="0"/>
              <a:t>:</a:t>
            </a:r>
          </a:p>
          <a:p>
            <a:pPr algn="ctr"/>
            <a:r>
              <a:rPr lang="es-ES" sz="2800" dirty="0" err="1"/>
              <a:t>Percentage</a:t>
            </a:r>
            <a:r>
              <a:rPr lang="es-ES" sz="2800" dirty="0"/>
              <a:t> </a:t>
            </a:r>
            <a:r>
              <a:rPr lang="es-ES" sz="2800" dirty="0" err="1"/>
              <a:t>Male</a:t>
            </a:r>
            <a:endParaRPr lang="es-ES" sz="2800" dirty="0"/>
          </a:p>
          <a:p>
            <a:pPr algn="ctr"/>
            <a:r>
              <a:rPr lang="es-ES" sz="2800" dirty="0" err="1"/>
              <a:t>Special</a:t>
            </a:r>
            <a:r>
              <a:rPr lang="es-ES" sz="2800" dirty="0"/>
              <a:t> </a:t>
            </a:r>
            <a:r>
              <a:rPr lang="es-ES" sz="2800" dirty="0" err="1"/>
              <a:t>Attack</a:t>
            </a:r>
            <a:endParaRPr lang="en-GB" sz="2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DF0DB8-AEA6-4F31-9987-57F5A392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22" y="1428164"/>
            <a:ext cx="4877233" cy="37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flag&#10;&#10;Description automatically generated">
            <a:extLst>
              <a:ext uri="{FF2B5EF4-FFF2-40B4-BE49-F238E27FC236}">
                <a16:creationId xmlns:a16="http://schemas.microsoft.com/office/drawing/2014/main" id="{17F9A10F-5E40-44DB-A1E5-CD9104C5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27" y="1880872"/>
            <a:ext cx="7657728" cy="7657728"/>
          </a:xfrm>
          <a:prstGeom prst="rect">
            <a:avLst/>
          </a:prstGeom>
        </p:spPr>
      </p:pic>
      <p:pic>
        <p:nvPicPr>
          <p:cNvPr id="4098" name="Picture 2" descr="Resultado de imagen de interrogacion png">
            <a:extLst>
              <a:ext uri="{FF2B5EF4-FFF2-40B4-BE49-F238E27FC236}">
                <a16:creationId xmlns:a16="http://schemas.microsoft.com/office/drawing/2014/main" id="{3B928518-65DB-43E6-9618-9A6AF839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6226">
            <a:off x="7817078" y="3253419"/>
            <a:ext cx="2869362" cy="37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CE7A4-8F9C-47EF-AFCC-C39BF96C117E}"/>
              </a:ext>
            </a:extLst>
          </p:cNvPr>
          <p:cNvSpPr txBox="1"/>
          <p:nvPr/>
        </p:nvSpPr>
        <p:spPr>
          <a:xfrm>
            <a:off x="5366334" y="1155267"/>
            <a:ext cx="4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1B7B-86DE-4E65-B48C-32418DCE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803624"/>
            <a:ext cx="5938684" cy="2007690"/>
          </a:xfrm>
        </p:spPr>
        <p:txBody>
          <a:bodyPr anchor="b">
            <a:normAutofit/>
          </a:bodyPr>
          <a:lstStyle/>
          <a:p>
            <a:pPr algn="l"/>
            <a:r>
              <a:rPr lang="es-ES" sz="4700" dirty="0">
                <a:solidFill>
                  <a:schemeClr val="bg1"/>
                </a:solidFill>
              </a:rPr>
              <a:t>Aprendizaje Automático </a:t>
            </a:r>
            <a:br>
              <a:rPr lang="es-ES" sz="4700" dirty="0">
                <a:solidFill>
                  <a:schemeClr val="bg1"/>
                </a:solidFill>
              </a:rPr>
            </a:br>
            <a:r>
              <a:rPr lang="es-ES" sz="4700" dirty="0">
                <a:solidFill>
                  <a:schemeClr val="bg1"/>
                </a:solidFill>
              </a:rPr>
              <a:t>y Minería de Datos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53AD-B087-4DF6-B34A-64A2F88AD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3636" y="3708674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Clasificador de Pokémons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7CB23-7756-41AC-890C-D181B801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2708" y="0"/>
            <a:ext cx="6223636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B6DE308-72E5-441F-86D4-A29BE692DE4C}"/>
              </a:ext>
            </a:extLst>
          </p:cNvPr>
          <p:cNvSpPr txBox="1">
            <a:spLocks/>
          </p:cNvSpPr>
          <p:nvPr/>
        </p:nvSpPr>
        <p:spPr>
          <a:xfrm>
            <a:off x="9349458" y="5814687"/>
            <a:ext cx="4645250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</a:rPr>
              <a:t>Diego </a:t>
            </a:r>
            <a:r>
              <a:rPr lang="es-ES" sz="2000" dirty="0" err="1">
                <a:solidFill>
                  <a:schemeClr val="bg1"/>
                </a:solidFill>
              </a:rPr>
              <a:t>Baratto</a:t>
            </a:r>
            <a:r>
              <a:rPr lang="es-ES" sz="2000" dirty="0">
                <a:solidFill>
                  <a:schemeClr val="bg1"/>
                </a:solidFill>
              </a:rPr>
              <a:t> Valdivia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Leonor Cuesta Molinero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5A302-3BA5-4742-AEFE-338F5058ED67}"/>
              </a:ext>
            </a:extLst>
          </p:cNvPr>
          <p:cNvSpPr/>
          <p:nvPr/>
        </p:nvSpPr>
        <p:spPr>
          <a:xfrm>
            <a:off x="-2309091" y="-323273"/>
            <a:ext cx="15036800" cy="7887855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841BF-9A54-4CE6-B692-0A198FAEA1A7}"/>
              </a:ext>
            </a:extLst>
          </p:cNvPr>
          <p:cNvSpPr txBox="1"/>
          <p:nvPr/>
        </p:nvSpPr>
        <p:spPr>
          <a:xfrm>
            <a:off x="2759099" y="4369807"/>
            <a:ext cx="6530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¿Preguntas?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41416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1835E8-D0E1-4E5E-9878-0DC236F1F26D}"/>
              </a:ext>
            </a:extLst>
          </p:cNvPr>
          <p:cNvSpPr txBox="1">
            <a:spLocks/>
          </p:cNvSpPr>
          <p:nvPr/>
        </p:nvSpPr>
        <p:spPr>
          <a:xfrm>
            <a:off x="468745" y="166255"/>
            <a:ext cx="10515600" cy="1039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El proyecto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078607-5DD8-4BE8-B402-B90E5E28BA95}"/>
              </a:ext>
            </a:extLst>
          </p:cNvPr>
          <p:cNvSpPr txBox="1">
            <a:spLocks/>
          </p:cNvSpPr>
          <p:nvPr/>
        </p:nvSpPr>
        <p:spPr>
          <a:xfrm>
            <a:off x="6769467" y="3524436"/>
            <a:ext cx="4639370" cy="211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chemeClr val="bg1"/>
                </a:solidFill>
              </a:rPr>
              <a:t>SVM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Regresión Logística</a:t>
            </a:r>
          </a:p>
          <a:p>
            <a:r>
              <a:rPr lang="es-ES" sz="3600" dirty="0">
                <a:solidFill>
                  <a:schemeClr val="bg1"/>
                </a:solidFill>
              </a:rPr>
              <a:t>Redes Neuronales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50FA7D-BD5A-43D7-B3AA-CEFA6637DA6B}"/>
              </a:ext>
            </a:extLst>
          </p:cNvPr>
          <p:cNvSpPr txBox="1">
            <a:spLocks/>
          </p:cNvSpPr>
          <p:nvPr/>
        </p:nvSpPr>
        <p:spPr>
          <a:xfrm>
            <a:off x="674291" y="2491010"/>
            <a:ext cx="467557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/>
              <a:t>Clasificador de legendarios</a:t>
            </a:r>
          </a:p>
          <a:p>
            <a:pPr algn="l"/>
            <a:r>
              <a:rPr lang="es-ES" sz="3200" dirty="0"/>
              <a:t>Clasificador de tipos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09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22EC80-3C17-48DF-AEF7-E2AF3FE5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6"/>
            <a:ext cx="4376692" cy="328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33C62-61ED-43CB-A591-F55D18956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18" y="1827841"/>
            <a:ext cx="4398993" cy="3008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327A-677C-488F-81BC-1472125A33DF}"/>
              </a:ext>
            </a:extLst>
          </p:cNvPr>
          <p:cNvSpPr txBox="1"/>
          <p:nvPr/>
        </p:nvSpPr>
        <p:spPr>
          <a:xfrm>
            <a:off x="1680346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3199-323A-496A-A044-C9030DF9E0B1}"/>
              </a:ext>
            </a:extLst>
          </p:cNvPr>
          <p:cNvSpPr txBox="1"/>
          <p:nvPr/>
        </p:nvSpPr>
        <p:spPr>
          <a:xfrm>
            <a:off x="7641814" y="4973205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23A47C-109A-4B9C-80B7-561EB8F7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7" y="1690688"/>
            <a:ext cx="6617769" cy="4021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7BFDF2-4658-423C-AFA1-7EBB02A8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90" y="2248316"/>
            <a:ext cx="4310849" cy="32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7B4753-51E5-4C79-B3BE-141448C6936D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CC4B-C941-4D11-980B-73600E2BA973}"/>
              </a:ext>
            </a:extLst>
          </p:cNvPr>
          <p:cNvSpPr txBox="1"/>
          <p:nvPr/>
        </p:nvSpPr>
        <p:spPr>
          <a:xfrm>
            <a:off x="8005714" y="5481453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10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196F625-5F1F-45B5-BA48-576FCFAA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1535482"/>
            <a:ext cx="6776720" cy="337424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D9A7260-12FF-4C81-BF6C-5890FCEE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68" y="1484437"/>
            <a:ext cx="4889594" cy="366719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21503-9662-4928-B7DD-BA3CCEBA7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89" y="1666426"/>
            <a:ext cx="5538471" cy="366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8DEF5-29C4-4DC4-A439-E8AA3A260B52}"/>
              </a:ext>
            </a:extLst>
          </p:cNvPr>
          <p:cNvSpPr txBox="1"/>
          <p:nvPr/>
        </p:nvSpPr>
        <p:spPr>
          <a:xfrm>
            <a:off x="1715856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42DE5-2954-4FDC-B42B-CBBFBDF91F56}"/>
              </a:ext>
            </a:extLst>
          </p:cNvPr>
          <p:cNvSpPr txBox="1"/>
          <p:nvPr/>
        </p:nvSpPr>
        <p:spPr>
          <a:xfrm>
            <a:off x="7677324" y="5393542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12688E-3D05-436D-AE62-88E08357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03" y="2196503"/>
            <a:ext cx="4006825" cy="3005119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9899836-AEBB-4999-A1F3-71F3CCF7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" y="1516319"/>
            <a:ext cx="7386558" cy="4191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A23DA-4EC9-4CF9-925F-2BC87524A0DA}"/>
              </a:ext>
            </a:extLst>
          </p:cNvPr>
          <p:cNvSpPr txBox="1"/>
          <p:nvPr/>
        </p:nvSpPr>
        <p:spPr>
          <a:xfrm>
            <a:off x="2479261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Keras</a:t>
            </a:r>
            <a:endParaRPr lang="en-GB" dirty="0"/>
          </a:p>
          <a:p>
            <a:pPr algn="ctr"/>
            <a:r>
              <a:rPr lang="en-GB" i="1" dirty="0"/>
              <a:t>400 </a:t>
            </a:r>
            <a:r>
              <a:rPr lang="en-GB" i="1" dirty="0" err="1"/>
              <a:t>vueltas</a:t>
            </a:r>
            <a:endParaRPr lang="es-E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8262015" y="548145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510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666-AA22-41EA-8E6B-E142761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Legendarios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A99F3-F8EC-4AB9-9EDE-1FB76D88F2C9}"/>
              </a:ext>
            </a:extLst>
          </p:cNvPr>
          <p:cNvSpPr txBox="1"/>
          <p:nvPr/>
        </p:nvSpPr>
        <p:spPr>
          <a:xfrm>
            <a:off x="7748026" y="1796027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Redes Neuronales</a:t>
            </a:r>
          </a:p>
          <a:p>
            <a:pPr algn="ctr"/>
            <a:r>
              <a:rPr lang="es-ES" i="1" dirty="0"/>
              <a:t>Lambda = 1</a:t>
            </a: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AFB4-591D-4F9D-AC34-E783E854C998}"/>
              </a:ext>
            </a:extLst>
          </p:cNvPr>
          <p:cNvSpPr txBox="1"/>
          <p:nvPr/>
        </p:nvSpPr>
        <p:spPr>
          <a:xfrm>
            <a:off x="1994815" y="193452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730816A-2465-45AC-BF5E-5CDCC710C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6"/>
          <a:stretch/>
        </p:blipFill>
        <p:spPr>
          <a:xfrm>
            <a:off x="6765364" y="2480825"/>
            <a:ext cx="4799965" cy="3119167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9960EA6-902C-4DA3-9B7A-6F13B9B8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" y="2486342"/>
            <a:ext cx="5672530" cy="31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46558-C432-4606-996C-946554B5A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985"/>
            <a:ext cx="4853128" cy="363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E23AA-16A1-4892-A678-00F54D57D6D2}"/>
              </a:ext>
            </a:extLst>
          </p:cNvPr>
          <p:cNvSpPr txBox="1"/>
          <p:nvPr/>
        </p:nvSpPr>
        <p:spPr>
          <a:xfrm>
            <a:off x="1778000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1A827-3565-403B-875A-634E6EEC2E2D}"/>
              </a:ext>
            </a:extLst>
          </p:cNvPr>
          <p:cNvSpPr txBox="1"/>
          <p:nvPr/>
        </p:nvSpPr>
        <p:spPr>
          <a:xfrm>
            <a:off x="7739468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08658-5248-404E-A6B4-CF9E4F63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3" y="2098583"/>
            <a:ext cx="5130797" cy="35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34A8FC2-E454-4D1A-814D-70A1F621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32985"/>
            <a:ext cx="4853127" cy="3639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2056F-60E4-46BB-A9DA-09707B6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 de Tipos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76C8-6035-479E-B847-C39BD14FA8DC}"/>
              </a:ext>
            </a:extLst>
          </p:cNvPr>
          <p:cNvSpPr txBox="1"/>
          <p:nvPr/>
        </p:nvSpPr>
        <p:spPr>
          <a:xfrm>
            <a:off x="1831266" y="5672831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9162-F070-40AE-98D3-1076181F015A}"/>
              </a:ext>
            </a:extLst>
          </p:cNvPr>
          <p:cNvSpPr txBox="1"/>
          <p:nvPr/>
        </p:nvSpPr>
        <p:spPr>
          <a:xfrm>
            <a:off x="7262049" y="5514798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Regresión Logística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DD66F-1F81-45FF-8DF4-D345721C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1" y="2175120"/>
            <a:ext cx="4752777" cy="33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148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Aprendizaje Automático  y Minería de Datos</vt:lpstr>
      <vt:lpstr>PowerPoint Presentation</vt:lpstr>
      <vt:lpstr>Clasificador de Legendarios</vt:lpstr>
      <vt:lpstr>Clasificador de Legendarios</vt:lpstr>
      <vt:lpstr>Clasificador de Legendarios</vt:lpstr>
      <vt:lpstr>Clasificador de Legendarios</vt:lpstr>
      <vt:lpstr>Clasificador de Legendarios</vt:lpstr>
      <vt:lpstr>Clasificador de Tipos</vt:lpstr>
      <vt:lpstr>Clasificador de Tipos</vt:lpstr>
      <vt:lpstr>Clasificador de Tipos</vt:lpstr>
      <vt:lpstr>PowerPoint Presentation</vt:lpstr>
      <vt:lpstr>PowerPoint Presentation</vt:lpstr>
      <vt:lpstr>Aprendizaje Automático  y Minería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  y Minería de Datos</dc:title>
  <dc:creator>Leon0r Cm</dc:creator>
  <cp:lastModifiedBy>Leon0r Cm</cp:lastModifiedBy>
  <cp:revision>25</cp:revision>
  <dcterms:created xsi:type="dcterms:W3CDTF">2020-01-24T11:26:46Z</dcterms:created>
  <dcterms:modified xsi:type="dcterms:W3CDTF">2020-01-27T21:28:40Z</dcterms:modified>
</cp:coreProperties>
</file>