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iegoBan/EDDA2024-1-S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Dibujo de un gato&#10;&#10;Descripción generada automáticamente">
            <a:extLst>
              <a:ext uri="{FF2B5EF4-FFF2-40B4-BE49-F238E27FC236}">
                <a16:creationId xmlns:a16="http://schemas.microsoft.com/office/drawing/2014/main" id="{E1F69150-C7ED-5224-93F4-D0A55C38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1" y="666574"/>
            <a:ext cx="6105379" cy="53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1"/>
                </a:solidFill>
              </a:rPr>
              <a:t>Link Github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Repositorio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  <a:hlinkClick r:id="rId2"/>
              </a:rPr>
              <a:t>https://github.com/DiegoBan/EDDA2024-1-S4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9F8FD-E649-2164-588C-1E8FAF11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41" y="643466"/>
            <a:ext cx="2759601" cy="26216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CDAF37-6237-7880-1DAC-92B535DA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33" y="3592910"/>
            <a:ext cx="3243843" cy="2621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A46DE9-43E6-7006-070C-00CF2F1A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094" y="969198"/>
            <a:ext cx="3583439" cy="4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46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Ayudantía 2</vt:lpstr>
      <vt:lpstr>Contacto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3</cp:revision>
  <dcterms:created xsi:type="dcterms:W3CDTF">2024-03-19T23:19:18Z</dcterms:created>
  <dcterms:modified xsi:type="dcterms:W3CDTF">2024-03-27T02:47:21Z</dcterms:modified>
</cp:coreProperties>
</file>