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76" r:id="rId4"/>
    <p:sldId id="279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Ayudantía 9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>
                <a:solidFill>
                  <a:srgbClr val="FFFFFF"/>
                </a:solidFill>
              </a:rPr>
              <a:t>Profesor: Yerko Ortiz</a:t>
            </a:r>
            <a:endParaRPr lang="es-CL">
              <a:solidFill>
                <a:srgbClr val="FFFFFF"/>
              </a:solidFill>
            </a:endParaRPr>
          </a:p>
          <a:p>
            <a:r>
              <a:rPr lang="es-CL">
                <a:solidFill>
                  <a:srgbClr val="FFFFFF"/>
                </a:solidFill>
              </a:rPr>
              <a:t>Ayudante: Vicente Diaz</a:t>
            </a:r>
            <a:endParaRPr lang="en-US">
              <a:solidFill>
                <a:srgbClr val="FFFFFF"/>
              </a:solidFill>
            </a:endParaRPr>
          </a:p>
          <a:p>
            <a:r>
              <a:rPr lang="es-CL">
                <a:solidFill>
                  <a:srgbClr val="FFFFFF"/>
                </a:solidFill>
              </a:rPr>
              <a:t>Sección</a:t>
            </a:r>
            <a:r>
              <a:rPr lang="en-US">
                <a:solidFill>
                  <a:srgbClr val="FFFFFF"/>
                </a:solidFill>
              </a:rPr>
              <a:t> 4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Imagen 4" descr="Un grupo de personas posando para una foto&#10;&#10;Descripción generada automáticamente">
            <a:extLst>
              <a:ext uri="{FF2B5EF4-FFF2-40B4-BE49-F238E27FC236}">
                <a16:creationId xmlns:a16="http://schemas.microsoft.com/office/drawing/2014/main" id="{58F1BA58-57EF-DA68-3B38-2DFB2CEB4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673747"/>
            <a:ext cx="582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LoL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Saki</a:t>
            </a:r>
            <a:r>
              <a:rPr lang="es-CL" sz="4000" dirty="0">
                <a:solidFill>
                  <a:schemeClr val="tx1"/>
                </a:solidFill>
              </a:rPr>
              <a:t> </a:t>
            </a:r>
            <a:r>
              <a:rPr lang="es-CL" sz="4000" dirty="0" err="1">
                <a:solidFill>
                  <a:schemeClr val="tx1"/>
                </a:solidFill>
              </a:rPr>
              <a:t>TvT#woof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Un grupo de hombres posando para una foto&#10;&#10;Descripción generada automáticamente">
            <a:extLst>
              <a:ext uri="{FF2B5EF4-FFF2-40B4-BE49-F238E27FC236}">
                <a16:creationId xmlns:a16="http://schemas.microsoft.com/office/drawing/2014/main" id="{B26AB919-1E6B-7512-25D7-68B6F49680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610" y="-229247"/>
            <a:ext cx="8725189" cy="7087247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97E85F-61E0-2E6F-0DD4-459402962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606610"/>
            <a:ext cx="3517567" cy="4500946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No permite duplicados.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Existen 3 implementaciones:</a:t>
            </a:r>
            <a:br>
              <a:rPr lang="es-CL" dirty="0"/>
            </a:br>
            <a:r>
              <a:rPr lang="es-CL" dirty="0"/>
              <a:t>- </a:t>
            </a:r>
            <a:r>
              <a:rPr lang="es-CL" dirty="0" err="1"/>
              <a:t>HashSet</a:t>
            </a:r>
            <a:br>
              <a:rPr lang="es-CL" dirty="0"/>
            </a:br>
            <a:r>
              <a:rPr lang="es-CL" dirty="0"/>
              <a:t>- </a:t>
            </a:r>
            <a:r>
              <a:rPr lang="es-CL" dirty="0" err="1"/>
              <a:t>LinkedHashSet</a:t>
            </a:r>
            <a:br>
              <a:rPr lang="es-CL" dirty="0"/>
            </a:br>
            <a:r>
              <a:rPr lang="es-CL" dirty="0"/>
              <a:t>- </a:t>
            </a:r>
            <a:r>
              <a:rPr lang="es-CL" dirty="0" err="1"/>
              <a:t>TreeSet</a:t>
            </a:r>
            <a:endParaRPr lang="es-C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El </a:t>
            </a:r>
            <a:r>
              <a:rPr lang="es-CL" dirty="0" err="1"/>
              <a:t>hashset</a:t>
            </a:r>
            <a:r>
              <a:rPr lang="es-CL" dirty="0"/>
              <a:t> no tiene un ordenamiento especifico en sus elementos.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Si se quiere mantener el orden de insertado deberíamos optar por las otras 2 implementaciones.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4A57C93F-6A20-4159-37D5-AFC038CE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606581"/>
          </a:xfrm>
        </p:spPr>
        <p:txBody>
          <a:bodyPr/>
          <a:lstStyle/>
          <a:p>
            <a:r>
              <a:rPr lang="es-CL" dirty="0"/>
              <a:t>Set</a:t>
            </a:r>
          </a:p>
        </p:txBody>
      </p:sp>
      <p:pic>
        <p:nvPicPr>
          <p:cNvPr id="10" name="Imagen 9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B2D688B1-3C3E-1B7B-BB85-539B6EA20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48" y="3987800"/>
            <a:ext cx="3185982" cy="265083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C806030-5DCF-8795-7294-BCC4DE07A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465" y="2333003"/>
            <a:ext cx="6346866" cy="13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7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Un grupo de personas disfrazadas posando&#10;&#10;Descripción generada automáticamente con confianza media">
            <a:extLst>
              <a:ext uri="{FF2B5EF4-FFF2-40B4-BE49-F238E27FC236}">
                <a16:creationId xmlns:a16="http://schemas.microsoft.com/office/drawing/2014/main" id="{9729FA65-9BD2-18E9-CC16-898ACD02F3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127" y="-678873"/>
            <a:ext cx="7536873" cy="75368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598036"/>
          </a:xfrm>
        </p:spPr>
        <p:txBody>
          <a:bodyPr/>
          <a:lstStyle/>
          <a:p>
            <a:r>
              <a:rPr lang="es-CL" dirty="0" err="1"/>
              <a:t>Map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E605B-ADA8-C130-AEF2-E7CCA502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495514"/>
            <a:ext cx="3517567" cy="484304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mapas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ocupado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estudiaremos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HashMap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Funciona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llave</a:t>
            </a:r>
            <a:r>
              <a:rPr lang="en-US" dirty="0"/>
              <a:t> y un valor las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ser 2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Si queremos acceder a un valor, debemos acudir a la llave.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Se puede operar de distintas maneras los mapas con funciones como:</a:t>
            </a:r>
            <a:br>
              <a:rPr lang="es-CL" dirty="0"/>
            </a:br>
            <a:r>
              <a:rPr lang="es-CL" dirty="0"/>
              <a:t>- </a:t>
            </a:r>
            <a:r>
              <a:rPr lang="es-CL" dirty="0" err="1"/>
              <a:t>NombreMap.put</a:t>
            </a:r>
            <a:br>
              <a:rPr lang="en-US" dirty="0"/>
            </a:br>
            <a:r>
              <a:rPr lang="es-CL" dirty="0"/>
              <a:t>- </a:t>
            </a:r>
            <a:r>
              <a:rPr lang="es-CL" dirty="0" err="1"/>
              <a:t>NombreMap.replace</a:t>
            </a:r>
            <a:br>
              <a:rPr lang="es-CL" dirty="0"/>
            </a:br>
            <a:r>
              <a:rPr lang="es-CL" dirty="0"/>
              <a:t>- </a:t>
            </a:r>
            <a:r>
              <a:rPr lang="es-CL" dirty="0" err="1"/>
              <a:t>NombreMap.remove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DDF1D02-2A89-48A0-8C57-3780B6116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730" y="4427672"/>
            <a:ext cx="7089397" cy="1727436"/>
          </a:xfrm>
          <a:prstGeom prst="rect">
            <a:avLst/>
          </a:prstGeom>
        </p:spPr>
      </p:pic>
      <p:pic>
        <p:nvPicPr>
          <p:cNvPr id="11" name="Imagen 10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ADD271E4-A69F-B86A-E17B-A132620EF80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738" y="786384"/>
            <a:ext cx="6343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5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598036"/>
          </a:xfrm>
        </p:spPr>
        <p:txBody>
          <a:bodyPr/>
          <a:lstStyle/>
          <a:p>
            <a:r>
              <a:rPr lang="es-CL" dirty="0" err="1"/>
              <a:t>Priority</a:t>
            </a:r>
            <a:r>
              <a:rPr lang="es-CL" dirty="0"/>
              <a:t> </a:t>
            </a:r>
            <a:r>
              <a:rPr lang="es-CL" dirty="0" err="1"/>
              <a:t>Queue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E605B-ADA8-C130-AEF2-E7CCA502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495514"/>
            <a:ext cx="3517567" cy="4612041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En </a:t>
            </a:r>
            <a:r>
              <a:rPr lang="en-US" dirty="0" err="1"/>
              <a:t>una</a:t>
            </a:r>
            <a:r>
              <a:rPr lang="en-US" dirty="0"/>
              <a:t> cola que </a:t>
            </a:r>
            <a:r>
              <a:rPr lang="en-US" dirty="0" err="1"/>
              <a:t>funciona</a:t>
            </a:r>
            <a:r>
              <a:rPr lang="en-US" dirty="0"/>
              <a:t> de la </a:t>
            </a:r>
            <a:r>
              <a:rPr lang="en-US" dirty="0" err="1"/>
              <a:t>manera</a:t>
            </a:r>
            <a:r>
              <a:rPr lang="en-US" dirty="0"/>
              <a:t> FIFO, </a:t>
            </a:r>
            <a:r>
              <a:rPr lang="en-US" dirty="0" err="1"/>
              <a:t>pero</a:t>
            </a:r>
            <a:r>
              <a:rPr lang="en-US" dirty="0"/>
              <a:t> la </a:t>
            </a:r>
            <a:r>
              <a:rPr lang="en-US" dirty="0" err="1"/>
              <a:t>diferencia</a:t>
            </a:r>
            <a:r>
              <a:rPr lang="en-US" dirty="0"/>
              <a:t> es que se </a:t>
            </a:r>
            <a:r>
              <a:rPr lang="en-US" dirty="0" err="1"/>
              <a:t>ordenará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prioridad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ingresados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Si </a:t>
            </a:r>
            <a:r>
              <a:rPr lang="en-US" dirty="0" err="1"/>
              <a:t>ingresamos</a:t>
            </a:r>
            <a:r>
              <a:rPr lang="en-US" dirty="0"/>
              <a:t> strings se </a:t>
            </a:r>
            <a:r>
              <a:rPr lang="en-US" dirty="0" err="1"/>
              <a:t>ordenarán</a:t>
            </a:r>
            <a:r>
              <a:rPr lang="en-US" dirty="0"/>
              <a:t> </a:t>
            </a:r>
            <a:r>
              <a:rPr lang="en-US" dirty="0" err="1"/>
              <a:t>alfabéticamente</a:t>
            </a:r>
            <a:r>
              <a:rPr lang="en-US" dirty="0"/>
              <a:t> 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ingresamos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se </a:t>
            </a:r>
            <a:r>
              <a:rPr lang="en-US" dirty="0" err="1"/>
              <a:t>ordenarán</a:t>
            </a:r>
            <a:r>
              <a:rPr lang="en-US" dirty="0"/>
              <a:t> </a:t>
            </a:r>
            <a:r>
              <a:rPr lang="en-US" dirty="0" err="1"/>
              <a:t>descententemente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 de </a:t>
            </a:r>
            <a:r>
              <a:rPr lang="en-US" dirty="0" err="1"/>
              <a:t>menor</a:t>
            </a:r>
            <a:r>
              <a:rPr lang="en-US" dirty="0"/>
              <a:t> a mayor.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Si buscamos que se impriman al revés podemos ocupar la función:</a:t>
            </a:r>
            <a:br>
              <a:rPr lang="es-CL" dirty="0"/>
            </a:br>
            <a:r>
              <a:rPr lang="es-CL" dirty="0" err="1">
                <a:solidFill>
                  <a:schemeClr val="bg1"/>
                </a:solidFill>
              </a:rPr>
              <a:t>Collections.reverseOrder</a:t>
            </a:r>
            <a:r>
              <a:rPr lang="es-CL" dirty="0">
                <a:solidFill>
                  <a:schemeClr val="bg1"/>
                </a:solidFill>
              </a:rPr>
              <a:t>()</a:t>
            </a:r>
            <a:br>
              <a:rPr lang="es-CL" dirty="0"/>
            </a:br>
            <a:endParaRPr lang="en-US" dirty="0"/>
          </a:p>
        </p:txBody>
      </p:sp>
      <p:pic>
        <p:nvPicPr>
          <p:cNvPr id="6" name="Imagen 5" descr="Un grupo de personas con traje de color negro&#10;&#10;Descripción generada automáticamente">
            <a:extLst>
              <a:ext uri="{FF2B5EF4-FFF2-40B4-BE49-F238E27FC236}">
                <a16:creationId xmlns:a16="http://schemas.microsoft.com/office/drawing/2014/main" id="{E8F6AA58-D886-7F28-1AC4-27E8050091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86" y="-679213"/>
            <a:ext cx="7537213" cy="75372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D9A11E2-6901-D547-44CA-A4CA1B5DD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339" y="94207"/>
            <a:ext cx="5084334" cy="1708018"/>
          </a:xfrm>
          <a:prstGeom prst="rect">
            <a:avLst/>
          </a:prstGeom>
        </p:spPr>
      </p:pic>
      <p:pic>
        <p:nvPicPr>
          <p:cNvPr id="1030" name="Picture 6" descr="Priority Queue Data Structure">
            <a:extLst>
              <a:ext uri="{FF2B5EF4-FFF2-40B4-BE49-F238E27FC236}">
                <a16:creationId xmlns:a16="http://schemas.microsoft.com/office/drawing/2014/main" id="{AC4B0661-264B-8230-FC55-488BD04FC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30" y="2285270"/>
            <a:ext cx="5154233" cy="45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4101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220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RetrospectVTI</vt:lpstr>
      <vt:lpstr>Ayudantía 9</vt:lpstr>
      <vt:lpstr>Contacto</vt:lpstr>
      <vt:lpstr>Set</vt:lpstr>
      <vt:lpstr>Map</vt:lpstr>
      <vt:lpstr>Priority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14</cp:revision>
  <dcterms:created xsi:type="dcterms:W3CDTF">2024-03-19T23:19:18Z</dcterms:created>
  <dcterms:modified xsi:type="dcterms:W3CDTF">2024-06-19T08:32:49Z</dcterms:modified>
</cp:coreProperties>
</file>