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6" r:id="rId4"/>
    <p:sldId id="279" r:id="rId5"/>
    <p:sldId id="277" r:id="rId6"/>
    <p:sldId id="278" r:id="rId7"/>
    <p:sldId id="281" r:id="rId8"/>
    <p:sldId id="283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Imagen 18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DA1C727-7B51-1E6D-A064-96B54299C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131548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3DA4FB5B-5312-F2F1-7D1B-1D197C072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64" y="2175945"/>
            <a:ext cx="3934291" cy="40705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7902DF-DE49-96C1-5EC0-1788CA4687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036" y="2737943"/>
            <a:ext cx="2945298" cy="39170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F7499D4-1EFC-8EDD-B868-6566C227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C6E798D-F612-DA91-2127-E284D987C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EBC5E6-D4C1-2DCE-3453-D7B7CB897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/>
              <a:t>Arboles Binarios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</p:spPr>
            <p:txBody>
              <a:bodyPr>
                <a:norm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Cada nodo i mantiene una única referencia a un nodo anterior que se considera padre del nodo i en la jerarquía.</a:t>
                </a:r>
                <a:endParaRPr lang="es-CL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La altura es la distancia máxima entre la raíz del árbol hacia alguna de sus hojas.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Un árbol binario con altura “h” </a:t>
                </a:r>
                <a:br>
                  <a:rPr lang="es-CL" dirty="0"/>
                </a:br>
                <a:r>
                  <a:rPr lang="es-CL" b="1" dirty="0"/>
                  <a:t>a lo más</a:t>
                </a:r>
                <a:r>
                  <a:rPr lang="es-CL" dirty="0"/>
                  <a:t> tiene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 árbol </a:t>
                </a:r>
                <a:r>
                  <a:rPr lang="en-US" dirty="0" err="1"/>
                  <a:t>binario</a:t>
                </a:r>
                <a:r>
                  <a:rPr lang="en-US" dirty="0"/>
                  <a:t> perfecto con </a:t>
                </a:r>
                <a:r>
                  <a:rPr lang="en-US" dirty="0" err="1"/>
                  <a:t>altura</a:t>
                </a:r>
                <a:r>
                  <a:rPr lang="en-US" dirty="0"/>
                  <a:t> “h” </a:t>
                </a:r>
                <a:r>
                  <a:rPr lang="en-US" dirty="0" err="1"/>
                  <a:t>tiene</a:t>
                </a:r>
                <a:r>
                  <a:rPr lang="en-US" dirty="0"/>
                  <a:t> </a:t>
                </a:r>
                <a:r>
                  <a:rPr lang="en-US" b="1" dirty="0"/>
                  <a:t>a lo </a:t>
                </a:r>
                <a:r>
                  <a:rPr lang="en-US" b="1" dirty="0" err="1"/>
                  <a:t>menos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  <a:blipFill>
                <a:blip r:embed="rId2"/>
                <a:stretch>
                  <a:fillRect l="-1213" t="-358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Un loro en el aire&#10;&#10;Descripción generada automáticamente con confianza media">
            <a:extLst>
              <a:ext uri="{FF2B5EF4-FFF2-40B4-BE49-F238E27FC236}">
                <a16:creationId xmlns:a16="http://schemas.microsoft.com/office/drawing/2014/main" id="{F0AF1EC3-DF13-438D-D78F-54F1D8AE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5" y="0"/>
            <a:ext cx="6933045" cy="6919179"/>
          </a:xfrm>
          <a:prstGeom prst="rect">
            <a:avLst/>
          </a:prstGeom>
        </p:spPr>
      </p:pic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5B9EE76-C63E-BFE5-2FB8-437B3E024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4" y="1274726"/>
            <a:ext cx="6933044" cy="4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58"/>
          <a:stretch/>
        </p:blipFill>
        <p:spPr>
          <a:xfrm>
            <a:off x="5044811" y="2459015"/>
            <a:ext cx="6757506" cy="15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58" y="681489"/>
            <a:ext cx="6757506" cy="57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78" y="750445"/>
            <a:ext cx="4011661" cy="5980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BST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Se debe cumplir la siguiente propiedad:</a:t>
                </a:r>
                <a:br>
                  <a:rPr lang="es-CL" dirty="0"/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br>
                  <a:rPr lang="es-CL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𝑟𝑖𝑔h𝑡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s-C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Existen métodos para operar con los nodos como:</a:t>
                </a:r>
                <a:br>
                  <a:rPr lang="es-CL" dirty="0"/>
                </a:br>
                <a:r>
                  <a:rPr lang="es-CL" dirty="0" err="1"/>
                  <a:t>insert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br>
                  <a:rPr lang="es-CL" dirty="0"/>
                </a:br>
                <a:r>
                  <a:rPr lang="es-CL" dirty="0" err="1"/>
                  <a:t>search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Los BST </a:t>
                </a:r>
                <a:r>
                  <a:rPr lang="en-US" dirty="0" err="1"/>
                  <a:t>tienen</a:t>
                </a:r>
                <a:r>
                  <a:rPr lang="en-US" dirty="0"/>
                  <a:t> 3 </a:t>
                </a:r>
                <a:r>
                  <a:rPr lang="en-US" dirty="0" err="1"/>
                  <a:t>manera</a:t>
                </a:r>
                <a:r>
                  <a:rPr lang="en-US" dirty="0"/>
                  <a:t> de </a:t>
                </a:r>
                <a:r>
                  <a:rPr lang="en-US" dirty="0" err="1"/>
                  <a:t>recorrerse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 err="1"/>
                  <a:t>InOrder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PreOrder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PostOrder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  <a:blipFill>
                <a:blip r:embed="rId2"/>
                <a:stretch>
                  <a:fillRect l="-1213" t="-371" r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Forma, Círculo&#10;&#10;Descripción generada automáticamente">
            <a:extLst>
              <a:ext uri="{FF2B5EF4-FFF2-40B4-BE49-F238E27FC236}">
                <a16:creationId xmlns:a16="http://schemas.microsoft.com/office/drawing/2014/main" id="{C1C9B5E3-044C-E964-3E52-B71D21A8F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85" y="434505"/>
            <a:ext cx="6071837" cy="62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FE152D4-9DE1-07D4-9ED1-9421A6E1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Forma, Círculo&#10;&#10;Descripción generada automáticamente">
            <a:extLst>
              <a:ext uri="{FF2B5EF4-FFF2-40B4-BE49-F238E27FC236}">
                <a16:creationId xmlns:a16="http://schemas.microsoft.com/office/drawing/2014/main" id="{3608B264-0FCE-EF66-7D9A-621528F9A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64" y="2175945"/>
            <a:ext cx="3934291" cy="40705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256B4F-E04D-C4C3-E245-3E642A4C9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FA2EC14-90CA-029A-1203-722A2763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6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0" name="Imagen 9" descr="Forma, Círculo&#10;&#10;Descripción generada automáticamente">
            <a:extLst>
              <a:ext uri="{FF2B5EF4-FFF2-40B4-BE49-F238E27FC236}">
                <a16:creationId xmlns:a16="http://schemas.microsoft.com/office/drawing/2014/main" id="{58B769F6-34EB-5DF8-780F-5C758403F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64" y="2175945"/>
            <a:ext cx="3934291" cy="407051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AEBE2D9-F70F-330D-DCDC-B6284FB9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155944A-F49B-9CF2-B696-63A29E841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46889CB-7594-D956-B264-111F7C0BFB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3DA4FB5B-5312-F2F1-7D1B-1D197C072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64" y="2175945"/>
            <a:ext cx="3934291" cy="40705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F6F130A-A2B0-6CF6-EAC6-379FC699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3F23EC0-EACB-7395-24F7-F7E1E467C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71BF0E-87A0-93C3-70B0-81531B7F4D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342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Tw Cen MT</vt:lpstr>
      <vt:lpstr>RetrospectVTI</vt:lpstr>
      <vt:lpstr>Ayudantía 7</vt:lpstr>
      <vt:lpstr>Contacto</vt:lpstr>
      <vt:lpstr>Arboles Binarios</vt:lpstr>
      <vt:lpstr>Heap Sort</vt:lpstr>
      <vt:lpstr>Heap Sort</vt:lpstr>
      <vt:lpstr>Binary Search Tree BST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12</cp:revision>
  <dcterms:created xsi:type="dcterms:W3CDTF">2024-03-19T23:19:18Z</dcterms:created>
  <dcterms:modified xsi:type="dcterms:W3CDTF">2024-05-22T06:00:48Z</dcterms:modified>
</cp:coreProperties>
</file>