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ntserrat Bold" charset="1" panose="00000800000000000000"/>
      <p:regular r:id="rId10"/>
    </p:embeddedFont>
    <p:embeddedFont>
      <p:font typeface="Montserrat" charset="1" panose="00000500000000000000"/>
      <p:regular r:id="rId11"/>
    </p:embeddedFont>
    <p:embeddedFont>
      <p:font typeface="Canva Sans" charset="1" panose="020B05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Relationship Id="rId6" Target="../media/image8.jpeg" Type="http://schemas.openxmlformats.org/officeDocument/2006/relationships/image"/><Relationship Id="rId7" Target="../media/VAGZqDZZ2tg.mp4" Type="http://schemas.openxmlformats.org/officeDocument/2006/relationships/video"/><Relationship Id="rId8" Target="../media/VAGZqDZZ2tg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35" y="2337613"/>
            <a:ext cx="6031608" cy="60316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14845" y="1188931"/>
            <a:ext cx="1991544" cy="199154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3659" y="4214522"/>
            <a:ext cx="3185721" cy="31857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055315" y="3945528"/>
            <a:ext cx="12177370" cy="130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b="true" sz="1138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RegistrAPP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163679" y="7797695"/>
            <a:ext cx="884434" cy="88443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744482" y="150460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344946" y="6400189"/>
            <a:ext cx="884434" cy="88443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37067" y="3608432"/>
            <a:ext cx="3070135" cy="307013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669237" y="1504605"/>
            <a:ext cx="2251732" cy="1657525"/>
          </a:xfrm>
          <a:custGeom>
            <a:avLst/>
            <a:gdLst/>
            <a:ahLst/>
            <a:cxnLst/>
            <a:rect r="r" b="b" t="t" l="l"/>
            <a:pathLst>
              <a:path h="1657525" w="2251732">
                <a:moveTo>
                  <a:pt x="0" y="0"/>
                </a:moveTo>
                <a:lnTo>
                  <a:pt x="2251732" y="0"/>
                </a:lnTo>
                <a:lnTo>
                  <a:pt x="2251732" y="1657525"/>
                </a:lnTo>
                <a:lnTo>
                  <a:pt x="0" y="1657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283" t="-28316" r="-24777" b="-76897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7797547" y="6495439"/>
            <a:ext cx="4946935" cy="761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2"/>
              </a:lnSpc>
            </a:pPr>
            <a:r>
              <a:rPr lang="en-US" sz="241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Profesor: JorgeVidela</a:t>
            </a:r>
          </a:p>
          <a:p>
            <a:pPr algn="ctr">
              <a:lnSpc>
                <a:spcPts val="1932"/>
              </a:lnSpc>
            </a:pPr>
          </a:p>
          <a:p>
            <a:pPr algn="ctr">
              <a:lnSpc>
                <a:spcPts val="1932"/>
              </a:lnSpc>
            </a:pPr>
            <a:r>
              <a:rPr lang="en-US" sz="241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Alumno: Diego Barrios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978355" y="5171464"/>
            <a:ext cx="6794151" cy="64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5"/>
              </a:lnSpc>
              <a:spcBef>
                <a:spcPct val="0"/>
              </a:spcBef>
            </a:pPr>
            <a:r>
              <a:rPr lang="en-US" sz="3818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Registra. Conecta. Simplifica.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8548" y="2016665"/>
            <a:ext cx="14152523" cy="6891819"/>
            <a:chOff x="0" y="0"/>
            <a:chExt cx="3727414" cy="18151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815129"/>
            </a:xfrm>
            <a:custGeom>
              <a:avLst/>
              <a:gdLst/>
              <a:ahLst/>
              <a:cxnLst/>
              <a:rect r="r" b="b" t="t" l="l"/>
              <a:pathLst>
                <a:path h="181512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77853" y="737347"/>
            <a:ext cx="6750343" cy="8464726"/>
            <a:chOff x="0" y="0"/>
            <a:chExt cx="1018337" cy="12769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8337" cy="1276964"/>
            </a:xfrm>
            <a:custGeom>
              <a:avLst/>
              <a:gdLst/>
              <a:ahLst/>
              <a:cxnLst/>
              <a:rect r="r" b="b" t="t" l="l"/>
              <a:pathLst>
                <a:path h="1276964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276964"/>
                  </a:lnTo>
                  <a:lnTo>
                    <a:pt x="0" y="1276964"/>
                  </a:lnTo>
                  <a:close/>
                </a:path>
              </a:pathLst>
            </a:custGeom>
            <a:blipFill>
              <a:blip r:embed="rId2"/>
              <a:stretch>
                <a:fillRect l="-66754" t="-4908" r="-13473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01266" y="8137330"/>
            <a:ext cx="6573048" cy="2241939"/>
            <a:chOff x="0" y="0"/>
            <a:chExt cx="1731173" cy="5904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1173" cy="590470"/>
            </a:xfrm>
            <a:custGeom>
              <a:avLst/>
              <a:gdLst/>
              <a:ahLst/>
              <a:cxnLst/>
              <a:rect r="r" b="b" t="t" l="l"/>
              <a:pathLst>
                <a:path h="590470" w="1731173">
                  <a:moveTo>
                    <a:pt x="0" y="0"/>
                  </a:moveTo>
                  <a:lnTo>
                    <a:pt x="1731173" y="0"/>
                  </a:lnTo>
                  <a:lnTo>
                    <a:pt x="1731173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31173" cy="628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758233" y="2306583"/>
            <a:ext cx="1892038" cy="18920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7830949"/>
            <a:ext cx="2155070" cy="215507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939549" y="2212922"/>
            <a:ext cx="1256320" cy="125632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28513" y="199938"/>
            <a:ext cx="1657525" cy="1657525"/>
          </a:xfrm>
          <a:custGeom>
            <a:avLst/>
            <a:gdLst/>
            <a:ahLst/>
            <a:cxnLst/>
            <a:rect r="r" b="b" t="t" l="l"/>
            <a:pathLst>
              <a:path h="1657525" w="1657525">
                <a:moveTo>
                  <a:pt x="0" y="0"/>
                </a:moveTo>
                <a:lnTo>
                  <a:pt x="1657524" y="0"/>
                </a:lnTo>
                <a:lnTo>
                  <a:pt x="1657524" y="1657524"/>
                </a:lnTo>
                <a:lnTo>
                  <a:pt x="0" y="16575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2870425"/>
            <a:ext cx="7018361" cy="146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¿Qué es RegistraApp?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4979235"/>
            <a:ext cx="6417795" cy="244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Aplicación innovadora  para el escaneo y registro de Asistencia con códigos QR de manera rápida y fácil.</a:t>
            </a:r>
          </a:p>
          <a:p>
            <a:pPr algn="l">
              <a:lnSpc>
                <a:spcPts val="2442"/>
              </a:lnSpc>
            </a:pP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Almacena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la información de tu asistencia en tiempo real, de manera eficiente y segura, gracias al cifrado de Firebase.</a:t>
            </a:r>
          </a:p>
          <a:p>
            <a:pPr algn="l">
              <a:lnSpc>
                <a:spcPts val="2442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66422" y="-496215"/>
            <a:ext cx="11264060" cy="11375654"/>
            <a:chOff x="0" y="0"/>
            <a:chExt cx="2966666" cy="2996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6666" cy="2996057"/>
            </a:xfrm>
            <a:custGeom>
              <a:avLst/>
              <a:gdLst/>
              <a:ahLst/>
              <a:cxnLst/>
              <a:rect r="r" b="b" t="t" l="l"/>
              <a:pathLst>
                <a:path h="2996057" w="2966666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54546" y="-1328013"/>
            <a:ext cx="5214383" cy="52143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21175" y="2382530"/>
            <a:ext cx="4728598" cy="4728598"/>
            <a:chOff x="0" y="0"/>
            <a:chExt cx="14840029" cy="148400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223" t="-53241" r="223" b="-69673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661493" y="7661155"/>
            <a:ext cx="4721330" cy="472133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300094" y="5274813"/>
            <a:ext cx="262038" cy="26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21175" y="302314"/>
            <a:ext cx="1690157" cy="1690157"/>
          </a:xfrm>
          <a:custGeom>
            <a:avLst/>
            <a:gdLst/>
            <a:ahLst/>
            <a:cxnLst/>
            <a:rect r="r" b="b" t="t" l="l"/>
            <a:pathLst>
              <a:path h="1690157" w="1690157">
                <a:moveTo>
                  <a:pt x="0" y="0"/>
                </a:moveTo>
                <a:lnTo>
                  <a:pt x="1690158" y="0"/>
                </a:lnTo>
                <a:lnTo>
                  <a:pt x="1690158" y="1690158"/>
                </a:lnTo>
                <a:lnTo>
                  <a:pt x="0" y="16901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346206" y="7111128"/>
            <a:ext cx="2910691" cy="2910691"/>
          </a:xfrm>
          <a:custGeom>
            <a:avLst/>
            <a:gdLst/>
            <a:ahLst/>
            <a:cxnLst/>
            <a:rect r="r" b="b" t="t" l="l"/>
            <a:pathLst>
              <a:path h="2910691" w="2910691">
                <a:moveTo>
                  <a:pt x="0" y="0"/>
                </a:moveTo>
                <a:lnTo>
                  <a:pt x="2910691" y="0"/>
                </a:lnTo>
                <a:lnTo>
                  <a:pt x="2910691" y="2910692"/>
                </a:lnTo>
                <a:lnTo>
                  <a:pt x="0" y="29106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62132" y="2268697"/>
            <a:ext cx="9163445" cy="156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7261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Arquitectura de la Aplicación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44000" y="4701418"/>
            <a:ext cx="8354212" cy="142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Framework: Ionic (Angular)</a:t>
            </a:r>
          </a:p>
          <a:p>
            <a:pPr algn="l">
              <a:lnSpc>
                <a:spcPts val="2860"/>
              </a:lnSpc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Lenguajes: TypeScript, HTML5, SCSS/CSS</a:t>
            </a:r>
          </a:p>
          <a:p>
            <a:pPr algn="l">
              <a:lnSpc>
                <a:spcPts val="2860"/>
              </a:lnSpc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Diseño UI/UX: Basado en Material Design, responsivo para diferentes tamaños de pantalla.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05088" y="7005597"/>
            <a:ext cx="8354212" cy="321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Base de datos: Firebase</a:t>
            </a:r>
          </a:p>
          <a:p>
            <a:pPr algn="l">
              <a:lnSpc>
                <a:spcPts val="2860"/>
              </a:lnSpc>
            </a:pPr>
          </a:p>
          <a:p>
            <a:pPr algn="l">
              <a:lnSpc>
                <a:spcPts val="2860"/>
              </a:lnSpc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Escalabilidad: Ideal para aplicacio</a:t>
            </a: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nes en crecimiento.</a:t>
            </a:r>
          </a:p>
          <a:p>
            <a:pPr algn="l">
              <a:lnSpc>
                <a:spcPts val="2860"/>
              </a:lnSpc>
            </a:pPr>
          </a:p>
          <a:p>
            <a:pPr algn="l">
              <a:lnSpc>
                <a:spcPts val="2860"/>
              </a:lnSpc>
            </a:pPr>
            <a:r>
              <a:rPr lang="en-US" sz="2508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Sincronización en Tiempo Real: Experiencia de usuario fluida.</a:t>
            </a:r>
          </a:p>
          <a:p>
            <a:pPr algn="l">
              <a:lnSpc>
                <a:spcPts val="2860"/>
              </a:lnSpc>
            </a:pPr>
          </a:p>
          <a:p>
            <a:pPr algn="l">
              <a:lnSpc>
                <a:spcPts val="286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8095377" y="8209675"/>
            <a:ext cx="204716" cy="204716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2325" y="2246485"/>
            <a:ext cx="19795102" cy="6320087"/>
            <a:chOff x="0" y="0"/>
            <a:chExt cx="5213525" cy="16645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3525" cy="1664550"/>
            </a:xfrm>
            <a:custGeom>
              <a:avLst/>
              <a:gdLst/>
              <a:ahLst/>
              <a:cxnLst/>
              <a:rect r="r" b="b" t="t" l="l"/>
              <a:pathLst>
                <a:path h="1664550" w="5213525">
                  <a:moveTo>
                    <a:pt x="0" y="0"/>
                  </a:moveTo>
                  <a:lnTo>
                    <a:pt x="5213525" y="0"/>
                  </a:lnTo>
                  <a:lnTo>
                    <a:pt x="5213525" y="1664550"/>
                  </a:lnTo>
                  <a:lnTo>
                    <a:pt x="0" y="166455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13525" cy="1702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566" y="6781678"/>
            <a:ext cx="6050682" cy="1427649"/>
            <a:chOff x="0" y="0"/>
            <a:chExt cx="1593595" cy="3760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93595" cy="376006"/>
            </a:xfrm>
            <a:custGeom>
              <a:avLst/>
              <a:gdLst/>
              <a:ahLst/>
              <a:cxnLst/>
              <a:rect r="r" b="b" t="t" l="l"/>
              <a:pathLst>
                <a:path h="376006" w="1593595">
                  <a:moveTo>
                    <a:pt x="0" y="0"/>
                  </a:moveTo>
                  <a:lnTo>
                    <a:pt x="1593595" y="0"/>
                  </a:lnTo>
                  <a:lnTo>
                    <a:pt x="1593595" y="376006"/>
                  </a:lnTo>
                  <a:lnTo>
                    <a:pt x="0" y="3760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93595" cy="414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3958" y="3992808"/>
            <a:ext cx="1256320" cy="125632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75165" y="7653473"/>
            <a:ext cx="1256320" cy="125632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597134" y="3672181"/>
            <a:ext cx="262038" cy="26203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97134" y="5705988"/>
            <a:ext cx="262038" cy="26203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524578" y="990165"/>
            <a:ext cx="1256320" cy="125632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102279" y="-313682"/>
            <a:ext cx="3185721" cy="318572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403566" y="1871985"/>
            <a:ext cx="884434" cy="88443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07566" y="139783"/>
            <a:ext cx="1657525" cy="1657525"/>
          </a:xfrm>
          <a:custGeom>
            <a:avLst/>
            <a:gdLst/>
            <a:ahLst/>
            <a:cxnLst/>
            <a:rect r="r" b="b" t="t" l="l"/>
            <a:pathLst>
              <a:path h="1657525" w="1657525">
                <a:moveTo>
                  <a:pt x="0" y="0"/>
                </a:moveTo>
                <a:lnTo>
                  <a:pt x="1657525" y="0"/>
                </a:lnTo>
                <a:lnTo>
                  <a:pt x="1657525" y="1657525"/>
                </a:lnTo>
                <a:lnTo>
                  <a:pt x="0" y="1657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259904" y="2872039"/>
            <a:ext cx="7101530" cy="2592059"/>
          </a:xfrm>
          <a:custGeom>
            <a:avLst/>
            <a:gdLst/>
            <a:ahLst/>
            <a:cxnLst/>
            <a:rect r="r" b="b" t="t" l="l"/>
            <a:pathLst>
              <a:path h="2592059" w="7101530">
                <a:moveTo>
                  <a:pt x="0" y="0"/>
                </a:moveTo>
                <a:lnTo>
                  <a:pt x="7101530" y="0"/>
                </a:lnTo>
                <a:lnTo>
                  <a:pt x="7101530" y="2592058"/>
                </a:lnTo>
                <a:lnTo>
                  <a:pt x="0" y="25920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pic>
        <p:nvPicPr>
          <p:cNvPr name="Picture 32" id="32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52738" y="139783"/>
            <a:ext cx="4525911" cy="9304667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6412291" y="844114"/>
            <a:ext cx="847009" cy="28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-432325" y="7148158"/>
            <a:ext cx="6050682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Descargala ingresando a: https://diegobarrios12.github.io/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DAGZpmYsBxs</dc:identifier>
  <dcterms:modified xsi:type="dcterms:W3CDTF">2011-08-01T06:04:30Z</dcterms:modified>
  <cp:revision>1</cp:revision>
  <dc:title>RegistrAPP</dc:title>
</cp:coreProperties>
</file>