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3247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1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8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374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8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1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3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8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93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056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486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streamlit.io/diegobiagini/saia_hackaton/main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://www.businessmodelgeneration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wmf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hoham.deviantart.com/art/Girl-sketch-57273682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04749&amp;picture=line-drawing-of-tall-buildi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rendanartley/simplifiedinstacart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A58A-4C1E-A558-C8FD-83C9B21AE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FoodXchange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3EB89-A0CA-D8B7-5D88-AF95E6461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Where AI meets food waste!</a:t>
            </a:r>
          </a:p>
        </p:txBody>
      </p:sp>
    </p:spTree>
    <p:extLst>
      <p:ext uri="{BB962C8B-B14F-4D97-AF65-F5344CB8AC3E}">
        <p14:creationId xmlns:p14="http://schemas.microsoft.com/office/powerpoint/2010/main" val="100629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B3D1DB-4E26-C744-85BF-EDFC9040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Front end 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8D48A6-18A6-991E-918E-4EBD3DB5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19" y="2923869"/>
            <a:ext cx="2515631" cy="1008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6000">
                <a:ea typeface="+mn-lt"/>
                <a:cs typeface="+mn-lt"/>
                <a:hlinkClick r:id="rId2"/>
              </a:rPr>
              <a:t>DEMO</a:t>
            </a:r>
            <a:endParaRPr lang="it-IT" sz="6000"/>
          </a:p>
        </p:txBody>
      </p:sp>
    </p:spTree>
    <p:extLst>
      <p:ext uri="{BB962C8B-B14F-4D97-AF65-F5344CB8AC3E}">
        <p14:creationId xmlns:p14="http://schemas.microsoft.com/office/powerpoint/2010/main" val="335912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76" y="469900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6050" y="412751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4689" y="2390775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5625" y="349251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6157912" y="4514851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8"/>
          <p:cNvPicPr>
            <a:picLocks noChangeAspect="1"/>
          </p:cNvPicPr>
          <p:nvPr/>
        </p:nvPicPr>
        <p:blipFill>
          <a:blip r:embed="rId7" cstate="print"/>
          <a:srcRect b="6728"/>
          <a:stretch>
            <a:fillRect/>
          </a:stretch>
        </p:blipFill>
        <p:spPr bwMode="auto">
          <a:xfrm>
            <a:off x="3442996" y="2486026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02812" y="361950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44651" y="384175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10" cstate="print"/>
          <a:srcRect t="8025" r="6839"/>
          <a:stretch>
            <a:fillRect/>
          </a:stretch>
        </p:blipFill>
        <p:spPr bwMode="auto">
          <a:xfrm>
            <a:off x="1662112" y="4522789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24" name="Picture 220" descr="C:\Documents and Settings\coxj\Local Settings\Temporary Internet Files\Content.IE5\K8D8XAL1\MC900014715[1].wm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85926" y="5743576"/>
            <a:ext cx="410731" cy="451713"/>
          </a:xfrm>
          <a:prstGeom prst="rect">
            <a:avLst/>
          </a:prstGeom>
          <a:noFill/>
        </p:spPr>
      </p:pic>
      <p:pic>
        <p:nvPicPr>
          <p:cNvPr id="21727" name="Picture 223" descr="C:\Documents and Settings\coxj\Local Settings\Temporary Internet Files\Content.IE5\K8D8XAL1\MC900437338[1]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24575" y="5734418"/>
            <a:ext cx="457200" cy="513983"/>
          </a:xfrm>
          <a:prstGeom prst="rect">
            <a:avLst/>
          </a:prstGeom>
          <a:noFill/>
        </p:spPr>
      </p:pic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676400" y="122238"/>
            <a:ext cx="8839200" cy="258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/>
              <a:t>Business Model Canvas - </a:t>
            </a:r>
            <a:endParaRPr lang="en-AU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630693"/>
              </p:ext>
            </p:extLst>
          </p:nvPr>
        </p:nvGraphicFramePr>
        <p:xfrm>
          <a:off x="1028699" y="457202"/>
          <a:ext cx="10658476" cy="649036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3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8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1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1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6866"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     Key</a:t>
                      </a:r>
                      <a:r>
                        <a:rPr lang="en-AU" sz="1200" b="1" baseline="0" dirty="0"/>
                        <a:t> Partners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Real estates agencies</a:t>
                      </a: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dirty="0" err="1">
                          <a:latin typeface="Comic Sans MS" pitchFamily="66" charset="0"/>
                        </a:rPr>
                        <a:t>Suppermarkets</a:t>
                      </a:r>
                      <a:endParaRPr lang="en-AU" sz="1100" b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Grocery stores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Key Activities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Meet ups and live demos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/>
                        <a:t>          Value Propositions</a:t>
                      </a: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Allows the inhabitants of a building to exchange their excess groceries between each other to save waste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Thanks to AI , it can predict what waste you will have and proposes with which of your neighbours to exchange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Needs minimum of 2 neighbours/inhabitants of a building to register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Customer </a:t>
                      </a:r>
                    </a:p>
                    <a:p>
                      <a:r>
                        <a:rPr lang="en-AU" sz="1200" b="1" dirty="0"/>
                        <a:t>         Relationships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Automated services (ai predicts your excess consumption and with of your neighbours to exchange it with)</a:t>
                      </a: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Community – set up only for each building</a:t>
                      </a: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Co-creation because the all neighbours need to register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1200" b="1" dirty="0"/>
                        <a:t>      Customer Segments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Buildings and neighbourhood</a:t>
                      </a: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Adults from 20 to 65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516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Key Resources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Software engineers</a:t>
                      </a: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server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dirty="0"/>
                        <a:t>             Channels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Social media :Instagram, </a:t>
                      </a:r>
                      <a:r>
                        <a:rPr lang="en-AU" sz="1100" b="0" baseline="0" dirty="0" err="1">
                          <a:latin typeface="Comic Sans MS" pitchFamily="66" charset="0"/>
                        </a:rPr>
                        <a:t>pinterest</a:t>
                      </a:r>
                      <a:r>
                        <a:rPr lang="en-AU" sz="1100" b="0" baseline="0" dirty="0">
                          <a:latin typeface="Comic Sans MS" pitchFamily="66" charset="0"/>
                        </a:rPr>
                        <a:t>, twitter. </a:t>
                      </a:r>
                      <a:r>
                        <a:rPr lang="en-AU" sz="1100" b="0" baseline="0" dirty="0" err="1">
                          <a:latin typeface="Comic Sans MS" pitchFamily="66" charset="0"/>
                        </a:rPr>
                        <a:t>facebook</a:t>
                      </a:r>
                      <a:endParaRPr lang="en-AU" sz="1100" b="0" baseline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dirty="0">
                          <a:latin typeface="Comic Sans MS" pitchFamily="66" charset="0"/>
                        </a:rPr>
                        <a:t>Online and printed media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882"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   Cost Structure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200" b="0" baseline="0" dirty="0">
                          <a:latin typeface="Comic Sans MS" pitchFamily="66" charset="0"/>
                        </a:rPr>
                        <a:t>Server</a:t>
                      </a:r>
                    </a:p>
                    <a:p>
                      <a:r>
                        <a:rPr lang="en-AU" sz="1200" b="0" baseline="0" dirty="0">
                          <a:latin typeface="Comic Sans MS" pitchFamily="66" charset="0"/>
                        </a:rPr>
                        <a:t>Software engineers </a:t>
                      </a:r>
                    </a:p>
                    <a:p>
                      <a:r>
                        <a:rPr lang="en-AU" sz="1200" b="0" baseline="0" dirty="0" err="1">
                          <a:latin typeface="Comic Sans MS" pitchFamily="66" charset="0"/>
                        </a:rPr>
                        <a:t>Ml</a:t>
                      </a:r>
                      <a:r>
                        <a:rPr lang="en-AU" sz="1200" b="0" baseline="0" dirty="0">
                          <a:latin typeface="Comic Sans MS" pitchFamily="66" charset="0"/>
                        </a:rPr>
                        <a:t>/ai engineers/specialists</a:t>
                      </a:r>
                    </a:p>
                    <a:p>
                      <a:r>
                        <a:rPr lang="en-AU" sz="1200" b="0" baseline="0" dirty="0">
                          <a:latin typeface="Comic Sans MS" pitchFamily="66" charset="0"/>
                        </a:rPr>
                        <a:t>Marketing campaigns</a:t>
                      </a:r>
                    </a:p>
                    <a:p>
                      <a:r>
                        <a:rPr lang="en-AU" sz="1200" b="0" baseline="0" dirty="0">
                          <a:latin typeface="Comic Sans MS" pitchFamily="66" charset="0"/>
                        </a:rPr>
                        <a:t>Staff (comms manager, project coordinators)</a:t>
                      </a: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Revenue Streams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200" b="0" baseline="0" dirty="0">
                          <a:latin typeface="Comic Sans MS" pitchFamily="66" charset="0"/>
                        </a:rPr>
                        <a:t>Advertisement</a:t>
                      </a:r>
                    </a:p>
                    <a:p>
                      <a:r>
                        <a:rPr lang="en-AU" sz="1200" b="0" baseline="0" dirty="0">
                          <a:latin typeface="Comic Sans MS" pitchFamily="66" charset="0"/>
                        </a:rPr>
                        <a:t>Membership</a:t>
                      </a:r>
                    </a:p>
                    <a:p>
                      <a:r>
                        <a:rPr lang="en-AU" sz="1200" b="0" baseline="0" dirty="0">
                          <a:latin typeface="Comic Sans MS" pitchFamily="66" charset="0"/>
                        </a:rPr>
                        <a:t>Partnership with supermarkets and groceries</a:t>
                      </a:r>
                    </a:p>
                    <a:p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281">
                <a:tc gridSpan="6">
                  <a:txBody>
                    <a:bodyPr/>
                    <a:lstStyle/>
                    <a:p>
                      <a:endParaRPr lang="en-AU" sz="100" b="1" dirty="0"/>
                    </a:p>
                  </a:txBody>
                  <a:tcPr marL="82296" marR="8229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362"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Social &amp; Environmental</a:t>
                      </a:r>
                      <a:r>
                        <a:rPr lang="en-AU" sz="1200" b="1" baseline="0" dirty="0"/>
                        <a:t> Cost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          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200" b="1" dirty="0"/>
                        <a:t>            Social &amp; Environmental</a:t>
                      </a:r>
                      <a:r>
                        <a:rPr lang="en-AU" sz="1200" b="1" baseline="0" dirty="0"/>
                        <a:t> Benefit</a:t>
                      </a:r>
                      <a:endParaRPr lang="en-AU" sz="1200" b="0" baseline="0" dirty="0">
                        <a:latin typeface="Comic Sans MS" pitchFamily="66" charset="0"/>
                      </a:endParaRP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           less home waste, community building. Where the inhabitants of the building support each other on </a:t>
                      </a:r>
                      <a:r>
                        <a:rPr lang="en-AU" sz="1100" b="0" baseline="0" dirty="0" err="1">
                          <a:latin typeface="Comic Sans MS" pitchFamily="66" charset="0"/>
                        </a:rPr>
                        <a:t>theit</a:t>
                      </a:r>
                      <a:r>
                        <a:rPr lang="en-AU" sz="1100" b="0" baseline="0" dirty="0">
                          <a:latin typeface="Comic Sans MS" pitchFamily="66" charset="0"/>
                        </a:rPr>
                        <a:t> sustainability journey</a:t>
                      </a:r>
                    </a:p>
                    <a:p>
                      <a:r>
                        <a:rPr lang="en-AU" sz="1100" b="0" baseline="0" dirty="0">
                          <a:latin typeface="Comic Sans MS" pitchFamily="66" charset="0"/>
                        </a:rPr>
                        <a:t>           </a:t>
                      </a:r>
                    </a:p>
                  </a:txBody>
                  <a:tcPr marL="82296" marR="8229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0">
                <a:tc gridSpan="6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>
                          <a:hlinkClick r:id="rId13"/>
                        </a:rPr>
                        <a:t>http://www.businessmodelgeneration.com</a:t>
                      </a:r>
                      <a:endParaRPr lang="en-AU" sz="700" dirty="0"/>
                    </a:p>
                  </a:txBody>
                  <a:tcPr marL="82296" marR="82296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A732-34B9-8EAF-E0F4-F16DF92B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mEET</a:t>
            </a:r>
            <a:r>
              <a:rPr lang="en-GB" dirty="0"/>
              <a:t> Ava, from </a:t>
            </a:r>
            <a:r>
              <a:rPr lang="en-GB" dirty="0" err="1"/>
              <a:t>earhart-strasse</a:t>
            </a:r>
            <a:r>
              <a:rPr lang="en-GB" dirty="0"/>
              <a:t> 7, 5</a:t>
            </a:r>
            <a:r>
              <a:rPr lang="en-GB" baseline="30000" dirty="0"/>
              <a:t>th</a:t>
            </a:r>
            <a:r>
              <a:rPr lang="en-GB" dirty="0"/>
              <a:t> floor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F065BE-088F-47D0-6A79-1C63D71E5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51578" y="1963049"/>
            <a:ext cx="2952256" cy="409043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47ABBC-C5C5-B593-F0EA-E6C2ED5294F3}"/>
              </a:ext>
            </a:extLst>
          </p:cNvPr>
          <p:cNvSpPr txBox="1"/>
          <p:nvPr/>
        </p:nvSpPr>
        <p:spPr>
          <a:xfrm>
            <a:off x="4582510" y="2091559"/>
            <a:ext cx="69683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Ava is a 30 year old single, working mom!</a:t>
            </a:r>
          </a:p>
          <a:p>
            <a:endParaRPr lang="en-GB" dirty="0"/>
          </a:p>
          <a:p>
            <a:r>
              <a:rPr lang="en-GB" dirty="0"/>
              <a:t>She gets along with her neighbours and during their conversations and hangouts , a common problem comes up:</a:t>
            </a:r>
          </a:p>
          <a:p>
            <a:endParaRPr lang="en-GB" dirty="0"/>
          </a:p>
          <a:p>
            <a:r>
              <a:rPr lang="en-GB" dirty="0"/>
              <a:t>HOUSE FOOD WASTE!!!!</a:t>
            </a:r>
          </a:p>
          <a:p>
            <a:endParaRPr lang="en-GB" dirty="0"/>
          </a:p>
          <a:p>
            <a:r>
              <a:rPr lang="en-GB" dirty="0"/>
              <a:t>They all want to be more sustainable and reduce their waste? But how????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56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42F0-0E30-E786-D154-80CEDE6F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10364184" cy="1049235"/>
          </a:xfrm>
        </p:spPr>
        <p:txBody>
          <a:bodyPr>
            <a:normAutofit fontScale="90000"/>
          </a:bodyPr>
          <a:lstStyle/>
          <a:p>
            <a:r>
              <a:rPr lang="en-GB" dirty="0"/>
              <a:t>How about reducing food waste with your neighbours????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58BF97-30D6-DF53-D761-437AE5DF3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51579" y="2117526"/>
            <a:ext cx="4815682" cy="361176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6BDFE9-DF13-BAF2-29CA-2CF319025079}"/>
              </a:ext>
            </a:extLst>
          </p:cNvPr>
          <p:cNvSpPr txBox="1"/>
          <p:nvPr/>
        </p:nvSpPr>
        <p:spPr>
          <a:xfrm>
            <a:off x="6929438" y="2457450"/>
            <a:ext cx="4414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They realised that a lot of the times they buy food but it ends up staying in fridge, they either buy to much or buy to less…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 if they could exchange within themselves? What if there was a way the neighbours from the building could see when one of them has too much of a specific grocery that they won’t use and exchange???</a:t>
            </a:r>
          </a:p>
        </p:txBody>
      </p:sp>
    </p:spTree>
    <p:extLst>
      <p:ext uri="{BB962C8B-B14F-4D97-AF65-F5344CB8AC3E}">
        <p14:creationId xmlns:p14="http://schemas.microsoft.com/office/powerpoint/2010/main" val="251994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7D5A-432C-2B15-9753-A62831BC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 FOODXCHANGE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0555-57A4-D12B-2F77-7B73D436C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 FOODXCHANGE UP:</a:t>
            </a:r>
          </a:p>
          <a:p>
            <a:pPr lvl="1">
              <a:lnSpc>
                <a:spcPct val="250000"/>
              </a:lnSpc>
            </a:pPr>
            <a:r>
              <a:rPr lang="en-GB" dirty="0"/>
              <a:t>YOU KNOW WHAT EVERYONE BOUGHT AND HOW MUCH THEIR USING</a:t>
            </a:r>
          </a:p>
          <a:p>
            <a:pPr lvl="1">
              <a:lnSpc>
                <a:spcPct val="250000"/>
              </a:lnSpc>
            </a:pPr>
            <a:r>
              <a:rPr lang="en-GB" dirty="0"/>
              <a:t>YOU KNOW EVERYONE’S WASTE AND YOU CAN ASK TO EXCHANGE THE FOOD BEFORE IT’S WASTED</a:t>
            </a:r>
          </a:p>
          <a:p>
            <a:pPr lvl="1">
              <a:lnSpc>
                <a:spcPct val="250000"/>
              </a:lnSpc>
            </a:pPr>
            <a:r>
              <a:rPr lang="en-GB" dirty="0"/>
              <a:t>IT’S FIGHT WASTE AS A GROUP, WITH YOUR NEIGHBOURS</a:t>
            </a:r>
          </a:p>
        </p:txBody>
      </p:sp>
    </p:spTree>
    <p:extLst>
      <p:ext uri="{BB962C8B-B14F-4D97-AF65-F5344CB8AC3E}">
        <p14:creationId xmlns:p14="http://schemas.microsoft.com/office/powerpoint/2010/main" val="425243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4712-831B-F5B5-1A53-DD3F285A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BD8C-7B90-D5DB-8F67-5916BD5D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The user periodically adds his shopping list to the app, either manually or through OCR on the receipt</a:t>
            </a:r>
          </a:p>
          <a:p>
            <a:r>
              <a:rPr lang="en-GB" sz="2400"/>
              <a:t>When the system detects that there might be some food waste in the near future a notification is sent</a:t>
            </a:r>
          </a:p>
          <a:p>
            <a:r>
              <a:rPr lang="en-GB" sz="2400"/>
              <a:t>The user can confirm the system hypothesis, they are then given a set of other users to exchange food with, on a scale based on eating habits similarity</a:t>
            </a:r>
          </a:p>
        </p:txBody>
      </p:sp>
    </p:spTree>
    <p:extLst>
      <p:ext uri="{BB962C8B-B14F-4D97-AF65-F5344CB8AC3E}">
        <p14:creationId xmlns:p14="http://schemas.microsoft.com/office/powerpoint/2010/main" val="376877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FAAC2-4C16-239A-352B-E819CD56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POssible</a:t>
            </a:r>
            <a:r>
              <a:rPr lang="it-IT"/>
              <a:t> system </a:t>
            </a:r>
            <a:r>
              <a:rPr lang="it-IT" err="1"/>
              <a:t>architecture</a:t>
            </a:r>
          </a:p>
        </p:txBody>
      </p:sp>
      <p:pic>
        <p:nvPicPr>
          <p:cNvPr id="11" name="Immagine 11">
            <a:extLst>
              <a:ext uri="{FF2B5EF4-FFF2-40B4-BE49-F238E27FC236}">
                <a16:creationId xmlns:a16="http://schemas.microsoft.com/office/drawing/2014/main" id="{F0C45131-D0D5-2AB2-6032-5CD6D4DF2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819" y="2110982"/>
            <a:ext cx="5930796" cy="3926863"/>
          </a:xfrm>
        </p:spPr>
      </p:pic>
    </p:spTree>
    <p:extLst>
      <p:ext uri="{BB962C8B-B14F-4D97-AF65-F5344CB8AC3E}">
        <p14:creationId xmlns:p14="http://schemas.microsoft.com/office/powerpoint/2010/main" val="422395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8A33B-08E8-A4B4-DB5C-6EF8AFC9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Notifying</a:t>
            </a:r>
            <a:r>
              <a:rPr lang="it-IT"/>
              <a:t> the user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AAFA70-B796-6608-E56B-0793831E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029" y="2161869"/>
            <a:ext cx="5240825" cy="3450613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A production rule system (a </a:t>
            </a:r>
            <a:r>
              <a:rPr lang="it-IT" err="1"/>
              <a:t>classical</a:t>
            </a:r>
            <a:r>
              <a:rPr lang="it-IT"/>
              <a:t> AI </a:t>
            </a:r>
            <a:r>
              <a:rPr lang="it-IT" err="1"/>
              <a:t>paradigm</a:t>
            </a:r>
            <a:r>
              <a:rPr lang="it-IT"/>
              <a:t>)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constantly</a:t>
            </a:r>
            <a:r>
              <a:rPr lang="it-IT"/>
              <a:t> </a:t>
            </a:r>
            <a:r>
              <a:rPr lang="it-IT" err="1"/>
              <a:t>listening</a:t>
            </a:r>
            <a:r>
              <a:rPr lang="it-IT"/>
              <a:t> for new user input and </a:t>
            </a:r>
            <a:r>
              <a:rPr lang="it-IT" err="1"/>
              <a:t>placing</a:t>
            </a:r>
            <a:r>
              <a:rPr lang="it-IT"/>
              <a:t> deadlines for food </a:t>
            </a:r>
            <a:r>
              <a:rPr lang="it-IT" err="1"/>
              <a:t>expiration</a:t>
            </a:r>
            <a:r>
              <a:rPr lang="it-IT"/>
              <a:t> </a:t>
            </a:r>
          </a:p>
          <a:p>
            <a:pPr marL="0" indent="0">
              <a:buNone/>
            </a:pPr>
            <a:r>
              <a:rPr lang="it-IT" err="1"/>
              <a:t>When</a:t>
            </a:r>
            <a:r>
              <a:rPr lang="it-IT"/>
              <a:t> a deadline </a:t>
            </a:r>
            <a:r>
              <a:rPr lang="it-IT" err="1"/>
              <a:t>is</a:t>
            </a:r>
            <a:r>
              <a:rPr lang="it-IT"/>
              <a:t> close the user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notified</a:t>
            </a:r>
          </a:p>
          <a:p>
            <a:pPr marL="0" indent="0">
              <a:buNone/>
            </a:pPr>
            <a:r>
              <a:rPr lang="it-IT"/>
              <a:t>Rules </a:t>
            </a:r>
            <a:r>
              <a:rPr lang="it-IT" err="1"/>
              <a:t>could</a:t>
            </a:r>
            <a:r>
              <a:rPr lang="it-IT"/>
              <a:t> be </a:t>
            </a:r>
            <a:r>
              <a:rPr lang="it-IT" err="1"/>
              <a:t>based</a:t>
            </a:r>
            <a:r>
              <a:rPr lang="it-IT"/>
              <a:t> on food </a:t>
            </a:r>
            <a:r>
              <a:rPr lang="it-IT" err="1"/>
              <a:t>typology</a:t>
            </a:r>
            <a:r>
              <a:rPr lang="it-IT"/>
              <a:t> and the family size of the user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0289751E-40C8-E3B8-8BC1-2423E728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85" y="2561789"/>
            <a:ext cx="4058432" cy="198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9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B639E-B133-D2A5-6939-9776B3DE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FInding</a:t>
            </a:r>
            <a:r>
              <a:rPr lang="it-IT"/>
              <a:t> the best match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8220CF-2B76-1139-7979-74BF9F6C8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0750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/>
              <a:t>Given a set of users and </a:t>
            </a:r>
            <a:r>
              <a:rPr lang="it-IT" sz="2400" err="1"/>
              <a:t>their</a:t>
            </a:r>
            <a:r>
              <a:rPr lang="it-IT" sz="2400"/>
              <a:t> </a:t>
            </a:r>
            <a:r>
              <a:rPr lang="it-IT" sz="2400" err="1"/>
              <a:t>purchase</a:t>
            </a:r>
            <a:r>
              <a:rPr lang="it-IT" sz="2400"/>
              <a:t> history a </a:t>
            </a:r>
            <a:r>
              <a:rPr lang="it-IT" sz="2400" err="1"/>
              <a:t>prediction</a:t>
            </a:r>
            <a:r>
              <a:rPr lang="it-IT" sz="2400"/>
              <a:t> </a:t>
            </a:r>
            <a:r>
              <a:rPr lang="it-IT" sz="2400" err="1"/>
              <a:t>is</a:t>
            </a:r>
            <a:r>
              <a:rPr lang="it-IT" sz="2400"/>
              <a:t> made on </a:t>
            </a:r>
            <a:r>
              <a:rPr lang="it-IT" sz="2400" err="1"/>
              <a:t>what</a:t>
            </a:r>
            <a:r>
              <a:rPr lang="it-IT" sz="2400"/>
              <a:t> </a:t>
            </a:r>
            <a:r>
              <a:rPr lang="it-IT" sz="2400" err="1"/>
              <a:t>they</a:t>
            </a:r>
            <a:r>
              <a:rPr lang="it-IT" sz="2400"/>
              <a:t> </a:t>
            </a:r>
            <a:r>
              <a:rPr lang="it-IT" sz="2400" err="1"/>
              <a:t>will</a:t>
            </a:r>
            <a:r>
              <a:rPr lang="it-IT" sz="2400"/>
              <a:t> </a:t>
            </a:r>
            <a:r>
              <a:rPr lang="it-IT" sz="2400" err="1"/>
              <a:t>need</a:t>
            </a:r>
            <a:endParaRPr lang="it-IT" sz="2400"/>
          </a:p>
          <a:p>
            <a:pPr marL="0" indent="0">
              <a:buNone/>
            </a:pPr>
            <a:endParaRPr lang="it-IT" sz="2400"/>
          </a:p>
          <a:p>
            <a:pPr marL="0" indent="0">
              <a:buNone/>
            </a:pPr>
            <a:r>
              <a:rPr lang="it-IT" sz="2400"/>
              <a:t>The system matches the </a:t>
            </a:r>
            <a:r>
              <a:rPr lang="it-IT" sz="2400" err="1"/>
              <a:t>user's</a:t>
            </a:r>
            <a:r>
              <a:rPr lang="it-IT" sz="2400"/>
              <a:t> </a:t>
            </a:r>
            <a:r>
              <a:rPr lang="it-IT" sz="2400" err="1"/>
              <a:t>offering</a:t>
            </a:r>
            <a:r>
              <a:rPr lang="it-IT" sz="2400"/>
              <a:t> with </a:t>
            </a:r>
            <a:r>
              <a:rPr lang="it-IT" sz="2400" err="1"/>
              <a:t>those</a:t>
            </a:r>
            <a:r>
              <a:rPr lang="it-IT" sz="2400"/>
              <a:t> </a:t>
            </a:r>
            <a:r>
              <a:rPr lang="it-IT" sz="2400" err="1"/>
              <a:t>needs</a:t>
            </a:r>
            <a:r>
              <a:rPr lang="it-IT" sz="2400"/>
              <a:t> 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5" name="Immagine 5" descr="Immagine che contiene testo, grafica vettoriale, silhouette&#10;&#10;Descrizione generata automaticamente">
            <a:extLst>
              <a:ext uri="{FF2B5EF4-FFF2-40B4-BE49-F238E27FC236}">
                <a16:creationId xmlns:a16="http://schemas.microsoft.com/office/drawing/2014/main" id="{9548386C-CD3F-8DD0-717A-EF499004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484" y="2116830"/>
            <a:ext cx="3748616" cy="324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9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E23D1-3D31-838B-D381-D4CA470E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What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performing</a:t>
            </a:r>
            <a:r>
              <a:rPr lang="it-IT"/>
              <a:t> the </a:t>
            </a:r>
            <a:r>
              <a:rPr lang="it-IT" err="1"/>
              <a:t>prediction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054D68-043A-1AA0-885B-76DE9168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Future user </a:t>
            </a:r>
            <a:r>
              <a:rPr lang="it-IT" err="1"/>
              <a:t>needs</a:t>
            </a:r>
            <a:r>
              <a:rPr lang="it-IT"/>
              <a:t> are </a:t>
            </a:r>
            <a:r>
              <a:rPr lang="it-IT" err="1"/>
              <a:t>forecasted</a:t>
            </a:r>
            <a:r>
              <a:rPr lang="it-IT"/>
              <a:t> </a:t>
            </a:r>
            <a:r>
              <a:rPr lang="it-IT" err="1"/>
              <a:t>based</a:t>
            </a:r>
            <a:r>
              <a:rPr lang="it-IT"/>
              <a:t> on the </a:t>
            </a:r>
            <a:r>
              <a:rPr lang="it-IT" err="1"/>
              <a:t>user's</a:t>
            </a:r>
            <a:r>
              <a:rPr lang="it-IT"/>
              <a:t> history and a general </a:t>
            </a:r>
            <a:r>
              <a:rPr lang="it-IT" err="1"/>
              <a:t>population</a:t>
            </a:r>
            <a:r>
              <a:rPr lang="it-IT"/>
              <a:t> trend</a:t>
            </a:r>
          </a:p>
          <a:p>
            <a:pPr marL="0" indent="0">
              <a:buNone/>
            </a:pPr>
            <a:r>
              <a:rPr lang="it-IT" err="1"/>
              <a:t>This</a:t>
            </a:r>
            <a:r>
              <a:rPr lang="it-IT"/>
              <a:t> trend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learned</a:t>
            </a:r>
            <a:r>
              <a:rPr lang="it-IT"/>
              <a:t> by a </a:t>
            </a:r>
            <a:r>
              <a:rPr lang="it-IT" err="1"/>
              <a:t>neural</a:t>
            </a:r>
            <a:r>
              <a:rPr lang="it-IT"/>
              <a:t> network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The model </a:t>
            </a:r>
            <a:r>
              <a:rPr lang="it-IT" err="1"/>
              <a:t>implemented</a:t>
            </a:r>
            <a:r>
              <a:rPr lang="it-IT"/>
              <a:t> in the demo </a:t>
            </a:r>
            <a:r>
              <a:rPr lang="it-IT" err="1"/>
              <a:t>is</a:t>
            </a:r>
            <a:r>
              <a:rPr lang="it-IT"/>
              <a:t> </a:t>
            </a:r>
            <a:r>
              <a:rPr lang="it-IT" err="1"/>
              <a:t>based</a:t>
            </a:r>
            <a:r>
              <a:rPr lang="it-IT"/>
              <a:t> on the </a:t>
            </a:r>
            <a:r>
              <a:rPr lang="it-IT">
                <a:hlinkClick r:id="rId2"/>
              </a:rPr>
              <a:t>SimplifiedInstaCart</a:t>
            </a:r>
            <a:r>
              <a:rPr lang="it-IT"/>
              <a:t> dataset</a:t>
            </a:r>
          </a:p>
          <a:p>
            <a:pPr marL="0" indent="0">
              <a:buNone/>
            </a:pPr>
            <a:r>
              <a:rPr lang="it-IT"/>
              <a:t>The model follows an </a:t>
            </a:r>
            <a:r>
              <a:rPr lang="it-IT" err="1"/>
              <a:t>autoencoder</a:t>
            </a:r>
            <a:r>
              <a:rPr lang="it-IT"/>
              <a:t> </a:t>
            </a:r>
            <a:r>
              <a:rPr lang="it-IT" err="1"/>
              <a:t>architecture</a:t>
            </a:r>
            <a:r>
              <a:rPr lang="it-IT"/>
              <a:t>, </a:t>
            </a:r>
            <a:r>
              <a:rPr lang="it-IT" err="1"/>
              <a:t>given</a:t>
            </a:r>
            <a:r>
              <a:rPr lang="it-IT"/>
              <a:t> a list of </a:t>
            </a:r>
            <a:r>
              <a:rPr lang="it-IT" err="1"/>
              <a:t>highly</a:t>
            </a:r>
            <a:r>
              <a:rPr lang="it-IT"/>
              <a:t> </a:t>
            </a:r>
            <a:r>
              <a:rPr lang="it-IT" err="1"/>
              <a:t>dimensional</a:t>
            </a:r>
            <a:r>
              <a:rPr lang="it-IT"/>
              <a:t> features </a:t>
            </a:r>
            <a:r>
              <a:rPr lang="it-IT" err="1"/>
              <a:t>they</a:t>
            </a:r>
            <a:r>
              <a:rPr lang="it-IT"/>
              <a:t> are </a:t>
            </a:r>
            <a:r>
              <a:rPr lang="it-IT" err="1"/>
              <a:t>encoded</a:t>
            </a:r>
            <a:r>
              <a:rPr lang="it-IT"/>
              <a:t> in a </a:t>
            </a:r>
            <a:r>
              <a:rPr lang="it-IT" err="1"/>
              <a:t>lower</a:t>
            </a:r>
            <a:r>
              <a:rPr lang="it-IT"/>
              <a:t> </a:t>
            </a:r>
            <a:r>
              <a:rPr lang="it-IT" err="1"/>
              <a:t>dimensional</a:t>
            </a:r>
            <a:r>
              <a:rPr lang="it-IT"/>
              <a:t> latent space, </a:t>
            </a:r>
            <a:r>
              <a:rPr lang="it-IT" err="1"/>
              <a:t>processed</a:t>
            </a:r>
            <a:r>
              <a:rPr lang="it-IT"/>
              <a:t> in a </a:t>
            </a:r>
            <a:r>
              <a:rPr lang="it-IT" err="1"/>
              <a:t>recurrent</a:t>
            </a:r>
            <a:r>
              <a:rPr lang="it-IT"/>
              <a:t> </a:t>
            </a:r>
            <a:r>
              <a:rPr lang="it-IT" err="1"/>
              <a:t>section</a:t>
            </a:r>
            <a:r>
              <a:rPr lang="it-IT"/>
              <a:t> and </a:t>
            </a:r>
            <a:r>
              <a:rPr lang="it-IT" err="1"/>
              <a:t>finally</a:t>
            </a:r>
            <a:r>
              <a:rPr lang="it-IT"/>
              <a:t> </a:t>
            </a:r>
            <a:r>
              <a:rPr lang="it-IT" err="1"/>
              <a:t>expanded</a:t>
            </a:r>
            <a:r>
              <a:rPr lang="it-IT"/>
              <a:t> to express a </a:t>
            </a:r>
            <a:r>
              <a:rPr lang="it-IT" err="1"/>
              <a:t>possible</a:t>
            </a:r>
            <a:r>
              <a:rPr lang="it-IT"/>
              <a:t> future order </a:t>
            </a:r>
          </a:p>
        </p:txBody>
      </p:sp>
    </p:spTree>
    <p:extLst>
      <p:ext uri="{BB962C8B-B14F-4D97-AF65-F5344CB8AC3E}">
        <p14:creationId xmlns:p14="http://schemas.microsoft.com/office/powerpoint/2010/main" val="3401331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{8E111635-7B13-8749-922F-A3E790EAE39C}tf10001072</Template>
  <TotalTime>313</TotalTime>
  <Words>638</Words>
  <Application>Microsoft Macintosh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Comic Sans MS</vt:lpstr>
      <vt:lpstr>Franklin Gothic Book</vt:lpstr>
      <vt:lpstr>Crop</vt:lpstr>
      <vt:lpstr>FoodXchange</vt:lpstr>
      <vt:lpstr>mEET Ava, from earhart-strasse 7, 5th floor</vt:lpstr>
      <vt:lpstr>How about reducing food waste with your neighbours????</vt:lpstr>
      <vt:lpstr>ENTER FOODXCHANGE APP</vt:lpstr>
      <vt:lpstr>HOW IT WORKS</vt:lpstr>
      <vt:lpstr>A POssible system architecture</vt:lpstr>
      <vt:lpstr>Notifying the user</vt:lpstr>
      <vt:lpstr>FInding the best match</vt:lpstr>
      <vt:lpstr>What is performing the prediction</vt:lpstr>
      <vt:lpstr>Front end demo</vt:lpstr>
      <vt:lpstr>Business Model Canvas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FoodXchange</dc:title>
  <dc:creator>Gisela Andrade</dc:creator>
  <cp:lastModifiedBy>Gisela Andrade</cp:lastModifiedBy>
  <cp:revision>11</cp:revision>
  <dcterms:created xsi:type="dcterms:W3CDTF">2022-06-12T09:34:34Z</dcterms:created>
  <dcterms:modified xsi:type="dcterms:W3CDTF">2022-06-12T14:47:52Z</dcterms:modified>
</cp:coreProperties>
</file>