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25c54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25c54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25c54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25c54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5c54d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5c54d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5c54d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25c54d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25c54d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25c54d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25c54d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25c54d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 Oakey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million records of ticket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million missing make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if make is within the top 25 </a:t>
            </a:r>
            <a:r>
              <a:rPr lang="en"/>
              <a:t>manufacturers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Ticket number and issue information- doesn’t help predict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License Plate- Some cars more frequently from certain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Style &amp; Color- Body Style and Color combinations more likely for certain </a:t>
            </a:r>
            <a:r>
              <a:rPr lang="en"/>
              <a:t>manufacturers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VIN- would be useful but most missing VIN, and the most of the VINs present are old non- standardized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Body style, Color,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if make is in top 25 or not (both positive class being top 25 and not)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make of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individual makes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top 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top 25 or not, in top 25 being positive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Positive-794889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Negative- 4301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Positive- 69896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Negative- 2423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Precision- 92%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Recall- 99.8%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Best 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top 25 or not, in top 25 being positive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85%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Positive- 761090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Negative- 18102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Positive- 56095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False Negative- 36222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Precision- 93%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Recall- 95.5%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make database with VIN and body style from each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deep learning model to figure out pattern of VIN per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</a:t>
            </a:r>
            <a:r>
              <a:rPr lang="en"/>
              <a:t> more information about the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access to ticket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