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1303000" cy="20104100"/>
  <p:notesSz cx="113030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54E0F-B242-348E-D04B-A6CDE45A1B6D}" v="311" dt="2023-04-28T07:40:01.532"/>
    <p1510:client id="{AA89C51F-6077-167E-08ED-3AB947E03F8B}" v="13" dt="2023-04-28T07:25:47.647"/>
    <p1510:client id="{DE5D5594-7F3E-0A4B-A2E5-EBFCA362DE17}" v="5" dt="2023-04-28T07:42:09.334"/>
    <p1510:client id="{F49D9D55-14AF-73FF-09FF-DF7657A02C8C}" v="97" dt="2023-04-28T07:31:26.9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ENRIQUE CHAN PALOMO" userId="S::a20216390@alumnos.uady.mx::ec4333a1-ddca-40b2-a5f9-2a472a52cac2" providerId="AD" clId="Web-{F49D9D55-14AF-73FF-09FF-DF7657A02C8C}"/>
    <pc:docChg chg="modSld addMainMaster delMainMaster">
      <pc:chgData name="JULIAN ENRIQUE CHAN PALOMO" userId="S::a20216390@alumnos.uady.mx::ec4333a1-ddca-40b2-a5f9-2a472a52cac2" providerId="AD" clId="Web-{F49D9D55-14AF-73FF-09FF-DF7657A02C8C}" dt="2023-04-28T07:31:26.988" v="49"/>
      <pc:docMkLst>
        <pc:docMk/>
      </pc:docMkLst>
      <pc:sldChg chg="mod modClrScheme chgLayout">
        <pc:chgData name="JULIAN ENRIQUE CHAN PALOMO" userId="S::a20216390@alumnos.uady.mx::ec4333a1-ddca-40b2-a5f9-2a472a52cac2" providerId="AD" clId="Web-{F49D9D55-14AF-73FF-09FF-DF7657A02C8C}" dt="2023-04-28T07:30:34.846" v="48"/>
        <pc:sldMkLst>
          <pc:docMk/>
          <pc:sldMk cId="0" sldId="256"/>
        </pc:sldMkLst>
      </pc:sldChg>
      <pc:sldChg chg="mod modClrScheme chgLayout">
        <pc:chgData name="JULIAN ENRIQUE CHAN PALOMO" userId="S::a20216390@alumnos.uady.mx::ec4333a1-ddca-40b2-a5f9-2a472a52cac2" providerId="AD" clId="Web-{F49D9D55-14AF-73FF-09FF-DF7657A02C8C}" dt="2023-04-28T07:30:34.846" v="48"/>
        <pc:sldMkLst>
          <pc:docMk/>
          <pc:sldMk cId="0" sldId="257"/>
        </pc:sldMkLst>
      </pc:sldChg>
      <pc:sldChg chg="mod modClrScheme chgLayout">
        <pc:chgData name="JULIAN ENRIQUE CHAN PALOMO" userId="S::a20216390@alumnos.uady.mx::ec4333a1-ddca-40b2-a5f9-2a472a52cac2" providerId="AD" clId="Web-{F49D9D55-14AF-73FF-09FF-DF7657A02C8C}" dt="2023-04-28T07:30:34.846" v="48"/>
        <pc:sldMkLst>
          <pc:docMk/>
          <pc:sldMk cId="0" sldId="258"/>
        </pc:sldMkLst>
      </pc:sldChg>
      <pc:sldChg chg="mod modClrScheme chgLayout">
        <pc:chgData name="JULIAN ENRIQUE CHAN PALOMO" userId="S::a20216390@alumnos.uady.mx::ec4333a1-ddca-40b2-a5f9-2a472a52cac2" providerId="AD" clId="Web-{F49D9D55-14AF-73FF-09FF-DF7657A02C8C}" dt="2023-04-28T07:30:34.846" v="48"/>
        <pc:sldMkLst>
          <pc:docMk/>
          <pc:sldMk cId="0" sldId="259"/>
        </pc:sldMkLst>
      </pc:sldChg>
      <pc:sldChg chg="mod modClrScheme chgLayout">
        <pc:chgData name="JULIAN ENRIQUE CHAN PALOMO" userId="S::a20216390@alumnos.uady.mx::ec4333a1-ddca-40b2-a5f9-2a472a52cac2" providerId="AD" clId="Web-{F49D9D55-14AF-73FF-09FF-DF7657A02C8C}" dt="2023-04-28T07:30:34.846" v="48"/>
        <pc:sldMkLst>
          <pc:docMk/>
          <pc:sldMk cId="0" sldId="260"/>
        </pc:sldMkLst>
      </pc:sldChg>
      <pc:sldChg chg="addSp modSp mod setBg modClrScheme chgLayout">
        <pc:chgData name="JULIAN ENRIQUE CHAN PALOMO" userId="S::a20216390@alumnos.uady.mx::ec4333a1-ddca-40b2-a5f9-2a472a52cac2" providerId="AD" clId="Web-{F49D9D55-14AF-73FF-09FF-DF7657A02C8C}" dt="2023-04-28T07:31:26.988" v="49"/>
        <pc:sldMkLst>
          <pc:docMk/>
          <pc:sldMk cId="3319983053" sldId="261"/>
        </pc:sldMkLst>
        <pc:spChg chg="mod ord">
          <ac:chgData name="JULIAN ENRIQUE CHAN PALOMO" userId="S::a20216390@alumnos.uady.mx::ec4333a1-ddca-40b2-a5f9-2a472a52cac2" providerId="AD" clId="Web-{F49D9D55-14AF-73FF-09FF-DF7657A02C8C}" dt="2023-04-28T07:30:34.846" v="48"/>
          <ac:spMkLst>
            <pc:docMk/>
            <pc:sldMk cId="3319983053" sldId="261"/>
            <ac:spMk id="2" creationId="{78B862F9-2B81-4125-36E9-E442BE44C9F6}"/>
          </ac:spMkLst>
        </pc:spChg>
        <pc:spChg chg="mod ord">
          <ac:chgData name="JULIAN ENRIQUE CHAN PALOMO" userId="S::a20216390@alumnos.uady.mx::ec4333a1-ddca-40b2-a5f9-2a472a52cac2" providerId="AD" clId="Web-{F49D9D55-14AF-73FF-09FF-DF7657A02C8C}" dt="2023-04-28T07:30:34.846" v="48"/>
          <ac:spMkLst>
            <pc:docMk/>
            <pc:sldMk cId="3319983053" sldId="261"/>
            <ac:spMk id="3" creationId="{0F2F8554-9F9B-C4F0-F1D1-E2E1AA77F9EC}"/>
          </ac:spMkLst>
        </pc:spChg>
        <pc:picChg chg="add mod">
          <ac:chgData name="JULIAN ENRIQUE CHAN PALOMO" userId="S::a20216390@alumnos.uady.mx::ec4333a1-ddca-40b2-a5f9-2a472a52cac2" providerId="AD" clId="Web-{F49D9D55-14AF-73FF-09FF-DF7657A02C8C}" dt="2023-04-28T07:31:26.988" v="49"/>
          <ac:picMkLst>
            <pc:docMk/>
            <pc:sldMk cId="3319983053" sldId="261"/>
            <ac:picMk id="4" creationId="{42CD89AD-391C-2316-BFC0-EB58A11194C7}"/>
          </ac:picMkLst>
        </pc:picChg>
      </pc:sldChg>
      <pc:sldMasterChg chg="del delSldLayout">
        <pc:chgData name="JULIAN ENRIQUE CHAN PALOMO" userId="S::a20216390@alumnos.uady.mx::ec4333a1-ddca-40b2-a5f9-2a472a52cac2" providerId="AD" clId="Web-{F49D9D55-14AF-73FF-09FF-DF7657A02C8C}" dt="2023-04-28T07:27:28.152" v="42"/>
        <pc:sldMasterMkLst>
          <pc:docMk/>
          <pc:sldMasterMk cId="0" sldId="2147483648"/>
        </pc:sldMasterMkLst>
        <pc:sldLayoutChg chg="del">
          <pc:chgData name="JULIAN ENRIQUE CHAN PALOMO" userId="S::a20216390@alumnos.uady.mx::ec4333a1-ddca-40b2-a5f9-2a472a52cac2" providerId="AD" clId="Web-{F49D9D55-14AF-73FF-09FF-DF7657A02C8C}" dt="2023-04-28T07:27:28.152" v="42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JULIAN ENRIQUE CHAN PALOMO" userId="S::a20216390@alumnos.uady.mx::ec4333a1-ddca-40b2-a5f9-2a472a52cac2" providerId="AD" clId="Web-{F49D9D55-14AF-73FF-09FF-DF7657A02C8C}" dt="2023-04-28T07:27:28.152" v="42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JULIAN ENRIQUE CHAN PALOMO" userId="S::a20216390@alumnos.uady.mx::ec4333a1-ddca-40b2-a5f9-2a472a52cac2" providerId="AD" clId="Web-{F49D9D55-14AF-73FF-09FF-DF7657A02C8C}" dt="2023-04-28T07:27:28.152" v="42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JULIAN ENRIQUE CHAN PALOMO" userId="S::a20216390@alumnos.uady.mx::ec4333a1-ddca-40b2-a5f9-2a472a52cac2" providerId="AD" clId="Web-{F49D9D55-14AF-73FF-09FF-DF7657A02C8C}" dt="2023-04-28T07:27:28.152" v="42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JULIAN ENRIQUE CHAN PALOMO" userId="S::a20216390@alumnos.uady.mx::ec4333a1-ddca-40b2-a5f9-2a472a52cac2" providerId="AD" clId="Web-{F49D9D55-14AF-73FF-09FF-DF7657A02C8C}" dt="2023-04-28T07:27:28.152" v="42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del addSldLayout delSldLayout modSldLayout">
        <pc:chgData name="JULIAN ENRIQUE CHAN PALOMO" userId="S::a20216390@alumnos.uady.mx::ec4333a1-ddca-40b2-a5f9-2a472a52cac2" providerId="AD" clId="Web-{F49D9D55-14AF-73FF-09FF-DF7657A02C8C}" dt="2023-04-28T07:27:58.856" v="43"/>
        <pc:sldMasterMkLst>
          <pc:docMk/>
          <pc:sldMasterMk cId="3335982711" sldId="2147483666"/>
        </pc:sldMasterMkLst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703861825" sldId="2147483667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1361836637" sldId="2147483668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1603902491" sldId="2147483669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1761211804" sldId="2147483670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3254983237" sldId="2147483671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594636629" sldId="2147483672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175938586" sldId="2147483673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1737611042" sldId="2147483674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1137987493" sldId="2147483675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967320855" sldId="2147483676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1542825947" sldId="2147483677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2658572150" sldId="2147483678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2484942168" sldId="2147483679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714792502" sldId="2147483680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2183772492" sldId="2147483681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4226341535" sldId="2147483682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2197454677" sldId="2147483683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7:58.856" v="43"/>
          <pc:sldLayoutMkLst>
            <pc:docMk/>
            <pc:sldMasterMk cId="3335982711" sldId="2147483666"/>
            <pc:sldLayoutMk cId="1807724687" sldId="2147483684"/>
          </pc:sldLayoutMkLst>
        </pc:sldLayoutChg>
      </pc:sldMasterChg>
      <pc:sldMasterChg chg="add del addSldLayout delSldLayout modSldLayout">
        <pc:chgData name="JULIAN ENRIQUE CHAN PALOMO" userId="S::a20216390@alumnos.uady.mx::ec4333a1-ddca-40b2-a5f9-2a472a52cac2" providerId="AD" clId="Web-{F49D9D55-14AF-73FF-09FF-DF7657A02C8C}" dt="2023-04-28T07:28:03.513" v="44"/>
        <pc:sldMasterMkLst>
          <pc:docMk/>
          <pc:sldMasterMk cId="1475137451" sldId="2147483685"/>
        </pc:sldMasterMkLst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1879971421" sldId="2147483686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3072231393" sldId="2147483687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1553739566" sldId="2147483688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223621900" sldId="2147483689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1749187902" sldId="2147483690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3742822160" sldId="2147483691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4044754385" sldId="2147483692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3933834712" sldId="2147483693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2165698238" sldId="2147483694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2152927266" sldId="2147483695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3000823976" sldId="2147483696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28:03.513" v="44"/>
          <pc:sldLayoutMkLst>
            <pc:docMk/>
            <pc:sldMasterMk cId="1475137451" sldId="2147483685"/>
            <pc:sldLayoutMk cId="2473911281" sldId="2147483697"/>
          </pc:sldLayoutMkLst>
        </pc:sldLayoutChg>
      </pc:sldMasterChg>
      <pc:sldMasterChg chg="add del addSldLayout delSldLayout modSldLayout">
        <pc:chgData name="JULIAN ENRIQUE CHAN PALOMO" userId="S::a20216390@alumnos.uady.mx::ec4333a1-ddca-40b2-a5f9-2a472a52cac2" providerId="AD" clId="Web-{F49D9D55-14AF-73FF-09FF-DF7657A02C8C}" dt="2023-04-28T07:30:23.596" v="47"/>
        <pc:sldMasterMkLst>
          <pc:docMk/>
          <pc:sldMasterMk cId="167900121" sldId="2147483698"/>
        </pc:sldMasterMkLst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1944820828" sldId="2147483699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946174645" sldId="2147483700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4215510757" sldId="2147483701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2955314418" sldId="2147483702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2751407385" sldId="2147483703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3067003436" sldId="2147483704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1760178163" sldId="2147483705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1325301563" sldId="2147483706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1012115838" sldId="2147483707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3986249774" sldId="2147483708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2346406519" sldId="2147483709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23.596" v="47"/>
          <pc:sldLayoutMkLst>
            <pc:docMk/>
            <pc:sldMasterMk cId="167900121" sldId="2147483698"/>
            <pc:sldLayoutMk cId="73725060" sldId="2147483710"/>
          </pc:sldLayoutMkLst>
        </pc:sldLayoutChg>
      </pc:sldMasterChg>
      <pc:sldMasterChg chg="add del addSldLayout delSldLayout modSldLayout">
        <pc:chgData name="JULIAN ENRIQUE CHAN PALOMO" userId="S::a20216390@alumnos.uady.mx::ec4333a1-ddca-40b2-a5f9-2a472a52cac2" providerId="AD" clId="Web-{F49D9D55-14AF-73FF-09FF-DF7657A02C8C}" dt="2023-04-28T07:30:34.846" v="48"/>
        <pc:sldMasterMkLst>
          <pc:docMk/>
          <pc:sldMasterMk cId="2141455634" sldId="2147483711"/>
        </pc:sldMasterMkLst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138337898" sldId="2147483712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2513322313" sldId="2147483713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941255232" sldId="2147483714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3054347204" sldId="2147483715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1459127609" sldId="2147483716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1768102055" sldId="2147483717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646613710" sldId="2147483718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283707119" sldId="2147483719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198824734" sldId="2147483720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2169095877" sldId="2147483721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2987108194" sldId="2147483722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3779287495" sldId="2147483723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222202616" sldId="2147483724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3233239233" sldId="2147483725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1666373052" sldId="2147483726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1913407633" sldId="2147483727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2481127893" sldId="2147483728"/>
          </pc:sldLayoutMkLst>
        </pc:sldLayoutChg>
        <pc:sldLayoutChg chg="add del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2141455634" sldId="2147483711"/>
            <pc:sldLayoutMk cId="558104114" sldId="2147483729"/>
          </pc:sldLayoutMkLst>
        </pc:sldLayoutChg>
      </pc:sldMasterChg>
      <pc:sldMasterChg chg="add addSldLayout modSldLayout">
        <pc:chgData name="JULIAN ENRIQUE CHAN PALOMO" userId="S::a20216390@alumnos.uady.mx::ec4333a1-ddca-40b2-a5f9-2a472a52cac2" providerId="AD" clId="Web-{F49D9D55-14AF-73FF-09FF-DF7657A02C8C}" dt="2023-04-28T07:30:34.846" v="48"/>
        <pc:sldMasterMkLst>
          <pc:docMk/>
          <pc:sldMasterMk cId="1619676088" sldId="2147483730"/>
        </pc:sldMasterMkLst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3687346567" sldId="2147483731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4213492152" sldId="2147483732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845367121" sldId="2147483733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3599932599" sldId="2147483734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3440436606" sldId="2147483735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1819019175" sldId="2147483736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1940945160" sldId="2147483737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4236879390" sldId="2147483738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2286253567" sldId="2147483739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3912458234" sldId="2147483740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364522486" sldId="2147483741"/>
          </pc:sldLayoutMkLst>
        </pc:sldLayoutChg>
        <pc:sldLayoutChg chg="add mod replId">
          <pc:chgData name="JULIAN ENRIQUE CHAN PALOMO" userId="S::a20216390@alumnos.uady.mx::ec4333a1-ddca-40b2-a5f9-2a472a52cac2" providerId="AD" clId="Web-{F49D9D55-14AF-73FF-09FF-DF7657A02C8C}" dt="2023-04-28T07:30:34.846" v="48"/>
          <pc:sldLayoutMkLst>
            <pc:docMk/>
            <pc:sldMasterMk cId="1619676088" sldId="2147483730"/>
            <pc:sldLayoutMk cId="627979187" sldId="2147483742"/>
          </pc:sldLayoutMkLst>
        </pc:sldLayoutChg>
      </pc:sldMasterChg>
    </pc:docChg>
  </pc:docChgLst>
  <pc:docChgLst>
    <pc:chgData name="JULIAN ENRIQUE CHAN PALOMO" userId="S::a20216390@alumnos.uady.mx::ec4333a1-ddca-40b2-a5f9-2a472a52cac2" providerId="AD" clId="Web-{AA89C51F-6077-167E-08ED-3AB947E03F8B}"/>
    <pc:docChg chg="addSld modSld sldOrd addMainMaster delMainMaster">
      <pc:chgData name="JULIAN ENRIQUE CHAN PALOMO" userId="S::a20216390@alumnos.uady.mx::ec4333a1-ddca-40b2-a5f9-2a472a52cac2" providerId="AD" clId="Web-{AA89C51F-6077-167E-08ED-3AB947E03F8B}" dt="2023-04-28T07:25:47.240" v="12"/>
      <pc:docMkLst>
        <pc:docMk/>
      </pc:docMkLst>
      <pc:sldChg chg="mod modClrScheme chgLayout">
        <pc:chgData name="JULIAN ENRIQUE CHAN PALOMO" userId="S::a20216390@alumnos.uady.mx::ec4333a1-ddca-40b2-a5f9-2a472a52cac2" providerId="AD" clId="Web-{AA89C51F-6077-167E-08ED-3AB947E03F8B}" dt="2023-04-28T07:25:47.240" v="12"/>
        <pc:sldMkLst>
          <pc:docMk/>
          <pc:sldMk cId="0" sldId="256"/>
        </pc:sldMkLst>
      </pc:sldChg>
      <pc:sldChg chg="mod modClrScheme chgLayout">
        <pc:chgData name="JULIAN ENRIQUE CHAN PALOMO" userId="S::a20216390@alumnos.uady.mx::ec4333a1-ddca-40b2-a5f9-2a472a52cac2" providerId="AD" clId="Web-{AA89C51F-6077-167E-08ED-3AB947E03F8B}" dt="2023-04-28T07:25:47.240" v="12"/>
        <pc:sldMkLst>
          <pc:docMk/>
          <pc:sldMk cId="0" sldId="257"/>
        </pc:sldMkLst>
      </pc:sldChg>
      <pc:sldChg chg="mod modClrScheme chgLayout">
        <pc:chgData name="JULIAN ENRIQUE CHAN PALOMO" userId="S::a20216390@alumnos.uady.mx::ec4333a1-ddca-40b2-a5f9-2a472a52cac2" providerId="AD" clId="Web-{AA89C51F-6077-167E-08ED-3AB947E03F8B}" dt="2023-04-28T07:25:47.240" v="12"/>
        <pc:sldMkLst>
          <pc:docMk/>
          <pc:sldMk cId="0" sldId="258"/>
        </pc:sldMkLst>
      </pc:sldChg>
      <pc:sldChg chg="mod modClrScheme chgLayout">
        <pc:chgData name="JULIAN ENRIQUE CHAN PALOMO" userId="S::a20216390@alumnos.uady.mx::ec4333a1-ddca-40b2-a5f9-2a472a52cac2" providerId="AD" clId="Web-{AA89C51F-6077-167E-08ED-3AB947E03F8B}" dt="2023-04-28T07:25:47.240" v="12"/>
        <pc:sldMkLst>
          <pc:docMk/>
          <pc:sldMk cId="0" sldId="259"/>
        </pc:sldMkLst>
      </pc:sldChg>
      <pc:sldChg chg="mod modClrScheme chgLayout">
        <pc:chgData name="JULIAN ENRIQUE CHAN PALOMO" userId="S::a20216390@alumnos.uady.mx::ec4333a1-ddca-40b2-a5f9-2a472a52cac2" providerId="AD" clId="Web-{AA89C51F-6077-167E-08ED-3AB947E03F8B}" dt="2023-04-28T07:25:47.240" v="12"/>
        <pc:sldMkLst>
          <pc:docMk/>
          <pc:sldMk cId="0" sldId="260"/>
        </pc:sldMkLst>
      </pc:sldChg>
      <pc:sldChg chg="addSp modSp new mod ord modClrScheme chgLayout">
        <pc:chgData name="JULIAN ENRIQUE CHAN PALOMO" userId="S::a20216390@alumnos.uady.mx::ec4333a1-ddca-40b2-a5f9-2a472a52cac2" providerId="AD" clId="Web-{AA89C51F-6077-167E-08ED-3AB947E03F8B}" dt="2023-04-28T07:25:47.240" v="12"/>
        <pc:sldMkLst>
          <pc:docMk/>
          <pc:sldMk cId="3319983053" sldId="261"/>
        </pc:sldMkLst>
        <pc:spChg chg="add mod ord">
          <ac:chgData name="JULIAN ENRIQUE CHAN PALOMO" userId="S::a20216390@alumnos.uady.mx::ec4333a1-ddca-40b2-a5f9-2a472a52cac2" providerId="AD" clId="Web-{AA89C51F-6077-167E-08ED-3AB947E03F8B}" dt="2023-04-28T07:25:47.240" v="12"/>
          <ac:spMkLst>
            <pc:docMk/>
            <pc:sldMk cId="3319983053" sldId="261"/>
            <ac:spMk id="2" creationId="{78B862F9-2B81-4125-36E9-E442BE44C9F6}"/>
          </ac:spMkLst>
        </pc:spChg>
        <pc:spChg chg="add mod ord">
          <ac:chgData name="JULIAN ENRIQUE CHAN PALOMO" userId="S::a20216390@alumnos.uady.mx::ec4333a1-ddca-40b2-a5f9-2a472a52cac2" providerId="AD" clId="Web-{AA89C51F-6077-167E-08ED-3AB947E03F8B}" dt="2023-04-28T07:25:47.240" v="12"/>
          <ac:spMkLst>
            <pc:docMk/>
            <pc:sldMk cId="3319983053" sldId="261"/>
            <ac:spMk id="3" creationId="{0F2F8554-9F9B-C4F0-F1D1-E2E1AA77F9EC}"/>
          </ac:spMkLst>
        </pc:spChg>
      </pc:sldChg>
      <pc:sldMasterChg chg="add del addSldLayout delSldLayout">
        <pc:chgData name="JULIAN ENRIQUE CHAN PALOMO" userId="S::a20216390@alumnos.uady.mx::ec4333a1-ddca-40b2-a5f9-2a472a52cac2" providerId="AD" clId="Web-{AA89C51F-6077-167E-08ED-3AB947E03F8B}" dt="2023-04-28T07:25:47.240" v="12"/>
        <pc:sldMasterMkLst>
          <pc:docMk/>
          <pc:sldMasterMk cId="0" sldId="2147483648"/>
        </pc:sldMasterMkLst>
        <pc:sldLayoutChg chg="add del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del addSldLayout delSldLayout modSldLayout">
        <pc:chgData name="JULIAN ENRIQUE CHAN PALOMO" userId="S::a20216390@alumnos.uady.mx::ec4333a1-ddca-40b2-a5f9-2a472a52cac2" providerId="AD" clId="Web-{AA89C51F-6077-167E-08ED-3AB947E03F8B}" dt="2023-04-28T07:25:47.240" v="12"/>
        <pc:sldMasterMkLst>
          <pc:docMk/>
          <pc:sldMasterMk cId="996862097" sldId="2147483666"/>
        </pc:sldMasterMkLst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3001093005" sldId="2147483667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1481457691" sldId="2147483668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1462573606" sldId="2147483669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4121589831" sldId="2147483670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458845371" sldId="2147483671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3937528360" sldId="2147483672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1782683746" sldId="2147483673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1824138382" sldId="2147483674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1692595122" sldId="2147483675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2718370900" sldId="2147483676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1024634806" sldId="2147483677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1158332099" sldId="2147483678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733746742" sldId="2147483679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838717173" sldId="2147483680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2246118255" sldId="2147483681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1386002267" sldId="2147483682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119407595" sldId="2147483683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5:47.240" v="12"/>
          <pc:sldLayoutMkLst>
            <pc:docMk/>
            <pc:sldMasterMk cId="996862097" sldId="2147483666"/>
            <pc:sldLayoutMk cId="4147233620" sldId="2147483684"/>
          </pc:sldLayoutMkLst>
        </pc:sldLayoutChg>
      </pc:sldMasterChg>
      <pc:sldMasterChg chg="add del addSldLayout delSldLayout modSldLayout">
        <pc:chgData name="JULIAN ENRIQUE CHAN PALOMO" userId="S::a20216390@alumnos.uady.mx::ec4333a1-ddca-40b2-a5f9-2a472a52cac2" providerId="AD" clId="Web-{AA89C51F-6077-167E-08ED-3AB947E03F8B}" dt="2023-04-28T07:23:07.479" v="3"/>
        <pc:sldMasterMkLst>
          <pc:docMk/>
          <pc:sldMasterMk cId="3132902087" sldId="2147483666"/>
        </pc:sldMasterMkLst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3199240883" sldId="2147483667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1737123590" sldId="2147483668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515294500" sldId="2147483669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39574842" sldId="2147483670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1000944699" sldId="2147483671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1737921712" sldId="2147483672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753063368" sldId="2147483673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3417370317" sldId="2147483674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3615331294" sldId="2147483675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854139423" sldId="2147483676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2841422125" sldId="2147483677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405930113" sldId="2147483678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670908207" sldId="2147483679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679381518" sldId="2147483680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2426017675" sldId="2147483681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4270356016" sldId="2147483682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07.479" v="3"/>
          <pc:sldLayoutMkLst>
            <pc:docMk/>
            <pc:sldMasterMk cId="3132902087" sldId="2147483666"/>
            <pc:sldLayoutMk cId="3483062294" sldId="2147483683"/>
          </pc:sldLayoutMkLst>
        </pc:sldLayoutChg>
      </pc:sldMasterChg>
      <pc:sldMasterChg chg="add del addSldLayout delSldLayout modSldLayout">
        <pc:chgData name="JULIAN ENRIQUE CHAN PALOMO" userId="S::a20216390@alumnos.uady.mx::ec4333a1-ddca-40b2-a5f9-2a472a52cac2" providerId="AD" clId="Web-{AA89C51F-6077-167E-08ED-3AB947E03F8B}" dt="2023-04-28T07:23:38.060" v="7"/>
        <pc:sldMasterMkLst>
          <pc:docMk/>
          <pc:sldMasterMk cId="3240620461" sldId="2147483666"/>
        </pc:sldMasterMkLst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218710916" sldId="2147483667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4074477993" sldId="2147483668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1242854288" sldId="2147483669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579174842" sldId="2147483670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965911663" sldId="2147483671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2508169461" sldId="2147483672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801307958" sldId="2147483673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4098209108" sldId="2147483674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841026937" sldId="2147483675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265113931" sldId="2147483676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8.060" v="7"/>
          <pc:sldLayoutMkLst>
            <pc:docMk/>
            <pc:sldMasterMk cId="3240620461" sldId="2147483666"/>
            <pc:sldLayoutMk cId="598161559" sldId="2147483677"/>
          </pc:sldLayoutMkLst>
        </pc:sldLayoutChg>
      </pc:sldMasterChg>
      <pc:sldMasterChg chg="add del addSldLayout delSldLayout modSldLayout">
        <pc:chgData name="JULIAN ENRIQUE CHAN PALOMO" userId="S::a20216390@alumnos.uady.mx::ec4333a1-ddca-40b2-a5f9-2a472a52cac2" providerId="AD" clId="Web-{AA89C51F-6077-167E-08ED-3AB947E03F8B}" dt="2023-04-28T07:24:28.344" v="10"/>
        <pc:sldMasterMkLst>
          <pc:docMk/>
          <pc:sldMasterMk cId="3534305495" sldId="2147483666"/>
        </pc:sldMasterMkLst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1957531528" sldId="2147483667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513950574" sldId="2147483668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1477444148" sldId="2147483669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1889968771" sldId="2147483670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3849832266" sldId="2147483671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2478895883" sldId="2147483672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1331287411" sldId="2147483673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1327136554" sldId="2147483674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2580026198" sldId="2147483675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3233601724" sldId="2147483676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4014169038" sldId="2147483677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643184428" sldId="2147483678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2200552280" sldId="2147483679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234048977" sldId="2147483680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1841664674" sldId="2147483681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320140381" sldId="2147483682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1131170331" sldId="2147483683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4:28.344" v="10"/>
          <pc:sldLayoutMkLst>
            <pc:docMk/>
            <pc:sldMasterMk cId="3534305495" sldId="2147483666"/>
            <pc:sldLayoutMk cId="2717681512" sldId="2147483684"/>
          </pc:sldLayoutMkLst>
        </pc:sldLayoutChg>
      </pc:sldMasterChg>
      <pc:sldMasterChg chg="add del addSldLayout delSldLayout modSldLayout">
        <pc:chgData name="JULIAN ENRIQUE CHAN PALOMO" userId="S::a20216390@alumnos.uady.mx::ec4333a1-ddca-40b2-a5f9-2a472a52cac2" providerId="AD" clId="Web-{AA89C51F-6077-167E-08ED-3AB947E03F8B}" dt="2023-04-28T07:23:33.684" v="6"/>
        <pc:sldMasterMkLst>
          <pc:docMk/>
          <pc:sldMasterMk cId="2154532919" sldId="2147483678"/>
        </pc:sldMasterMkLst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2840298089" sldId="2147483679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1957805091" sldId="2147483680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4065270550" sldId="2147483681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1790317021" sldId="2147483682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3585005152" sldId="2147483683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997635903" sldId="2147483684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1972061952" sldId="2147483685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3759385709" sldId="2147483686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105992648" sldId="2147483687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29541281" sldId="2147483688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808461793" sldId="2147483689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3422492974" sldId="2147483690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3341741738" sldId="2147483691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1939787358" sldId="2147483692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2898095127" sldId="2147483693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3067091344" sldId="2147483694"/>
          </pc:sldLayoutMkLst>
        </pc:sldLayoutChg>
        <pc:sldLayoutChg chg="add del mod replId">
          <pc:chgData name="JULIAN ENRIQUE CHAN PALOMO" userId="S::a20216390@alumnos.uady.mx::ec4333a1-ddca-40b2-a5f9-2a472a52cac2" providerId="AD" clId="Web-{AA89C51F-6077-167E-08ED-3AB947E03F8B}" dt="2023-04-28T07:23:33.684" v="6"/>
          <pc:sldLayoutMkLst>
            <pc:docMk/>
            <pc:sldMasterMk cId="2154532919" sldId="2147483678"/>
            <pc:sldLayoutMk cId="36643125" sldId="2147483695"/>
          </pc:sldLayoutMkLst>
        </pc:sldLayoutChg>
      </pc:sldMasterChg>
    </pc:docChg>
  </pc:docChgLst>
  <pc:docChgLst>
    <pc:chgData name="JULIAN ENRIQUE CHAN PALOMO" userId="S::a20216390@alumnos.uady.mx::ec4333a1-ddca-40b2-a5f9-2a472a52cac2" providerId="AD" clId="Web-{DE5D5594-7F3E-0A4B-A2E5-EBFCA362DE17}"/>
    <pc:docChg chg="modSld">
      <pc:chgData name="JULIAN ENRIQUE CHAN PALOMO" userId="S::a20216390@alumnos.uady.mx::ec4333a1-ddca-40b2-a5f9-2a472a52cac2" providerId="AD" clId="Web-{DE5D5594-7F3E-0A4B-A2E5-EBFCA362DE17}" dt="2023-04-28T07:42:08.459" v="2" actId="14100"/>
      <pc:docMkLst>
        <pc:docMk/>
      </pc:docMkLst>
      <pc:sldChg chg="modSp">
        <pc:chgData name="JULIAN ENRIQUE CHAN PALOMO" userId="S::a20216390@alumnos.uady.mx::ec4333a1-ddca-40b2-a5f9-2a472a52cac2" providerId="AD" clId="Web-{DE5D5594-7F3E-0A4B-A2E5-EBFCA362DE17}" dt="2023-04-28T07:42:08.459" v="2" actId="14100"/>
        <pc:sldMkLst>
          <pc:docMk/>
          <pc:sldMk cId="3319983053" sldId="261"/>
        </pc:sldMkLst>
        <pc:spChg chg="mod">
          <ac:chgData name="JULIAN ENRIQUE CHAN PALOMO" userId="S::a20216390@alumnos.uady.mx::ec4333a1-ddca-40b2-a5f9-2a472a52cac2" providerId="AD" clId="Web-{DE5D5594-7F3E-0A4B-A2E5-EBFCA362DE17}" dt="2023-04-28T07:42:08.459" v="2" actId="14100"/>
          <ac:spMkLst>
            <pc:docMk/>
            <pc:sldMk cId="3319983053" sldId="261"/>
            <ac:spMk id="9" creationId="{6948AE19-C8FC-D91C-BBE8-BA87A552D815}"/>
          </ac:spMkLst>
        </pc:spChg>
      </pc:sldChg>
    </pc:docChg>
  </pc:docChgLst>
  <pc:docChgLst>
    <pc:chgData name="JULIAN ENRIQUE CHAN PALOMO" userId="S::a20216390@alumnos.uady.mx::ec4333a1-ddca-40b2-a5f9-2a472a52cac2" providerId="AD" clId="Web-{0DE54E0F-B242-348E-D04B-A6CDE45A1B6D}"/>
    <pc:docChg chg="modSld">
      <pc:chgData name="JULIAN ENRIQUE CHAN PALOMO" userId="S::a20216390@alumnos.uady.mx::ec4333a1-ddca-40b2-a5f9-2a472a52cac2" providerId="AD" clId="Web-{0DE54E0F-B242-348E-D04B-A6CDE45A1B6D}" dt="2023-04-28T07:40:01.532" v="178" actId="1076"/>
      <pc:docMkLst>
        <pc:docMk/>
      </pc:docMkLst>
      <pc:sldChg chg="addSp delSp modSp mod modShow">
        <pc:chgData name="JULIAN ENRIQUE CHAN PALOMO" userId="S::a20216390@alumnos.uady.mx::ec4333a1-ddca-40b2-a5f9-2a472a52cac2" providerId="AD" clId="Web-{0DE54E0F-B242-348E-D04B-A6CDE45A1B6D}" dt="2023-04-28T07:40:01.532" v="178" actId="1076"/>
        <pc:sldMkLst>
          <pc:docMk/>
          <pc:sldMk cId="3319983053" sldId="261"/>
        </pc:sldMkLst>
        <pc:spChg chg="del mod">
          <ac:chgData name="JULIAN ENRIQUE CHAN PALOMO" userId="S::a20216390@alumnos.uady.mx::ec4333a1-ddca-40b2-a5f9-2a472a52cac2" providerId="AD" clId="Web-{0DE54E0F-B242-348E-D04B-A6CDE45A1B6D}" dt="2023-04-28T07:36:10.385" v="15"/>
          <ac:spMkLst>
            <pc:docMk/>
            <pc:sldMk cId="3319983053" sldId="261"/>
            <ac:spMk id="2" creationId="{78B862F9-2B81-4125-36E9-E442BE44C9F6}"/>
          </ac:spMkLst>
        </pc:spChg>
        <pc:spChg chg="del">
          <ac:chgData name="JULIAN ENRIQUE CHAN PALOMO" userId="S::a20216390@alumnos.uady.mx::ec4333a1-ddca-40b2-a5f9-2a472a52cac2" providerId="AD" clId="Web-{0DE54E0F-B242-348E-D04B-A6CDE45A1B6D}" dt="2023-04-28T07:36:09.119" v="14"/>
          <ac:spMkLst>
            <pc:docMk/>
            <pc:sldMk cId="3319983053" sldId="261"/>
            <ac:spMk id="3" creationId="{0F2F8554-9F9B-C4F0-F1D1-E2E1AA77F9EC}"/>
          </ac:spMkLst>
        </pc:spChg>
        <pc:spChg chg="add del mod">
          <ac:chgData name="JULIAN ENRIQUE CHAN PALOMO" userId="S::a20216390@alumnos.uady.mx::ec4333a1-ddca-40b2-a5f9-2a472a52cac2" providerId="AD" clId="Web-{0DE54E0F-B242-348E-D04B-A6CDE45A1B6D}" dt="2023-04-28T07:36:13.479" v="16"/>
          <ac:spMkLst>
            <pc:docMk/>
            <pc:sldMk cId="3319983053" sldId="261"/>
            <ac:spMk id="6" creationId="{83B6977E-B851-5B99-149F-2756D38E4793}"/>
          </ac:spMkLst>
        </pc:spChg>
        <pc:spChg chg="add del mod">
          <ac:chgData name="JULIAN ENRIQUE CHAN PALOMO" userId="S::a20216390@alumnos.uady.mx::ec4333a1-ddca-40b2-a5f9-2a472a52cac2" providerId="AD" clId="Web-{0DE54E0F-B242-348E-D04B-A6CDE45A1B6D}" dt="2023-04-28T07:36:16.151" v="17"/>
          <ac:spMkLst>
            <pc:docMk/>
            <pc:sldMk cId="3319983053" sldId="261"/>
            <ac:spMk id="8" creationId="{46DE82C1-DA07-CD8C-3823-76E152FB0EF7}"/>
          </ac:spMkLst>
        </pc:spChg>
        <pc:spChg chg="add mod">
          <ac:chgData name="JULIAN ENRIQUE CHAN PALOMO" userId="S::a20216390@alumnos.uady.mx::ec4333a1-ddca-40b2-a5f9-2a472a52cac2" providerId="AD" clId="Web-{0DE54E0F-B242-348E-D04B-A6CDE45A1B6D}" dt="2023-04-28T07:37:21.918" v="88" actId="20577"/>
          <ac:spMkLst>
            <pc:docMk/>
            <pc:sldMk cId="3319983053" sldId="261"/>
            <ac:spMk id="9" creationId="{6948AE19-C8FC-D91C-BBE8-BA87A552D815}"/>
          </ac:spMkLst>
        </pc:spChg>
        <pc:spChg chg="add mod">
          <ac:chgData name="JULIAN ENRIQUE CHAN PALOMO" userId="S::a20216390@alumnos.uady.mx::ec4333a1-ddca-40b2-a5f9-2a472a52cac2" providerId="AD" clId="Web-{0DE54E0F-B242-348E-D04B-A6CDE45A1B6D}" dt="2023-04-28T07:40:01.532" v="178" actId="1076"/>
          <ac:spMkLst>
            <pc:docMk/>
            <pc:sldMk cId="3319983053" sldId="261"/>
            <ac:spMk id="10" creationId="{274C460E-1CCD-8CB1-9536-5ECEC61F63FB}"/>
          </ac:spMkLst>
        </pc:spChg>
        <pc:spChg chg="add mod">
          <ac:chgData name="JULIAN ENRIQUE CHAN PALOMO" userId="S::a20216390@alumnos.uady.mx::ec4333a1-ddca-40b2-a5f9-2a472a52cac2" providerId="AD" clId="Web-{0DE54E0F-B242-348E-D04B-A6CDE45A1B6D}" dt="2023-04-28T07:39:46.282" v="173" actId="1076"/>
          <ac:spMkLst>
            <pc:docMk/>
            <pc:sldMk cId="3319983053" sldId="261"/>
            <ac:spMk id="11" creationId="{02121917-E126-FAFA-EA02-4B11E59B8EC2}"/>
          </ac:spMkLst>
        </pc:spChg>
        <pc:picChg chg="mod">
          <ac:chgData name="JULIAN ENRIQUE CHAN PALOMO" userId="S::a20216390@alumnos.uady.mx::ec4333a1-ddca-40b2-a5f9-2a472a52cac2" providerId="AD" clId="Web-{0DE54E0F-B242-348E-D04B-A6CDE45A1B6D}" dt="2023-04-28T07:36:19.948" v="19" actId="1076"/>
          <ac:picMkLst>
            <pc:docMk/>
            <pc:sldMk cId="3319983053" sldId="261"/>
            <ac:picMk id="4" creationId="{42CD89AD-391C-2316-BFC0-EB58A11194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725" y="3290186"/>
            <a:ext cx="9607550" cy="6999205"/>
          </a:xfrm>
        </p:spPr>
        <p:txBody>
          <a:bodyPr anchor="b"/>
          <a:lstStyle>
            <a:lvl1pPr algn="ctr">
              <a:defRPr sz="33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875" y="10559308"/>
            <a:ext cx="8477250" cy="4853836"/>
          </a:xfrm>
        </p:spPr>
        <p:txBody>
          <a:bodyPr/>
          <a:lstStyle>
            <a:lvl1pPr marL="0" indent="0" algn="ctr">
              <a:buNone/>
              <a:defRPr sz="1349"/>
            </a:lvl1pPr>
            <a:lvl2pPr marL="257038" indent="0" algn="ctr">
              <a:buNone/>
              <a:defRPr sz="1124"/>
            </a:lvl2pPr>
            <a:lvl3pPr marL="514076" indent="0" algn="ctr">
              <a:buNone/>
              <a:defRPr sz="1012"/>
            </a:lvl3pPr>
            <a:lvl4pPr marL="771114" indent="0" algn="ctr">
              <a:buNone/>
              <a:defRPr sz="900"/>
            </a:lvl4pPr>
            <a:lvl5pPr marL="1028151" indent="0" algn="ctr">
              <a:buNone/>
              <a:defRPr sz="900"/>
            </a:lvl5pPr>
            <a:lvl6pPr marL="1285189" indent="0" algn="ctr">
              <a:buNone/>
              <a:defRPr sz="900"/>
            </a:lvl6pPr>
            <a:lvl7pPr marL="1542227" indent="0" algn="ctr">
              <a:buNone/>
              <a:defRPr sz="900"/>
            </a:lvl7pPr>
            <a:lvl8pPr marL="1799265" indent="0" algn="ctr">
              <a:buNone/>
              <a:defRPr sz="900"/>
            </a:lvl8pPr>
            <a:lvl9pPr marL="2056303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8710" y="1070357"/>
            <a:ext cx="2437209" cy="170372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082" y="1070357"/>
            <a:ext cx="7170341" cy="170372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8201" y="6232271"/>
            <a:ext cx="961294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96402" y="11258296"/>
            <a:ext cx="791654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97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95" y="5012070"/>
            <a:ext cx="9748838" cy="8362746"/>
          </a:xfrm>
        </p:spPr>
        <p:txBody>
          <a:bodyPr anchor="b"/>
          <a:lstStyle>
            <a:lvl1pPr>
              <a:defRPr sz="33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195" y="13453930"/>
            <a:ext cx="9748838" cy="4397770"/>
          </a:xfrm>
        </p:spPr>
        <p:txBody>
          <a:bodyPr/>
          <a:lstStyle>
            <a:lvl1pPr marL="0" indent="0">
              <a:buNone/>
              <a:defRPr sz="1349">
                <a:solidFill>
                  <a:schemeClr val="tx1"/>
                </a:solidFill>
              </a:defRPr>
            </a:lvl1pPr>
            <a:lvl2pPr marL="257038" indent="0">
              <a:buNone/>
              <a:defRPr sz="1124">
                <a:solidFill>
                  <a:schemeClr val="tx1">
                    <a:tint val="75000"/>
                  </a:schemeClr>
                </a:solidFill>
              </a:defRPr>
            </a:lvl2pPr>
            <a:lvl3pPr marL="514076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3pPr>
            <a:lvl4pPr marL="77111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1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18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7992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63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081" y="5351786"/>
            <a:ext cx="4803775" cy="1275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2144" y="5351786"/>
            <a:ext cx="4803775" cy="1275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553" y="1070362"/>
            <a:ext cx="9748838" cy="3885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8555" y="4928298"/>
            <a:ext cx="4781698" cy="2415283"/>
          </a:xfrm>
        </p:spPr>
        <p:txBody>
          <a:bodyPr anchor="b"/>
          <a:lstStyle>
            <a:lvl1pPr marL="0" indent="0">
              <a:buNone/>
              <a:defRPr sz="1349" b="1"/>
            </a:lvl1pPr>
            <a:lvl2pPr marL="257038" indent="0">
              <a:buNone/>
              <a:defRPr sz="1124" b="1"/>
            </a:lvl2pPr>
            <a:lvl3pPr marL="514076" indent="0">
              <a:buNone/>
              <a:defRPr sz="1012" b="1"/>
            </a:lvl3pPr>
            <a:lvl4pPr marL="771114" indent="0">
              <a:buNone/>
              <a:defRPr sz="900" b="1"/>
            </a:lvl4pPr>
            <a:lvl5pPr marL="1028151" indent="0">
              <a:buNone/>
              <a:defRPr sz="900" b="1"/>
            </a:lvl5pPr>
            <a:lvl6pPr marL="1285189" indent="0">
              <a:buNone/>
              <a:defRPr sz="900" b="1"/>
            </a:lvl6pPr>
            <a:lvl7pPr marL="1542227" indent="0">
              <a:buNone/>
              <a:defRPr sz="900" b="1"/>
            </a:lvl7pPr>
            <a:lvl8pPr marL="1799265" indent="0">
              <a:buNone/>
              <a:defRPr sz="900" b="1"/>
            </a:lvl8pPr>
            <a:lvl9pPr marL="2056303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8555" y="7343581"/>
            <a:ext cx="4781698" cy="10801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22144" y="4928298"/>
            <a:ext cx="4805247" cy="2415283"/>
          </a:xfrm>
        </p:spPr>
        <p:txBody>
          <a:bodyPr anchor="b"/>
          <a:lstStyle>
            <a:lvl1pPr marL="0" indent="0">
              <a:buNone/>
              <a:defRPr sz="1349" b="1"/>
            </a:lvl1pPr>
            <a:lvl2pPr marL="257038" indent="0">
              <a:buNone/>
              <a:defRPr sz="1124" b="1"/>
            </a:lvl2pPr>
            <a:lvl3pPr marL="514076" indent="0">
              <a:buNone/>
              <a:defRPr sz="1012" b="1"/>
            </a:lvl3pPr>
            <a:lvl4pPr marL="771114" indent="0">
              <a:buNone/>
              <a:defRPr sz="900" b="1"/>
            </a:lvl4pPr>
            <a:lvl5pPr marL="1028151" indent="0">
              <a:buNone/>
              <a:defRPr sz="900" b="1"/>
            </a:lvl5pPr>
            <a:lvl6pPr marL="1285189" indent="0">
              <a:buNone/>
              <a:defRPr sz="900" b="1"/>
            </a:lvl6pPr>
            <a:lvl7pPr marL="1542227" indent="0">
              <a:buNone/>
              <a:defRPr sz="900" b="1"/>
            </a:lvl7pPr>
            <a:lvl8pPr marL="1799265" indent="0">
              <a:buNone/>
              <a:defRPr sz="900" b="1"/>
            </a:lvl8pPr>
            <a:lvl9pPr marL="2056303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2144" y="7343581"/>
            <a:ext cx="4805247" cy="10801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1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553" y="1340273"/>
            <a:ext cx="3645512" cy="4690957"/>
          </a:xfrm>
        </p:spPr>
        <p:txBody>
          <a:bodyPr anchor="b"/>
          <a:lstStyle>
            <a:lvl1pPr>
              <a:defRPr sz="17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247" y="2894623"/>
            <a:ext cx="5722144" cy="14286941"/>
          </a:xfrm>
        </p:spPr>
        <p:txBody>
          <a:bodyPr/>
          <a:lstStyle>
            <a:lvl1pPr>
              <a:defRPr sz="1799"/>
            </a:lvl1pPr>
            <a:lvl2pPr>
              <a:defRPr sz="1574"/>
            </a:lvl2pPr>
            <a:lvl3pPr>
              <a:defRPr sz="1349"/>
            </a:lvl3pPr>
            <a:lvl4pPr>
              <a:defRPr sz="1124"/>
            </a:lvl4pPr>
            <a:lvl5pPr>
              <a:defRPr sz="1124"/>
            </a:lvl5pPr>
            <a:lvl6pPr>
              <a:defRPr sz="1124"/>
            </a:lvl6pPr>
            <a:lvl7pPr>
              <a:defRPr sz="1124"/>
            </a:lvl7pPr>
            <a:lvl8pPr>
              <a:defRPr sz="1124"/>
            </a:lvl8pPr>
            <a:lvl9pPr>
              <a:defRPr sz="11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553" y="6031230"/>
            <a:ext cx="3645512" cy="11173600"/>
          </a:xfrm>
        </p:spPr>
        <p:txBody>
          <a:bodyPr/>
          <a:lstStyle>
            <a:lvl1pPr marL="0" indent="0">
              <a:buNone/>
              <a:defRPr sz="900"/>
            </a:lvl1pPr>
            <a:lvl2pPr marL="257038" indent="0">
              <a:buNone/>
              <a:defRPr sz="787"/>
            </a:lvl2pPr>
            <a:lvl3pPr marL="514076" indent="0">
              <a:buNone/>
              <a:defRPr sz="675"/>
            </a:lvl3pPr>
            <a:lvl4pPr marL="771114" indent="0">
              <a:buNone/>
              <a:defRPr sz="562"/>
            </a:lvl4pPr>
            <a:lvl5pPr marL="1028151" indent="0">
              <a:buNone/>
              <a:defRPr sz="562"/>
            </a:lvl5pPr>
            <a:lvl6pPr marL="1285189" indent="0">
              <a:buNone/>
              <a:defRPr sz="562"/>
            </a:lvl6pPr>
            <a:lvl7pPr marL="1542227" indent="0">
              <a:buNone/>
              <a:defRPr sz="562"/>
            </a:lvl7pPr>
            <a:lvl8pPr marL="1799265" indent="0">
              <a:buNone/>
              <a:defRPr sz="562"/>
            </a:lvl8pPr>
            <a:lvl9pPr marL="2056303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7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553" y="1340273"/>
            <a:ext cx="3645512" cy="4690957"/>
          </a:xfrm>
        </p:spPr>
        <p:txBody>
          <a:bodyPr anchor="b"/>
          <a:lstStyle>
            <a:lvl1pPr>
              <a:defRPr sz="17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05247" y="2894623"/>
            <a:ext cx="5722144" cy="14286941"/>
          </a:xfrm>
        </p:spPr>
        <p:txBody>
          <a:bodyPr anchor="t"/>
          <a:lstStyle>
            <a:lvl1pPr marL="0" indent="0">
              <a:buNone/>
              <a:defRPr sz="1799"/>
            </a:lvl1pPr>
            <a:lvl2pPr marL="257038" indent="0">
              <a:buNone/>
              <a:defRPr sz="1574"/>
            </a:lvl2pPr>
            <a:lvl3pPr marL="514076" indent="0">
              <a:buNone/>
              <a:defRPr sz="1349"/>
            </a:lvl3pPr>
            <a:lvl4pPr marL="771114" indent="0">
              <a:buNone/>
              <a:defRPr sz="1124"/>
            </a:lvl4pPr>
            <a:lvl5pPr marL="1028151" indent="0">
              <a:buNone/>
              <a:defRPr sz="1124"/>
            </a:lvl5pPr>
            <a:lvl6pPr marL="1285189" indent="0">
              <a:buNone/>
              <a:defRPr sz="1124"/>
            </a:lvl6pPr>
            <a:lvl7pPr marL="1542227" indent="0">
              <a:buNone/>
              <a:defRPr sz="1124"/>
            </a:lvl7pPr>
            <a:lvl8pPr marL="1799265" indent="0">
              <a:buNone/>
              <a:defRPr sz="1124"/>
            </a:lvl8pPr>
            <a:lvl9pPr marL="2056303" indent="0">
              <a:buNone/>
              <a:defRPr sz="11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553" y="6031230"/>
            <a:ext cx="3645512" cy="11173600"/>
          </a:xfrm>
        </p:spPr>
        <p:txBody>
          <a:bodyPr/>
          <a:lstStyle>
            <a:lvl1pPr marL="0" indent="0">
              <a:buNone/>
              <a:defRPr sz="900"/>
            </a:lvl1pPr>
            <a:lvl2pPr marL="257038" indent="0">
              <a:buNone/>
              <a:defRPr sz="787"/>
            </a:lvl2pPr>
            <a:lvl3pPr marL="514076" indent="0">
              <a:buNone/>
              <a:defRPr sz="675"/>
            </a:lvl3pPr>
            <a:lvl4pPr marL="771114" indent="0">
              <a:buNone/>
              <a:defRPr sz="562"/>
            </a:lvl4pPr>
            <a:lvl5pPr marL="1028151" indent="0">
              <a:buNone/>
              <a:defRPr sz="562"/>
            </a:lvl5pPr>
            <a:lvl6pPr marL="1285189" indent="0">
              <a:buNone/>
              <a:defRPr sz="562"/>
            </a:lvl6pPr>
            <a:lvl7pPr marL="1542227" indent="0">
              <a:buNone/>
              <a:defRPr sz="562"/>
            </a:lvl7pPr>
            <a:lvl8pPr marL="1799265" indent="0">
              <a:buNone/>
              <a:defRPr sz="562"/>
            </a:lvl8pPr>
            <a:lvl9pPr marL="2056303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081" y="1070362"/>
            <a:ext cx="9748838" cy="38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081" y="5351786"/>
            <a:ext cx="9748838" cy="1275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081" y="18633527"/>
            <a:ext cx="2543175" cy="1070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4119" y="18633527"/>
            <a:ext cx="3814763" cy="1070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2744" y="18633527"/>
            <a:ext cx="2543175" cy="1070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2CD89AD-391C-2316-BFC0-EB58A111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22" y="11559716"/>
            <a:ext cx="7743839" cy="7795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48AE19-C8FC-D91C-BBE8-BA87A552D815}"/>
              </a:ext>
            </a:extLst>
          </p:cNvPr>
          <p:cNvSpPr txBox="1"/>
          <p:nvPr/>
        </p:nvSpPr>
        <p:spPr>
          <a:xfrm>
            <a:off x="1877578" y="1454442"/>
            <a:ext cx="833033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>
                <a:latin typeface="Arial"/>
                <a:cs typeface="Calibri"/>
              </a:rPr>
              <a:t>Segunda </a:t>
            </a:r>
            <a:r>
              <a:rPr lang="en-US" sz="8000" err="1">
                <a:latin typeface="Arial"/>
                <a:cs typeface="Calibri"/>
              </a:rPr>
              <a:t>entrega</a:t>
            </a:r>
            <a:r>
              <a:rPr lang="en-US" sz="8000">
                <a:latin typeface="Arial"/>
                <a:cs typeface="Calibri"/>
              </a:rPr>
              <a:t>: </a:t>
            </a:r>
            <a:r>
              <a:rPr lang="en-US" sz="8000" err="1">
                <a:latin typeface="Arial"/>
                <a:cs typeface="Calibri"/>
              </a:rPr>
              <a:t>Prototipado</a:t>
            </a:r>
            <a:r>
              <a:rPr lang="en-US" sz="8000">
                <a:latin typeface="Arial"/>
                <a:cs typeface="Calibri"/>
              </a:rPr>
              <a:t> de 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C460E-1CCD-8CB1-9536-5ECEC61F63FB}"/>
              </a:ext>
            </a:extLst>
          </p:cNvPr>
          <p:cNvSpPr txBox="1"/>
          <p:nvPr/>
        </p:nvSpPr>
        <p:spPr>
          <a:xfrm>
            <a:off x="4074073" y="5235951"/>
            <a:ext cx="335725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err="1">
                <a:latin typeface="Arial"/>
                <a:cs typeface="Calibri"/>
              </a:rPr>
              <a:t>Medfinder</a:t>
            </a:r>
            <a:endParaRPr lang="en-US" sz="5000"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21917-E126-FAFA-EA02-4B11E59B8EC2}"/>
              </a:ext>
            </a:extLst>
          </p:cNvPr>
          <p:cNvSpPr txBox="1"/>
          <p:nvPr/>
        </p:nvSpPr>
        <p:spPr>
          <a:xfrm>
            <a:off x="3490571" y="6954879"/>
            <a:ext cx="5369846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cs typeface="Calibri"/>
              </a:rPr>
              <a:t>Por:</a:t>
            </a:r>
          </a:p>
          <a:p>
            <a:endParaRPr lang="en-US" sz="4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4000">
                <a:cs typeface="Calibri"/>
              </a:rPr>
              <a:t>Julian Chan</a:t>
            </a:r>
          </a:p>
          <a:p>
            <a:pPr marL="285750" indent="-285750">
              <a:buFont typeface="Arial"/>
              <a:buChar char="•"/>
            </a:pPr>
            <a:r>
              <a:rPr lang="en-US" sz="4000">
                <a:cs typeface="Calibri"/>
              </a:rPr>
              <a:t>Victor Mendoza</a:t>
            </a:r>
          </a:p>
          <a:p>
            <a:pPr marL="285750" indent="-285750">
              <a:buFont typeface="Arial"/>
              <a:buChar char="•"/>
            </a:pPr>
            <a:r>
              <a:rPr lang="en-US" sz="4000">
                <a:cs typeface="Calibri"/>
              </a:rPr>
              <a:t>Diego Burgos</a:t>
            </a:r>
          </a:p>
          <a:p>
            <a:pPr marL="285750" indent="-285750">
              <a:buFont typeface="Arial"/>
              <a:buChar char="•"/>
            </a:pPr>
            <a:r>
              <a:rPr lang="en-US" sz="4000">
                <a:cs typeface="Calibri"/>
              </a:rPr>
              <a:t>Paola Chi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98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308715" cy="19664680"/>
            <a:chOff x="0" y="0"/>
            <a:chExt cx="11308715" cy="19664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308556" cy="196643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81564" y="14177577"/>
              <a:ext cx="6240780" cy="31750"/>
            </a:xfrm>
            <a:custGeom>
              <a:avLst/>
              <a:gdLst/>
              <a:ahLst/>
              <a:cxnLst/>
              <a:rect l="l" t="t" r="r" b="b"/>
              <a:pathLst>
                <a:path w="6240780" h="31750">
                  <a:moveTo>
                    <a:pt x="6240645" y="0"/>
                  </a:moveTo>
                  <a:lnTo>
                    <a:pt x="0" y="20943"/>
                  </a:lnTo>
                  <a:lnTo>
                    <a:pt x="35" y="31414"/>
                  </a:lnTo>
                  <a:lnTo>
                    <a:pt x="6240680" y="10470"/>
                  </a:lnTo>
                  <a:lnTo>
                    <a:pt x="6240645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410" y="13694861"/>
              <a:ext cx="1951517" cy="2779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65323" y="11515356"/>
              <a:ext cx="6240780" cy="516255"/>
            </a:xfrm>
            <a:custGeom>
              <a:avLst/>
              <a:gdLst/>
              <a:ahLst/>
              <a:cxnLst/>
              <a:rect l="l" t="t" r="r" b="b"/>
              <a:pathLst>
                <a:path w="6240780" h="516254">
                  <a:moveTo>
                    <a:pt x="488429" y="246240"/>
                  </a:moveTo>
                  <a:lnTo>
                    <a:pt x="357771" y="246240"/>
                  </a:lnTo>
                  <a:lnTo>
                    <a:pt x="357771" y="155651"/>
                  </a:lnTo>
                  <a:lnTo>
                    <a:pt x="478028" y="155651"/>
                  </a:lnTo>
                  <a:lnTo>
                    <a:pt x="478028" y="127025"/>
                  </a:lnTo>
                  <a:lnTo>
                    <a:pt x="357771" y="127025"/>
                  </a:lnTo>
                  <a:lnTo>
                    <a:pt x="357771" y="36969"/>
                  </a:lnTo>
                  <a:lnTo>
                    <a:pt x="486359" y="36969"/>
                  </a:lnTo>
                  <a:lnTo>
                    <a:pt x="486359" y="8331"/>
                  </a:lnTo>
                  <a:lnTo>
                    <a:pt x="325501" y="8331"/>
                  </a:lnTo>
                  <a:lnTo>
                    <a:pt x="325501" y="274866"/>
                  </a:lnTo>
                  <a:lnTo>
                    <a:pt x="488429" y="274866"/>
                  </a:lnTo>
                  <a:lnTo>
                    <a:pt x="488429" y="246240"/>
                  </a:lnTo>
                  <a:close/>
                </a:path>
                <a:path w="6240780" h="516254">
                  <a:moveTo>
                    <a:pt x="654888" y="146291"/>
                  </a:moveTo>
                  <a:lnTo>
                    <a:pt x="538276" y="146291"/>
                  </a:lnTo>
                  <a:lnTo>
                    <a:pt x="538276" y="174917"/>
                  </a:lnTo>
                  <a:lnTo>
                    <a:pt x="654888" y="174917"/>
                  </a:lnTo>
                  <a:lnTo>
                    <a:pt x="654888" y="146291"/>
                  </a:lnTo>
                  <a:close/>
                </a:path>
                <a:path w="6240780" h="516254">
                  <a:moveTo>
                    <a:pt x="971296" y="141084"/>
                  </a:moveTo>
                  <a:lnTo>
                    <a:pt x="970229" y="124612"/>
                  </a:lnTo>
                  <a:lnTo>
                    <a:pt x="967028" y="110464"/>
                  </a:lnTo>
                  <a:lnTo>
                    <a:pt x="962291" y="99949"/>
                  </a:lnTo>
                  <a:lnTo>
                    <a:pt x="961707" y="98640"/>
                  </a:lnTo>
                  <a:lnTo>
                    <a:pt x="923188" y="73418"/>
                  </a:lnTo>
                  <a:lnTo>
                    <a:pt x="910386" y="72364"/>
                  </a:lnTo>
                  <a:lnTo>
                    <a:pt x="900036" y="72948"/>
                  </a:lnTo>
                  <a:lnTo>
                    <a:pt x="860120" y="92303"/>
                  </a:lnTo>
                  <a:lnTo>
                    <a:pt x="850519" y="106197"/>
                  </a:lnTo>
                  <a:lnTo>
                    <a:pt x="848436" y="106197"/>
                  </a:lnTo>
                  <a:lnTo>
                    <a:pt x="845070" y="99949"/>
                  </a:lnTo>
                  <a:lnTo>
                    <a:pt x="844372" y="98640"/>
                  </a:lnTo>
                  <a:lnTo>
                    <a:pt x="839558" y="91986"/>
                  </a:lnTo>
                  <a:lnTo>
                    <a:pt x="804303" y="72923"/>
                  </a:lnTo>
                  <a:lnTo>
                    <a:pt x="794816" y="72364"/>
                  </a:lnTo>
                  <a:lnTo>
                    <a:pt x="785329" y="72948"/>
                  </a:lnTo>
                  <a:lnTo>
                    <a:pt x="749376" y="91986"/>
                  </a:lnTo>
                  <a:lnTo>
                    <a:pt x="741210" y="106197"/>
                  </a:lnTo>
                  <a:lnTo>
                    <a:pt x="738606" y="106197"/>
                  </a:lnTo>
                  <a:lnTo>
                    <a:pt x="738606" y="74968"/>
                  </a:lnTo>
                  <a:lnTo>
                    <a:pt x="708926" y="74968"/>
                  </a:lnTo>
                  <a:lnTo>
                    <a:pt x="708926" y="274866"/>
                  </a:lnTo>
                  <a:lnTo>
                    <a:pt x="739648" y="274866"/>
                  </a:lnTo>
                  <a:lnTo>
                    <a:pt x="739648" y="149936"/>
                  </a:lnTo>
                  <a:lnTo>
                    <a:pt x="740029" y="142798"/>
                  </a:lnTo>
                  <a:lnTo>
                    <a:pt x="762762" y="106197"/>
                  </a:lnTo>
                  <a:lnTo>
                    <a:pt x="776947" y="99949"/>
                  </a:lnTo>
                  <a:lnTo>
                    <a:pt x="784936" y="99949"/>
                  </a:lnTo>
                  <a:lnTo>
                    <a:pt x="821728" y="122567"/>
                  </a:lnTo>
                  <a:lnTo>
                    <a:pt x="824496" y="137960"/>
                  </a:lnTo>
                  <a:lnTo>
                    <a:pt x="824496" y="274866"/>
                  </a:lnTo>
                  <a:lnTo>
                    <a:pt x="855726" y="274866"/>
                  </a:lnTo>
                  <a:lnTo>
                    <a:pt x="855726" y="144729"/>
                  </a:lnTo>
                  <a:lnTo>
                    <a:pt x="856449" y="135445"/>
                  </a:lnTo>
                  <a:lnTo>
                    <a:pt x="881265" y="103149"/>
                  </a:lnTo>
                  <a:lnTo>
                    <a:pt x="899972" y="99949"/>
                  </a:lnTo>
                  <a:lnTo>
                    <a:pt x="907910" y="100545"/>
                  </a:lnTo>
                  <a:lnTo>
                    <a:pt x="939825" y="130810"/>
                  </a:lnTo>
                  <a:lnTo>
                    <a:pt x="940587" y="141084"/>
                  </a:lnTo>
                  <a:lnTo>
                    <a:pt x="940587" y="274866"/>
                  </a:lnTo>
                  <a:lnTo>
                    <a:pt x="971296" y="274866"/>
                  </a:lnTo>
                  <a:lnTo>
                    <a:pt x="971296" y="141084"/>
                  </a:lnTo>
                  <a:close/>
                </a:path>
                <a:path w="6240780" h="516254">
                  <a:moveTo>
                    <a:pt x="1177899" y="143167"/>
                  </a:moveTo>
                  <a:lnTo>
                    <a:pt x="1170089" y="105156"/>
                  </a:lnTo>
                  <a:lnTo>
                    <a:pt x="1166507" y="99441"/>
                  </a:lnTo>
                  <a:lnTo>
                    <a:pt x="1165936" y="98513"/>
                  </a:lnTo>
                  <a:lnTo>
                    <a:pt x="1132357" y="76111"/>
                  </a:lnTo>
                  <a:lnTo>
                    <a:pt x="1110399" y="72364"/>
                  </a:lnTo>
                  <a:lnTo>
                    <a:pt x="1103972" y="72364"/>
                  </a:lnTo>
                  <a:lnTo>
                    <a:pt x="1065669" y="78943"/>
                  </a:lnTo>
                  <a:lnTo>
                    <a:pt x="1032916" y="103009"/>
                  </a:lnTo>
                  <a:lnTo>
                    <a:pt x="1023810" y="119214"/>
                  </a:lnTo>
                  <a:lnTo>
                    <a:pt x="1052957" y="129628"/>
                  </a:lnTo>
                  <a:lnTo>
                    <a:pt x="1055966" y="124244"/>
                  </a:lnTo>
                  <a:lnTo>
                    <a:pt x="1059891" y="119024"/>
                  </a:lnTo>
                  <a:lnTo>
                    <a:pt x="1094613" y="100037"/>
                  </a:lnTo>
                  <a:lnTo>
                    <a:pt x="1105014" y="99441"/>
                  </a:lnTo>
                  <a:lnTo>
                    <a:pt x="1114945" y="100101"/>
                  </a:lnTo>
                  <a:lnTo>
                    <a:pt x="1146530" y="130949"/>
                  </a:lnTo>
                  <a:lnTo>
                    <a:pt x="1147178" y="140042"/>
                  </a:lnTo>
                  <a:lnTo>
                    <a:pt x="1147178" y="146024"/>
                  </a:lnTo>
                  <a:lnTo>
                    <a:pt x="1147178" y="174396"/>
                  </a:lnTo>
                  <a:lnTo>
                    <a:pt x="1147178" y="210832"/>
                  </a:lnTo>
                  <a:lnTo>
                    <a:pt x="1145019" y="218770"/>
                  </a:lnTo>
                  <a:lnTo>
                    <a:pt x="1115072" y="247929"/>
                  </a:lnTo>
                  <a:lnTo>
                    <a:pt x="1090968" y="251955"/>
                  </a:lnTo>
                  <a:lnTo>
                    <a:pt x="1082103" y="251447"/>
                  </a:lnTo>
                  <a:lnTo>
                    <a:pt x="1049540" y="227203"/>
                  </a:lnTo>
                  <a:lnTo>
                    <a:pt x="1048791" y="219684"/>
                  </a:lnTo>
                  <a:lnTo>
                    <a:pt x="1048791" y="211874"/>
                  </a:lnTo>
                  <a:lnTo>
                    <a:pt x="1086104" y="186893"/>
                  </a:lnTo>
                  <a:lnTo>
                    <a:pt x="1106970" y="184289"/>
                  </a:lnTo>
                  <a:lnTo>
                    <a:pt x="1112354" y="183591"/>
                  </a:lnTo>
                  <a:lnTo>
                    <a:pt x="1147178" y="174396"/>
                  </a:lnTo>
                  <a:lnTo>
                    <a:pt x="1147178" y="146024"/>
                  </a:lnTo>
                  <a:lnTo>
                    <a:pt x="1145400" y="149491"/>
                  </a:lnTo>
                  <a:lnTo>
                    <a:pt x="1141844" y="151485"/>
                  </a:lnTo>
                  <a:lnTo>
                    <a:pt x="1138377" y="153492"/>
                  </a:lnTo>
                  <a:lnTo>
                    <a:pt x="1132827" y="154914"/>
                  </a:lnTo>
                  <a:lnTo>
                    <a:pt x="1119098" y="156451"/>
                  </a:lnTo>
                  <a:lnTo>
                    <a:pt x="1095641" y="159296"/>
                  </a:lnTo>
                  <a:lnTo>
                    <a:pt x="1054849" y="168021"/>
                  </a:lnTo>
                  <a:lnTo>
                    <a:pt x="1021892" y="196011"/>
                  </a:lnTo>
                  <a:lnTo>
                    <a:pt x="1018082" y="218122"/>
                  </a:lnTo>
                  <a:lnTo>
                    <a:pt x="1018654" y="227533"/>
                  </a:lnTo>
                  <a:lnTo>
                    <a:pt x="1037894" y="263512"/>
                  </a:lnTo>
                  <a:lnTo>
                    <a:pt x="1076998" y="279107"/>
                  </a:lnTo>
                  <a:lnTo>
                    <a:pt x="1086281" y="279552"/>
                  </a:lnTo>
                  <a:lnTo>
                    <a:pt x="1094663" y="279222"/>
                  </a:lnTo>
                  <a:lnTo>
                    <a:pt x="1140066" y="256781"/>
                  </a:lnTo>
                  <a:lnTo>
                    <a:pt x="1145616" y="247802"/>
                  </a:lnTo>
                  <a:lnTo>
                    <a:pt x="1147178" y="247802"/>
                  </a:lnTo>
                  <a:lnTo>
                    <a:pt x="1147178" y="274866"/>
                  </a:lnTo>
                  <a:lnTo>
                    <a:pt x="1177899" y="274866"/>
                  </a:lnTo>
                  <a:lnTo>
                    <a:pt x="1177899" y="247802"/>
                  </a:lnTo>
                  <a:lnTo>
                    <a:pt x="1177899" y="174396"/>
                  </a:lnTo>
                  <a:lnTo>
                    <a:pt x="1177899" y="143167"/>
                  </a:lnTo>
                  <a:close/>
                </a:path>
                <a:path w="6240780" h="516254">
                  <a:moveTo>
                    <a:pt x="1264666" y="74968"/>
                  </a:moveTo>
                  <a:lnTo>
                    <a:pt x="1233957" y="74968"/>
                  </a:lnTo>
                  <a:lnTo>
                    <a:pt x="1233957" y="274866"/>
                  </a:lnTo>
                  <a:lnTo>
                    <a:pt x="1264666" y="274866"/>
                  </a:lnTo>
                  <a:lnTo>
                    <a:pt x="1264666" y="74968"/>
                  </a:lnTo>
                  <a:close/>
                </a:path>
                <a:path w="6240780" h="516254">
                  <a:moveTo>
                    <a:pt x="1271435" y="15100"/>
                  </a:moveTo>
                  <a:lnTo>
                    <a:pt x="1269263" y="10198"/>
                  </a:lnTo>
                  <a:lnTo>
                    <a:pt x="1264932" y="6121"/>
                  </a:lnTo>
                  <a:lnTo>
                    <a:pt x="1260678" y="2044"/>
                  </a:lnTo>
                  <a:lnTo>
                    <a:pt x="1255560" y="0"/>
                  </a:lnTo>
                  <a:lnTo>
                    <a:pt x="1243584" y="0"/>
                  </a:lnTo>
                  <a:lnTo>
                    <a:pt x="1238427" y="2044"/>
                  </a:lnTo>
                  <a:lnTo>
                    <a:pt x="1234084" y="6121"/>
                  </a:lnTo>
                  <a:lnTo>
                    <a:pt x="1229829" y="10198"/>
                  </a:lnTo>
                  <a:lnTo>
                    <a:pt x="1227709" y="15100"/>
                  </a:lnTo>
                  <a:lnTo>
                    <a:pt x="1227709" y="26555"/>
                  </a:lnTo>
                  <a:lnTo>
                    <a:pt x="1229829" y="31457"/>
                  </a:lnTo>
                  <a:lnTo>
                    <a:pt x="1234084" y="35534"/>
                  </a:lnTo>
                  <a:lnTo>
                    <a:pt x="1238427" y="39611"/>
                  </a:lnTo>
                  <a:lnTo>
                    <a:pt x="1243584" y="41656"/>
                  </a:lnTo>
                  <a:lnTo>
                    <a:pt x="1255560" y="41656"/>
                  </a:lnTo>
                  <a:lnTo>
                    <a:pt x="1260678" y="39611"/>
                  </a:lnTo>
                  <a:lnTo>
                    <a:pt x="1264932" y="35534"/>
                  </a:lnTo>
                  <a:lnTo>
                    <a:pt x="1269263" y="31457"/>
                  </a:lnTo>
                  <a:lnTo>
                    <a:pt x="1271435" y="26555"/>
                  </a:lnTo>
                  <a:lnTo>
                    <a:pt x="1271435" y="15100"/>
                  </a:lnTo>
                  <a:close/>
                </a:path>
                <a:path w="6240780" h="516254">
                  <a:moveTo>
                    <a:pt x="1351635" y="8331"/>
                  </a:moveTo>
                  <a:lnTo>
                    <a:pt x="1320927" y="8331"/>
                  </a:lnTo>
                  <a:lnTo>
                    <a:pt x="1320927" y="274866"/>
                  </a:lnTo>
                  <a:lnTo>
                    <a:pt x="1351635" y="274866"/>
                  </a:lnTo>
                  <a:lnTo>
                    <a:pt x="1351635" y="8331"/>
                  </a:lnTo>
                  <a:close/>
                </a:path>
                <a:path w="6240780" h="516254">
                  <a:moveTo>
                    <a:pt x="6240678" y="494753"/>
                  </a:moveTo>
                  <a:lnTo>
                    <a:pt x="6240653" y="484276"/>
                  </a:lnTo>
                  <a:lnTo>
                    <a:pt x="0" y="505231"/>
                  </a:lnTo>
                  <a:lnTo>
                    <a:pt x="38" y="515696"/>
                  </a:lnTo>
                  <a:lnTo>
                    <a:pt x="6240678" y="494753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5601" y="9627979"/>
              <a:ext cx="4312221" cy="3993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30223" y="9627979"/>
              <a:ext cx="1504950" cy="398780"/>
            </a:xfrm>
            <a:custGeom>
              <a:avLst/>
              <a:gdLst/>
              <a:ahLst/>
              <a:cxnLst/>
              <a:rect l="l" t="t" r="r" b="b"/>
              <a:pathLst>
                <a:path w="1504950" h="398779">
                  <a:moveTo>
                    <a:pt x="228307" y="11898"/>
                  </a:moveTo>
                  <a:lnTo>
                    <a:pt x="0" y="11898"/>
                  </a:lnTo>
                  <a:lnTo>
                    <a:pt x="0" y="392658"/>
                  </a:lnTo>
                  <a:lnTo>
                    <a:pt x="46107" y="392658"/>
                  </a:lnTo>
                  <a:lnTo>
                    <a:pt x="46107" y="222357"/>
                  </a:lnTo>
                  <a:lnTo>
                    <a:pt x="211202" y="222357"/>
                  </a:lnTo>
                  <a:lnTo>
                    <a:pt x="211202" y="181455"/>
                  </a:lnTo>
                  <a:lnTo>
                    <a:pt x="46107" y="181455"/>
                  </a:lnTo>
                  <a:lnTo>
                    <a:pt x="46107" y="52800"/>
                  </a:lnTo>
                  <a:lnTo>
                    <a:pt x="228307" y="52800"/>
                  </a:lnTo>
                  <a:lnTo>
                    <a:pt x="228307" y="11898"/>
                  </a:lnTo>
                  <a:close/>
                </a:path>
                <a:path w="1504950" h="398779">
                  <a:moveTo>
                    <a:pt x="345202" y="107088"/>
                  </a:moveTo>
                  <a:lnTo>
                    <a:pt x="301326" y="107088"/>
                  </a:lnTo>
                  <a:lnTo>
                    <a:pt x="301326" y="392658"/>
                  </a:lnTo>
                  <a:lnTo>
                    <a:pt x="345202" y="392658"/>
                  </a:lnTo>
                  <a:lnTo>
                    <a:pt x="345202" y="107088"/>
                  </a:lnTo>
                  <a:close/>
                </a:path>
                <a:path w="1504950" h="398779">
                  <a:moveTo>
                    <a:pt x="332188" y="0"/>
                  </a:moveTo>
                  <a:lnTo>
                    <a:pt x="315083" y="0"/>
                  </a:lnTo>
                  <a:lnTo>
                    <a:pt x="307709" y="2912"/>
                  </a:lnTo>
                  <a:lnTo>
                    <a:pt x="301512" y="8738"/>
                  </a:lnTo>
                  <a:lnTo>
                    <a:pt x="295438" y="14563"/>
                  </a:lnTo>
                  <a:lnTo>
                    <a:pt x="292401" y="21566"/>
                  </a:lnTo>
                  <a:lnTo>
                    <a:pt x="292401" y="37927"/>
                  </a:lnTo>
                  <a:lnTo>
                    <a:pt x="295438" y="44930"/>
                  </a:lnTo>
                  <a:lnTo>
                    <a:pt x="301512" y="50755"/>
                  </a:lnTo>
                  <a:lnTo>
                    <a:pt x="307709" y="56580"/>
                  </a:lnTo>
                  <a:lnTo>
                    <a:pt x="315083" y="59493"/>
                  </a:lnTo>
                  <a:lnTo>
                    <a:pt x="332188" y="59493"/>
                  </a:lnTo>
                  <a:lnTo>
                    <a:pt x="339501" y="56580"/>
                  </a:lnTo>
                  <a:lnTo>
                    <a:pt x="345574" y="50755"/>
                  </a:lnTo>
                  <a:lnTo>
                    <a:pt x="351771" y="44930"/>
                  </a:lnTo>
                  <a:lnTo>
                    <a:pt x="354870" y="37927"/>
                  </a:lnTo>
                  <a:lnTo>
                    <a:pt x="354870" y="21566"/>
                  </a:lnTo>
                  <a:lnTo>
                    <a:pt x="351771" y="14563"/>
                  </a:lnTo>
                  <a:lnTo>
                    <a:pt x="345574" y="8738"/>
                  </a:lnTo>
                  <a:lnTo>
                    <a:pt x="339501" y="2912"/>
                  </a:lnTo>
                  <a:lnTo>
                    <a:pt x="332188" y="0"/>
                  </a:lnTo>
                  <a:close/>
                </a:path>
                <a:path w="1504950" h="398779">
                  <a:moveTo>
                    <a:pt x="467954" y="107088"/>
                  </a:moveTo>
                  <a:lnTo>
                    <a:pt x="425565" y="107088"/>
                  </a:lnTo>
                  <a:lnTo>
                    <a:pt x="425565" y="392658"/>
                  </a:lnTo>
                  <a:lnTo>
                    <a:pt x="469442" y="392658"/>
                  </a:lnTo>
                  <a:lnTo>
                    <a:pt x="469442" y="220870"/>
                  </a:lnTo>
                  <a:lnTo>
                    <a:pt x="470034" y="208878"/>
                  </a:lnTo>
                  <a:lnTo>
                    <a:pt x="484094" y="170265"/>
                  </a:lnTo>
                  <a:lnTo>
                    <a:pt x="505165" y="151708"/>
                  </a:lnTo>
                  <a:lnTo>
                    <a:pt x="467954" y="151708"/>
                  </a:lnTo>
                  <a:lnTo>
                    <a:pt x="467954" y="107088"/>
                  </a:lnTo>
                  <a:close/>
                </a:path>
                <a:path w="1504950" h="398779">
                  <a:moveTo>
                    <a:pt x="634712" y="142784"/>
                  </a:moveTo>
                  <a:lnTo>
                    <a:pt x="542322" y="142784"/>
                  </a:lnTo>
                  <a:lnTo>
                    <a:pt x="556753" y="143970"/>
                  </a:lnTo>
                  <a:lnTo>
                    <a:pt x="569558" y="147525"/>
                  </a:lnTo>
                  <a:lnTo>
                    <a:pt x="603396" y="184244"/>
                  </a:lnTo>
                  <a:lnTo>
                    <a:pt x="607765" y="214177"/>
                  </a:lnTo>
                  <a:lnTo>
                    <a:pt x="607765" y="392658"/>
                  </a:lnTo>
                  <a:lnTo>
                    <a:pt x="651641" y="392658"/>
                  </a:lnTo>
                  <a:lnTo>
                    <a:pt x="651540" y="208878"/>
                  </a:lnTo>
                  <a:lnTo>
                    <a:pt x="644843" y="163654"/>
                  </a:lnTo>
                  <a:lnTo>
                    <a:pt x="639556" y="150965"/>
                  </a:lnTo>
                  <a:lnTo>
                    <a:pt x="634712" y="142784"/>
                  </a:lnTo>
                  <a:close/>
                </a:path>
                <a:path w="1504950" h="398779">
                  <a:moveTo>
                    <a:pt x="554964" y="103370"/>
                  </a:moveTo>
                  <a:lnTo>
                    <a:pt x="513132" y="110899"/>
                  </a:lnTo>
                  <a:lnTo>
                    <a:pt x="477343" y="141367"/>
                  </a:lnTo>
                  <a:lnTo>
                    <a:pt x="471673" y="151708"/>
                  </a:lnTo>
                  <a:lnTo>
                    <a:pt x="505165" y="151708"/>
                  </a:lnTo>
                  <a:lnTo>
                    <a:pt x="513318" y="147909"/>
                  </a:lnTo>
                  <a:lnTo>
                    <a:pt x="522428" y="145062"/>
                  </a:lnTo>
                  <a:lnTo>
                    <a:pt x="532096" y="143354"/>
                  </a:lnTo>
                  <a:lnTo>
                    <a:pt x="542322" y="142784"/>
                  </a:lnTo>
                  <a:lnTo>
                    <a:pt x="634712" y="142784"/>
                  </a:lnTo>
                  <a:lnTo>
                    <a:pt x="632910" y="139740"/>
                  </a:lnTo>
                  <a:lnTo>
                    <a:pt x="594390" y="110063"/>
                  </a:lnTo>
                  <a:lnTo>
                    <a:pt x="569012" y="104113"/>
                  </a:lnTo>
                  <a:lnTo>
                    <a:pt x="554964" y="103370"/>
                  </a:lnTo>
                  <a:close/>
                </a:path>
                <a:path w="1504950" h="398779">
                  <a:moveTo>
                    <a:pt x="840394" y="103370"/>
                  </a:moveTo>
                  <a:lnTo>
                    <a:pt x="791103" y="113514"/>
                  </a:lnTo>
                  <a:lnTo>
                    <a:pt x="752316" y="143203"/>
                  </a:lnTo>
                  <a:lnTo>
                    <a:pt x="727112" y="189821"/>
                  </a:lnTo>
                  <a:lnTo>
                    <a:pt x="719396" y="228864"/>
                  </a:lnTo>
                  <a:lnTo>
                    <a:pt x="718432" y="250617"/>
                  </a:lnTo>
                  <a:lnTo>
                    <a:pt x="719396" y="272543"/>
                  </a:lnTo>
                  <a:lnTo>
                    <a:pt x="727112" y="311865"/>
                  </a:lnTo>
                  <a:lnTo>
                    <a:pt x="752269" y="358635"/>
                  </a:lnTo>
                  <a:lnTo>
                    <a:pt x="790812" y="388463"/>
                  </a:lnTo>
                  <a:lnTo>
                    <a:pt x="839650" y="398607"/>
                  </a:lnTo>
                  <a:lnTo>
                    <a:pt x="852723" y="398038"/>
                  </a:lnTo>
                  <a:lnTo>
                    <a:pt x="891510" y="384698"/>
                  </a:lnTo>
                  <a:lnTo>
                    <a:pt x="916084" y="359193"/>
                  </a:lnTo>
                  <a:lnTo>
                    <a:pt x="845600" y="359193"/>
                  </a:lnTo>
                  <a:lnTo>
                    <a:pt x="832399" y="358286"/>
                  </a:lnTo>
                  <a:lnTo>
                    <a:pt x="790847" y="336720"/>
                  </a:lnTo>
                  <a:lnTo>
                    <a:pt x="767538" y="292471"/>
                  </a:lnTo>
                  <a:lnTo>
                    <a:pt x="762309" y="249873"/>
                  </a:lnTo>
                  <a:lnTo>
                    <a:pt x="762878" y="235185"/>
                  </a:lnTo>
                  <a:lnTo>
                    <a:pt x="771419" y="195585"/>
                  </a:lnTo>
                  <a:lnTo>
                    <a:pt x="799120" y="157100"/>
                  </a:lnTo>
                  <a:lnTo>
                    <a:pt x="845600" y="142784"/>
                  </a:lnTo>
                  <a:lnTo>
                    <a:pt x="916348" y="142784"/>
                  </a:lnTo>
                  <a:lnTo>
                    <a:pt x="915195" y="141173"/>
                  </a:lnTo>
                  <a:lnTo>
                    <a:pt x="884456" y="112666"/>
                  </a:lnTo>
                  <a:lnTo>
                    <a:pt x="853606" y="103951"/>
                  </a:lnTo>
                  <a:lnTo>
                    <a:pt x="840394" y="103370"/>
                  </a:lnTo>
                  <a:close/>
                </a:path>
                <a:path w="1504950" h="398779">
                  <a:moveTo>
                    <a:pt x="970537" y="348781"/>
                  </a:moveTo>
                  <a:lnTo>
                    <a:pt x="928147" y="348781"/>
                  </a:lnTo>
                  <a:lnTo>
                    <a:pt x="928147" y="392658"/>
                  </a:lnTo>
                  <a:lnTo>
                    <a:pt x="970537" y="392658"/>
                  </a:lnTo>
                  <a:lnTo>
                    <a:pt x="970537" y="348781"/>
                  </a:lnTo>
                  <a:close/>
                </a:path>
                <a:path w="1504950" h="398779">
                  <a:moveTo>
                    <a:pt x="916348" y="142784"/>
                  </a:moveTo>
                  <a:lnTo>
                    <a:pt x="845600" y="142784"/>
                  </a:lnTo>
                  <a:lnTo>
                    <a:pt x="858451" y="143633"/>
                  </a:lnTo>
                  <a:lnTo>
                    <a:pt x="870234" y="146177"/>
                  </a:lnTo>
                  <a:lnTo>
                    <a:pt x="906581" y="172438"/>
                  </a:lnTo>
                  <a:lnTo>
                    <a:pt x="925080" y="219894"/>
                  </a:lnTo>
                  <a:lnTo>
                    <a:pt x="927404" y="249873"/>
                  </a:lnTo>
                  <a:lnTo>
                    <a:pt x="926811" y="265571"/>
                  </a:lnTo>
                  <a:lnTo>
                    <a:pt x="917921" y="306950"/>
                  </a:lnTo>
                  <a:lnTo>
                    <a:pt x="890220" y="345435"/>
                  </a:lnTo>
                  <a:lnTo>
                    <a:pt x="845600" y="359193"/>
                  </a:lnTo>
                  <a:lnTo>
                    <a:pt x="916084" y="359193"/>
                  </a:lnTo>
                  <a:lnTo>
                    <a:pt x="919719" y="353987"/>
                  </a:lnTo>
                  <a:lnTo>
                    <a:pt x="922942" y="348781"/>
                  </a:lnTo>
                  <a:lnTo>
                    <a:pt x="970537" y="348781"/>
                  </a:lnTo>
                  <a:lnTo>
                    <a:pt x="970537" y="152452"/>
                  </a:lnTo>
                  <a:lnTo>
                    <a:pt x="922942" y="152452"/>
                  </a:lnTo>
                  <a:lnTo>
                    <a:pt x="919719" y="147494"/>
                  </a:lnTo>
                  <a:lnTo>
                    <a:pt x="916348" y="142784"/>
                  </a:lnTo>
                  <a:close/>
                </a:path>
                <a:path w="1504950" h="398779">
                  <a:moveTo>
                    <a:pt x="970537" y="11898"/>
                  </a:moveTo>
                  <a:lnTo>
                    <a:pt x="926660" y="11898"/>
                  </a:lnTo>
                  <a:lnTo>
                    <a:pt x="926660" y="152452"/>
                  </a:lnTo>
                  <a:lnTo>
                    <a:pt x="970537" y="152452"/>
                  </a:lnTo>
                  <a:lnTo>
                    <a:pt x="970537" y="11898"/>
                  </a:lnTo>
                  <a:close/>
                </a:path>
                <a:path w="1504950" h="398779">
                  <a:moveTo>
                    <a:pt x="1172257" y="103370"/>
                  </a:moveTo>
                  <a:lnTo>
                    <a:pt x="1119689" y="114037"/>
                  </a:lnTo>
                  <a:lnTo>
                    <a:pt x="1078926" y="144829"/>
                  </a:lnTo>
                  <a:lnTo>
                    <a:pt x="1052596" y="192145"/>
                  </a:lnTo>
                  <a:lnTo>
                    <a:pt x="1044601" y="230816"/>
                  </a:lnTo>
                  <a:lnTo>
                    <a:pt x="1043602" y="252104"/>
                  </a:lnTo>
                  <a:lnTo>
                    <a:pt x="1044601" y="273368"/>
                  </a:lnTo>
                  <a:lnTo>
                    <a:pt x="1052596" y="311853"/>
                  </a:lnTo>
                  <a:lnTo>
                    <a:pt x="1079159" y="358356"/>
                  </a:lnTo>
                  <a:lnTo>
                    <a:pt x="1121188" y="388358"/>
                  </a:lnTo>
                  <a:lnTo>
                    <a:pt x="1176719" y="398607"/>
                  </a:lnTo>
                  <a:lnTo>
                    <a:pt x="1190861" y="398049"/>
                  </a:lnTo>
                  <a:lnTo>
                    <a:pt x="1228962" y="389683"/>
                  </a:lnTo>
                  <a:lnTo>
                    <a:pt x="1268005" y="364398"/>
                  </a:lnTo>
                  <a:lnTo>
                    <a:pt x="1272492" y="359193"/>
                  </a:lnTo>
                  <a:lnTo>
                    <a:pt x="1176719" y="359193"/>
                  </a:lnTo>
                  <a:lnTo>
                    <a:pt x="1163833" y="358472"/>
                  </a:lnTo>
                  <a:lnTo>
                    <a:pt x="1120560" y="341147"/>
                  </a:lnTo>
                  <a:lnTo>
                    <a:pt x="1093753" y="301779"/>
                  </a:lnTo>
                  <a:lnTo>
                    <a:pt x="1087745" y="264746"/>
                  </a:lnTo>
                  <a:lnTo>
                    <a:pt x="1074836" y="264746"/>
                  </a:lnTo>
                  <a:lnTo>
                    <a:pt x="1074836" y="226819"/>
                  </a:lnTo>
                  <a:lnTo>
                    <a:pt x="1087846" y="226819"/>
                  </a:lnTo>
                  <a:lnTo>
                    <a:pt x="1088117" y="221892"/>
                  </a:lnTo>
                  <a:lnTo>
                    <a:pt x="1103363" y="179433"/>
                  </a:lnTo>
                  <a:lnTo>
                    <a:pt x="1136910" y="150105"/>
                  </a:lnTo>
                  <a:lnTo>
                    <a:pt x="1172257" y="142784"/>
                  </a:lnTo>
                  <a:lnTo>
                    <a:pt x="1263313" y="142784"/>
                  </a:lnTo>
                  <a:lnTo>
                    <a:pt x="1255920" y="134976"/>
                  </a:lnTo>
                  <a:lnTo>
                    <a:pt x="1216319" y="110806"/>
                  </a:lnTo>
                  <a:lnTo>
                    <a:pt x="1183377" y="103835"/>
                  </a:lnTo>
                  <a:lnTo>
                    <a:pt x="1172257" y="103370"/>
                  </a:lnTo>
                  <a:close/>
                </a:path>
                <a:path w="1504950" h="398779">
                  <a:moveTo>
                    <a:pt x="1248112" y="314572"/>
                  </a:moveTo>
                  <a:lnTo>
                    <a:pt x="1221107" y="348130"/>
                  </a:lnTo>
                  <a:lnTo>
                    <a:pt x="1176719" y="359193"/>
                  </a:lnTo>
                  <a:lnTo>
                    <a:pt x="1272492" y="359193"/>
                  </a:lnTo>
                  <a:lnTo>
                    <a:pt x="1275337" y="355892"/>
                  </a:lnTo>
                  <a:lnTo>
                    <a:pt x="1281530" y="346736"/>
                  </a:lnTo>
                  <a:lnTo>
                    <a:pt x="1286585" y="336929"/>
                  </a:lnTo>
                  <a:lnTo>
                    <a:pt x="1290501" y="326471"/>
                  </a:lnTo>
                  <a:lnTo>
                    <a:pt x="1248112" y="314572"/>
                  </a:lnTo>
                  <a:close/>
                </a:path>
                <a:path w="1504950" h="398779">
                  <a:moveTo>
                    <a:pt x="1087846" y="226819"/>
                  </a:moveTo>
                  <a:lnTo>
                    <a:pt x="1074836" y="226819"/>
                  </a:lnTo>
                  <a:lnTo>
                    <a:pt x="1074836" y="264746"/>
                  </a:lnTo>
                  <a:lnTo>
                    <a:pt x="1087745" y="264746"/>
                  </a:lnTo>
                  <a:lnTo>
                    <a:pt x="1087478" y="258797"/>
                  </a:lnTo>
                  <a:lnTo>
                    <a:pt x="1087478" y="233512"/>
                  </a:lnTo>
                  <a:lnTo>
                    <a:pt x="1087846" y="226819"/>
                  </a:lnTo>
                  <a:close/>
                </a:path>
                <a:path w="1504950" h="398779">
                  <a:moveTo>
                    <a:pt x="1263313" y="142784"/>
                  </a:moveTo>
                  <a:lnTo>
                    <a:pt x="1172257" y="142784"/>
                  </a:lnTo>
                  <a:lnTo>
                    <a:pt x="1183761" y="143470"/>
                  </a:lnTo>
                  <a:lnTo>
                    <a:pt x="1194474" y="145527"/>
                  </a:lnTo>
                  <a:lnTo>
                    <a:pt x="1229148" y="166721"/>
                  </a:lnTo>
                  <a:lnTo>
                    <a:pt x="1247926" y="203951"/>
                  </a:lnTo>
                  <a:lnTo>
                    <a:pt x="1250343" y="226819"/>
                  </a:lnTo>
                  <a:lnTo>
                    <a:pt x="1087846" y="226819"/>
                  </a:lnTo>
                  <a:lnTo>
                    <a:pt x="1087478" y="233512"/>
                  </a:lnTo>
                  <a:lnTo>
                    <a:pt x="1087478" y="258797"/>
                  </a:lnTo>
                  <a:lnTo>
                    <a:pt x="1087745" y="264746"/>
                  </a:lnTo>
                  <a:lnTo>
                    <a:pt x="1294963" y="264746"/>
                  </a:lnTo>
                  <a:lnTo>
                    <a:pt x="1294963" y="246155"/>
                  </a:lnTo>
                  <a:lnTo>
                    <a:pt x="1289002" y="193307"/>
                  </a:lnTo>
                  <a:lnTo>
                    <a:pt x="1271955" y="154218"/>
                  </a:lnTo>
                  <a:lnTo>
                    <a:pt x="1264391" y="143923"/>
                  </a:lnTo>
                  <a:lnTo>
                    <a:pt x="1263313" y="142784"/>
                  </a:lnTo>
                  <a:close/>
                </a:path>
                <a:path w="1504950" h="398779">
                  <a:moveTo>
                    <a:pt x="1404097" y="107088"/>
                  </a:moveTo>
                  <a:lnTo>
                    <a:pt x="1361707" y="107088"/>
                  </a:lnTo>
                  <a:lnTo>
                    <a:pt x="1361707" y="392658"/>
                  </a:lnTo>
                  <a:lnTo>
                    <a:pt x="1405584" y="392658"/>
                  </a:lnTo>
                  <a:lnTo>
                    <a:pt x="1405584" y="211946"/>
                  </a:lnTo>
                  <a:lnTo>
                    <a:pt x="1406165" y="202545"/>
                  </a:lnTo>
                  <a:lnTo>
                    <a:pt x="1426035" y="163979"/>
                  </a:lnTo>
                  <a:lnTo>
                    <a:pt x="1448353" y="150221"/>
                  </a:lnTo>
                  <a:lnTo>
                    <a:pt x="1404097" y="150221"/>
                  </a:lnTo>
                  <a:lnTo>
                    <a:pt x="1404097" y="107088"/>
                  </a:lnTo>
                  <a:close/>
                </a:path>
                <a:path w="1504950" h="398779">
                  <a:moveTo>
                    <a:pt x="1484661" y="102626"/>
                  </a:moveTo>
                  <a:lnTo>
                    <a:pt x="1481438" y="102626"/>
                  </a:lnTo>
                  <a:lnTo>
                    <a:pt x="1468935" y="103451"/>
                  </a:lnTo>
                  <a:lnTo>
                    <a:pt x="1425895" y="122926"/>
                  </a:lnTo>
                  <a:lnTo>
                    <a:pt x="1407071" y="150221"/>
                  </a:lnTo>
                  <a:lnTo>
                    <a:pt x="1448353" y="150221"/>
                  </a:lnTo>
                  <a:lnTo>
                    <a:pt x="1448996" y="149931"/>
                  </a:lnTo>
                  <a:lnTo>
                    <a:pt x="1458013" y="147200"/>
                  </a:lnTo>
                  <a:lnTo>
                    <a:pt x="1467588" y="145561"/>
                  </a:lnTo>
                  <a:lnTo>
                    <a:pt x="1477720" y="145015"/>
                  </a:lnTo>
                  <a:lnTo>
                    <a:pt x="1504492" y="145015"/>
                  </a:lnTo>
                  <a:lnTo>
                    <a:pt x="1504492" y="103370"/>
                  </a:lnTo>
                  <a:lnTo>
                    <a:pt x="1502013" y="103122"/>
                  </a:lnTo>
                  <a:lnTo>
                    <a:pt x="1498356" y="102936"/>
                  </a:lnTo>
                  <a:lnTo>
                    <a:pt x="1488689" y="102688"/>
                  </a:lnTo>
                  <a:lnTo>
                    <a:pt x="1484661" y="102626"/>
                  </a:lnTo>
                  <a:close/>
                </a:path>
                <a:path w="1504950" h="398779">
                  <a:moveTo>
                    <a:pt x="1504492" y="145015"/>
                  </a:moveTo>
                  <a:lnTo>
                    <a:pt x="1483545" y="145015"/>
                  </a:lnTo>
                  <a:lnTo>
                    <a:pt x="1489061" y="145449"/>
                  </a:lnTo>
                  <a:lnTo>
                    <a:pt x="1494267" y="146317"/>
                  </a:lnTo>
                  <a:lnTo>
                    <a:pt x="1499596" y="147060"/>
                  </a:lnTo>
                  <a:lnTo>
                    <a:pt x="1503005" y="147618"/>
                  </a:lnTo>
                  <a:lnTo>
                    <a:pt x="1504492" y="147990"/>
                  </a:lnTo>
                  <a:lnTo>
                    <a:pt x="1504492" y="145015"/>
                  </a:lnTo>
                  <a:close/>
                </a:path>
              </a:pathLst>
            </a:custGeom>
            <a:solidFill>
              <a:srgbClr val="C0B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7113" y="7141143"/>
              <a:ext cx="7329619" cy="13731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92070" y="1424040"/>
              <a:ext cx="6314440" cy="2324735"/>
            </a:xfrm>
            <a:custGeom>
              <a:avLst/>
              <a:gdLst/>
              <a:ahLst/>
              <a:cxnLst/>
              <a:rect l="l" t="t" r="r" b="b"/>
              <a:pathLst>
                <a:path w="6314440" h="2324735">
                  <a:moveTo>
                    <a:pt x="6313943" y="0"/>
                  </a:moveTo>
                  <a:lnTo>
                    <a:pt x="0" y="0"/>
                  </a:lnTo>
                  <a:lnTo>
                    <a:pt x="0" y="2324536"/>
                  </a:lnTo>
                  <a:lnTo>
                    <a:pt x="6313943" y="2324536"/>
                  </a:lnTo>
                  <a:lnTo>
                    <a:pt x="6313943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308715" cy="19664680"/>
            <a:chOff x="0" y="0"/>
            <a:chExt cx="11308715" cy="19664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308556" cy="196643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52754" y="15329374"/>
              <a:ext cx="6240780" cy="31750"/>
            </a:xfrm>
            <a:custGeom>
              <a:avLst/>
              <a:gdLst/>
              <a:ahLst/>
              <a:cxnLst/>
              <a:rect l="l" t="t" r="r" b="b"/>
              <a:pathLst>
                <a:path w="6240780" h="31750">
                  <a:moveTo>
                    <a:pt x="6240645" y="0"/>
                  </a:moveTo>
                  <a:lnTo>
                    <a:pt x="0" y="20943"/>
                  </a:lnTo>
                  <a:lnTo>
                    <a:pt x="35" y="31414"/>
                  </a:lnTo>
                  <a:lnTo>
                    <a:pt x="6240680" y="10470"/>
                  </a:lnTo>
                  <a:lnTo>
                    <a:pt x="6240645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8780" y="14840932"/>
              <a:ext cx="3709123" cy="2837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52754" y="14051926"/>
              <a:ext cx="6240780" cy="31750"/>
            </a:xfrm>
            <a:custGeom>
              <a:avLst/>
              <a:gdLst/>
              <a:ahLst/>
              <a:cxnLst/>
              <a:rect l="l" t="t" r="r" b="b"/>
              <a:pathLst>
                <a:path w="6240780" h="31750">
                  <a:moveTo>
                    <a:pt x="6240645" y="0"/>
                  </a:moveTo>
                  <a:lnTo>
                    <a:pt x="0" y="20943"/>
                  </a:lnTo>
                  <a:lnTo>
                    <a:pt x="35" y="31414"/>
                  </a:lnTo>
                  <a:lnTo>
                    <a:pt x="6240680" y="10470"/>
                  </a:lnTo>
                  <a:lnTo>
                    <a:pt x="6240645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3600" y="13569211"/>
              <a:ext cx="1951517" cy="2779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52750" y="11127943"/>
              <a:ext cx="6240780" cy="1751330"/>
            </a:xfrm>
            <a:custGeom>
              <a:avLst/>
              <a:gdLst/>
              <a:ahLst/>
              <a:cxnLst/>
              <a:rect l="l" t="t" r="r" b="b"/>
              <a:pathLst>
                <a:path w="6240780" h="1751329">
                  <a:moveTo>
                    <a:pt x="383895" y="29273"/>
                  </a:moveTo>
                  <a:lnTo>
                    <a:pt x="352145" y="29273"/>
                  </a:lnTo>
                  <a:lnTo>
                    <a:pt x="352145" y="239052"/>
                  </a:lnTo>
                  <a:lnTo>
                    <a:pt x="349542" y="239052"/>
                  </a:lnTo>
                  <a:lnTo>
                    <a:pt x="243560" y="86525"/>
                  </a:lnTo>
                  <a:lnTo>
                    <a:pt x="203771" y="29273"/>
                  </a:lnTo>
                  <a:lnTo>
                    <a:pt x="172542" y="29273"/>
                  </a:lnTo>
                  <a:lnTo>
                    <a:pt x="172542" y="295795"/>
                  </a:lnTo>
                  <a:lnTo>
                    <a:pt x="204812" y="295795"/>
                  </a:lnTo>
                  <a:lnTo>
                    <a:pt x="204812" y="86525"/>
                  </a:lnTo>
                  <a:lnTo>
                    <a:pt x="207416" y="86525"/>
                  </a:lnTo>
                  <a:lnTo>
                    <a:pt x="352666" y="295795"/>
                  </a:lnTo>
                  <a:lnTo>
                    <a:pt x="383895" y="295795"/>
                  </a:lnTo>
                  <a:lnTo>
                    <a:pt x="383895" y="239052"/>
                  </a:lnTo>
                  <a:lnTo>
                    <a:pt x="383895" y="29273"/>
                  </a:lnTo>
                  <a:close/>
                </a:path>
                <a:path w="6240780" h="1751329">
                  <a:moveTo>
                    <a:pt x="498906" y="1502727"/>
                  </a:moveTo>
                  <a:lnTo>
                    <a:pt x="368236" y="1502727"/>
                  </a:lnTo>
                  <a:lnTo>
                    <a:pt x="368236" y="1412151"/>
                  </a:lnTo>
                  <a:lnTo>
                    <a:pt x="488492" y="1412151"/>
                  </a:lnTo>
                  <a:lnTo>
                    <a:pt x="488492" y="1383525"/>
                  </a:lnTo>
                  <a:lnTo>
                    <a:pt x="368236" y="1383525"/>
                  </a:lnTo>
                  <a:lnTo>
                    <a:pt x="368236" y="1293469"/>
                  </a:lnTo>
                  <a:lnTo>
                    <a:pt x="496824" y="1293469"/>
                  </a:lnTo>
                  <a:lnTo>
                    <a:pt x="496824" y="1264831"/>
                  </a:lnTo>
                  <a:lnTo>
                    <a:pt x="335965" y="1264831"/>
                  </a:lnTo>
                  <a:lnTo>
                    <a:pt x="335965" y="1531366"/>
                  </a:lnTo>
                  <a:lnTo>
                    <a:pt x="498906" y="1531366"/>
                  </a:lnTo>
                  <a:lnTo>
                    <a:pt x="498906" y="1502727"/>
                  </a:lnTo>
                  <a:close/>
                </a:path>
                <a:path w="6240780" h="1751329">
                  <a:moveTo>
                    <a:pt x="616102" y="196888"/>
                  </a:moveTo>
                  <a:lnTo>
                    <a:pt x="609663" y="154508"/>
                  </a:lnTo>
                  <a:lnTo>
                    <a:pt x="590257" y="120891"/>
                  </a:lnTo>
                  <a:lnTo>
                    <a:pt x="585393" y="116103"/>
                  </a:lnTo>
                  <a:lnTo>
                    <a:pt x="585393" y="196888"/>
                  </a:lnTo>
                  <a:lnTo>
                    <a:pt x="584987" y="206730"/>
                  </a:lnTo>
                  <a:lnTo>
                    <a:pt x="570903" y="249631"/>
                  </a:lnTo>
                  <a:lnTo>
                    <a:pt x="535343" y="271716"/>
                  </a:lnTo>
                  <a:lnTo>
                    <a:pt x="525526" y="272376"/>
                  </a:lnTo>
                  <a:lnTo>
                    <a:pt x="515696" y="271716"/>
                  </a:lnTo>
                  <a:lnTo>
                    <a:pt x="480136" y="249631"/>
                  </a:lnTo>
                  <a:lnTo>
                    <a:pt x="466051" y="206730"/>
                  </a:lnTo>
                  <a:lnTo>
                    <a:pt x="465658" y="196888"/>
                  </a:lnTo>
                  <a:lnTo>
                    <a:pt x="466051" y="187045"/>
                  </a:lnTo>
                  <a:lnTo>
                    <a:pt x="480136" y="143891"/>
                  </a:lnTo>
                  <a:lnTo>
                    <a:pt x="515696" y="121551"/>
                  </a:lnTo>
                  <a:lnTo>
                    <a:pt x="559358" y="131559"/>
                  </a:lnTo>
                  <a:lnTo>
                    <a:pt x="581799" y="168363"/>
                  </a:lnTo>
                  <a:lnTo>
                    <a:pt x="585393" y="196888"/>
                  </a:lnTo>
                  <a:lnTo>
                    <a:pt x="585393" y="116103"/>
                  </a:lnTo>
                  <a:lnTo>
                    <a:pt x="550900" y="96520"/>
                  </a:lnTo>
                  <a:lnTo>
                    <a:pt x="525526" y="93294"/>
                  </a:lnTo>
                  <a:lnTo>
                    <a:pt x="512406" y="94107"/>
                  </a:lnTo>
                  <a:lnTo>
                    <a:pt x="468426" y="113271"/>
                  </a:lnTo>
                  <a:lnTo>
                    <a:pt x="441312" y="154508"/>
                  </a:lnTo>
                  <a:lnTo>
                    <a:pt x="434936" y="196888"/>
                  </a:lnTo>
                  <a:lnTo>
                    <a:pt x="435648" y="211886"/>
                  </a:lnTo>
                  <a:lnTo>
                    <a:pt x="446265" y="251028"/>
                  </a:lnTo>
                  <a:lnTo>
                    <a:pt x="478015" y="287083"/>
                  </a:lnTo>
                  <a:lnTo>
                    <a:pt x="525526" y="299961"/>
                  </a:lnTo>
                  <a:lnTo>
                    <a:pt x="538632" y="299161"/>
                  </a:lnTo>
                  <a:lnTo>
                    <a:pt x="582536" y="279996"/>
                  </a:lnTo>
                  <a:lnTo>
                    <a:pt x="590283" y="272376"/>
                  </a:lnTo>
                  <a:lnTo>
                    <a:pt x="591045" y="271627"/>
                  </a:lnTo>
                  <a:lnTo>
                    <a:pt x="613232" y="225907"/>
                  </a:lnTo>
                  <a:lnTo>
                    <a:pt x="615391" y="211886"/>
                  </a:lnTo>
                  <a:lnTo>
                    <a:pt x="616102" y="196888"/>
                  </a:lnTo>
                  <a:close/>
                </a:path>
                <a:path w="6240780" h="1751329">
                  <a:moveTo>
                    <a:pt x="665353" y="1402778"/>
                  </a:moveTo>
                  <a:lnTo>
                    <a:pt x="548741" y="1402778"/>
                  </a:lnTo>
                  <a:lnTo>
                    <a:pt x="548741" y="1431417"/>
                  </a:lnTo>
                  <a:lnTo>
                    <a:pt x="665353" y="1431417"/>
                  </a:lnTo>
                  <a:lnTo>
                    <a:pt x="665353" y="1402778"/>
                  </a:lnTo>
                  <a:close/>
                </a:path>
                <a:path w="6240780" h="1751329">
                  <a:moveTo>
                    <a:pt x="925347" y="162013"/>
                  </a:moveTo>
                  <a:lnTo>
                    <a:pt x="916355" y="120891"/>
                  </a:lnTo>
                  <a:lnTo>
                    <a:pt x="877239" y="94348"/>
                  </a:lnTo>
                  <a:lnTo>
                    <a:pt x="864450" y="93294"/>
                  </a:lnTo>
                  <a:lnTo>
                    <a:pt x="854087" y="93878"/>
                  </a:lnTo>
                  <a:lnTo>
                    <a:pt x="814171" y="113245"/>
                  </a:lnTo>
                  <a:lnTo>
                    <a:pt x="804583" y="127139"/>
                  </a:lnTo>
                  <a:lnTo>
                    <a:pt x="802500" y="127139"/>
                  </a:lnTo>
                  <a:lnTo>
                    <a:pt x="774814" y="98348"/>
                  </a:lnTo>
                  <a:lnTo>
                    <a:pt x="748880" y="93294"/>
                  </a:lnTo>
                  <a:lnTo>
                    <a:pt x="739381" y="93878"/>
                  </a:lnTo>
                  <a:lnTo>
                    <a:pt x="703427" y="112915"/>
                  </a:lnTo>
                  <a:lnTo>
                    <a:pt x="695261" y="127139"/>
                  </a:lnTo>
                  <a:lnTo>
                    <a:pt x="692658" y="127139"/>
                  </a:lnTo>
                  <a:lnTo>
                    <a:pt x="692658" y="95897"/>
                  </a:lnTo>
                  <a:lnTo>
                    <a:pt x="662990" y="95897"/>
                  </a:lnTo>
                  <a:lnTo>
                    <a:pt x="662990" y="295795"/>
                  </a:lnTo>
                  <a:lnTo>
                    <a:pt x="693699" y="295795"/>
                  </a:lnTo>
                  <a:lnTo>
                    <a:pt x="693699" y="170865"/>
                  </a:lnTo>
                  <a:lnTo>
                    <a:pt x="694093" y="163728"/>
                  </a:lnTo>
                  <a:lnTo>
                    <a:pt x="716813" y="127139"/>
                  </a:lnTo>
                  <a:lnTo>
                    <a:pt x="731012" y="120891"/>
                  </a:lnTo>
                  <a:lnTo>
                    <a:pt x="738987" y="120891"/>
                  </a:lnTo>
                  <a:lnTo>
                    <a:pt x="775792" y="143497"/>
                  </a:lnTo>
                  <a:lnTo>
                    <a:pt x="778548" y="158889"/>
                  </a:lnTo>
                  <a:lnTo>
                    <a:pt x="778548" y="295795"/>
                  </a:lnTo>
                  <a:lnTo>
                    <a:pt x="809790" y="295795"/>
                  </a:lnTo>
                  <a:lnTo>
                    <a:pt x="809790" y="165658"/>
                  </a:lnTo>
                  <a:lnTo>
                    <a:pt x="810514" y="156387"/>
                  </a:lnTo>
                  <a:lnTo>
                    <a:pt x="829513" y="127139"/>
                  </a:lnTo>
                  <a:lnTo>
                    <a:pt x="835329" y="124079"/>
                  </a:lnTo>
                  <a:lnTo>
                    <a:pt x="844080" y="121678"/>
                  </a:lnTo>
                  <a:lnTo>
                    <a:pt x="854036" y="120891"/>
                  </a:lnTo>
                  <a:lnTo>
                    <a:pt x="861961" y="121475"/>
                  </a:lnTo>
                  <a:lnTo>
                    <a:pt x="893876" y="151739"/>
                  </a:lnTo>
                  <a:lnTo>
                    <a:pt x="894638" y="162013"/>
                  </a:lnTo>
                  <a:lnTo>
                    <a:pt x="894638" y="295795"/>
                  </a:lnTo>
                  <a:lnTo>
                    <a:pt x="925347" y="295795"/>
                  </a:lnTo>
                  <a:lnTo>
                    <a:pt x="925347" y="162013"/>
                  </a:lnTo>
                  <a:close/>
                </a:path>
                <a:path w="6240780" h="1751329">
                  <a:moveTo>
                    <a:pt x="981760" y="1397571"/>
                  </a:moveTo>
                  <a:lnTo>
                    <a:pt x="972769" y="1356448"/>
                  </a:lnTo>
                  <a:lnTo>
                    <a:pt x="933653" y="1329905"/>
                  </a:lnTo>
                  <a:lnTo>
                    <a:pt x="920851" y="1328864"/>
                  </a:lnTo>
                  <a:lnTo>
                    <a:pt x="910501" y="1329436"/>
                  </a:lnTo>
                  <a:lnTo>
                    <a:pt x="870585" y="1348803"/>
                  </a:lnTo>
                  <a:lnTo>
                    <a:pt x="860996" y="1362697"/>
                  </a:lnTo>
                  <a:lnTo>
                    <a:pt x="858913" y="1362697"/>
                  </a:lnTo>
                  <a:lnTo>
                    <a:pt x="855535" y="1356448"/>
                  </a:lnTo>
                  <a:lnTo>
                    <a:pt x="854837" y="1355140"/>
                  </a:lnTo>
                  <a:lnTo>
                    <a:pt x="850023" y="1348486"/>
                  </a:lnTo>
                  <a:lnTo>
                    <a:pt x="814768" y="1329423"/>
                  </a:lnTo>
                  <a:lnTo>
                    <a:pt x="805294" y="1328864"/>
                  </a:lnTo>
                  <a:lnTo>
                    <a:pt x="795794" y="1329436"/>
                  </a:lnTo>
                  <a:lnTo>
                    <a:pt x="759841" y="1348486"/>
                  </a:lnTo>
                  <a:lnTo>
                    <a:pt x="751674" y="1362697"/>
                  </a:lnTo>
                  <a:lnTo>
                    <a:pt x="749071" y="1362697"/>
                  </a:lnTo>
                  <a:lnTo>
                    <a:pt x="749071" y="1331468"/>
                  </a:lnTo>
                  <a:lnTo>
                    <a:pt x="719391" y="1331468"/>
                  </a:lnTo>
                  <a:lnTo>
                    <a:pt x="719391" y="1531366"/>
                  </a:lnTo>
                  <a:lnTo>
                    <a:pt x="750112" y="1531366"/>
                  </a:lnTo>
                  <a:lnTo>
                    <a:pt x="750112" y="1406423"/>
                  </a:lnTo>
                  <a:lnTo>
                    <a:pt x="750506" y="1399298"/>
                  </a:lnTo>
                  <a:lnTo>
                    <a:pt x="773226" y="1362697"/>
                  </a:lnTo>
                  <a:lnTo>
                    <a:pt x="787412" y="1356448"/>
                  </a:lnTo>
                  <a:lnTo>
                    <a:pt x="795401" y="1356448"/>
                  </a:lnTo>
                  <a:lnTo>
                    <a:pt x="832192" y="1379067"/>
                  </a:lnTo>
                  <a:lnTo>
                    <a:pt x="834961" y="1394460"/>
                  </a:lnTo>
                  <a:lnTo>
                    <a:pt x="834961" y="1531366"/>
                  </a:lnTo>
                  <a:lnTo>
                    <a:pt x="866190" y="1531366"/>
                  </a:lnTo>
                  <a:lnTo>
                    <a:pt x="866190" y="1401216"/>
                  </a:lnTo>
                  <a:lnTo>
                    <a:pt x="866914" y="1391945"/>
                  </a:lnTo>
                  <a:lnTo>
                    <a:pt x="885926" y="1362697"/>
                  </a:lnTo>
                  <a:lnTo>
                    <a:pt x="891743" y="1359636"/>
                  </a:lnTo>
                  <a:lnTo>
                    <a:pt x="900493" y="1357249"/>
                  </a:lnTo>
                  <a:lnTo>
                    <a:pt x="910450" y="1356448"/>
                  </a:lnTo>
                  <a:lnTo>
                    <a:pt x="918375" y="1357045"/>
                  </a:lnTo>
                  <a:lnTo>
                    <a:pt x="950290" y="1387309"/>
                  </a:lnTo>
                  <a:lnTo>
                    <a:pt x="951052" y="1397571"/>
                  </a:lnTo>
                  <a:lnTo>
                    <a:pt x="951052" y="1531366"/>
                  </a:lnTo>
                  <a:lnTo>
                    <a:pt x="981760" y="1531366"/>
                  </a:lnTo>
                  <a:lnTo>
                    <a:pt x="981760" y="1397571"/>
                  </a:lnTo>
                  <a:close/>
                </a:path>
                <a:path w="6240780" h="1751329">
                  <a:moveTo>
                    <a:pt x="1162151" y="196367"/>
                  </a:moveTo>
                  <a:lnTo>
                    <a:pt x="1156068" y="153809"/>
                  </a:lnTo>
                  <a:lnTo>
                    <a:pt x="1131430" y="113969"/>
                  </a:lnTo>
                  <a:lnTo>
                    <a:pt x="1131430" y="195846"/>
                  </a:lnTo>
                  <a:lnTo>
                    <a:pt x="1131023" y="206273"/>
                  </a:lnTo>
                  <a:lnTo>
                    <a:pt x="1116660" y="250190"/>
                  </a:lnTo>
                  <a:lnTo>
                    <a:pt x="1082357" y="271741"/>
                  </a:lnTo>
                  <a:lnTo>
                    <a:pt x="1073124" y="272376"/>
                  </a:lnTo>
                  <a:lnTo>
                    <a:pt x="1064247" y="271767"/>
                  </a:lnTo>
                  <a:lnTo>
                    <a:pt x="1030668" y="251129"/>
                  </a:lnTo>
                  <a:lnTo>
                    <a:pt x="1016279" y="206844"/>
                  </a:lnTo>
                  <a:lnTo>
                    <a:pt x="1015860" y="195846"/>
                  </a:lnTo>
                  <a:lnTo>
                    <a:pt x="1016266" y="185013"/>
                  </a:lnTo>
                  <a:lnTo>
                    <a:pt x="1030439" y="141643"/>
                  </a:lnTo>
                  <a:lnTo>
                    <a:pt x="1046073" y="127660"/>
                  </a:lnTo>
                  <a:lnTo>
                    <a:pt x="1048385" y="126238"/>
                  </a:lnTo>
                  <a:lnTo>
                    <a:pt x="1055890" y="123266"/>
                  </a:lnTo>
                  <a:lnTo>
                    <a:pt x="1064133" y="121475"/>
                  </a:lnTo>
                  <a:lnTo>
                    <a:pt x="1073124" y="120891"/>
                  </a:lnTo>
                  <a:lnTo>
                    <a:pt x="1082471" y="121513"/>
                  </a:lnTo>
                  <a:lnTo>
                    <a:pt x="1116888" y="142582"/>
                  </a:lnTo>
                  <a:lnTo>
                    <a:pt x="1131023" y="185572"/>
                  </a:lnTo>
                  <a:lnTo>
                    <a:pt x="1131430" y="195846"/>
                  </a:lnTo>
                  <a:lnTo>
                    <a:pt x="1131430" y="113969"/>
                  </a:lnTo>
                  <a:lnTo>
                    <a:pt x="1089025" y="94081"/>
                  </a:lnTo>
                  <a:lnTo>
                    <a:pt x="1076769" y="93294"/>
                  </a:lnTo>
                  <a:lnTo>
                    <a:pt x="1067511" y="93700"/>
                  </a:lnTo>
                  <a:lnTo>
                    <a:pt x="1032433" y="108915"/>
                  </a:lnTo>
                  <a:lnTo>
                    <a:pt x="1018984" y="127660"/>
                  </a:lnTo>
                  <a:lnTo>
                    <a:pt x="1016381" y="127660"/>
                  </a:lnTo>
                  <a:lnTo>
                    <a:pt x="1016381" y="29273"/>
                  </a:lnTo>
                  <a:lnTo>
                    <a:pt x="985672" y="29273"/>
                  </a:lnTo>
                  <a:lnTo>
                    <a:pt x="985672" y="295795"/>
                  </a:lnTo>
                  <a:lnTo>
                    <a:pt x="1015339" y="295795"/>
                  </a:lnTo>
                  <a:lnTo>
                    <a:pt x="1015339" y="265087"/>
                  </a:lnTo>
                  <a:lnTo>
                    <a:pt x="1018984" y="265087"/>
                  </a:lnTo>
                  <a:lnTo>
                    <a:pt x="1046454" y="293585"/>
                  </a:lnTo>
                  <a:lnTo>
                    <a:pt x="1077290" y="299961"/>
                  </a:lnTo>
                  <a:lnTo>
                    <a:pt x="1089418" y="299173"/>
                  </a:lnTo>
                  <a:lnTo>
                    <a:pt x="1130452" y="280314"/>
                  </a:lnTo>
                  <a:lnTo>
                    <a:pt x="1138085" y="272376"/>
                  </a:lnTo>
                  <a:lnTo>
                    <a:pt x="1138466" y="271983"/>
                  </a:lnTo>
                  <a:lnTo>
                    <a:pt x="1159446" y="226009"/>
                  </a:lnTo>
                  <a:lnTo>
                    <a:pt x="1161465" y="211721"/>
                  </a:lnTo>
                  <a:lnTo>
                    <a:pt x="1162151" y="196367"/>
                  </a:lnTo>
                  <a:close/>
                </a:path>
                <a:path w="6240780" h="1751329">
                  <a:moveTo>
                    <a:pt x="1188364" y="1399654"/>
                  </a:moveTo>
                  <a:lnTo>
                    <a:pt x="1180553" y="1361655"/>
                  </a:lnTo>
                  <a:lnTo>
                    <a:pt x="1176972" y="1355928"/>
                  </a:lnTo>
                  <a:lnTo>
                    <a:pt x="1176401" y="1355013"/>
                  </a:lnTo>
                  <a:lnTo>
                    <a:pt x="1142822" y="1332611"/>
                  </a:lnTo>
                  <a:lnTo>
                    <a:pt x="1120863" y="1328864"/>
                  </a:lnTo>
                  <a:lnTo>
                    <a:pt x="1114437" y="1328864"/>
                  </a:lnTo>
                  <a:lnTo>
                    <a:pt x="1076134" y="1335430"/>
                  </a:lnTo>
                  <a:lnTo>
                    <a:pt x="1043381" y="1359509"/>
                  </a:lnTo>
                  <a:lnTo>
                    <a:pt x="1034275" y="1375714"/>
                  </a:lnTo>
                  <a:lnTo>
                    <a:pt x="1063421" y="1386128"/>
                  </a:lnTo>
                  <a:lnTo>
                    <a:pt x="1066431" y="1380744"/>
                  </a:lnTo>
                  <a:lnTo>
                    <a:pt x="1070356" y="1375524"/>
                  </a:lnTo>
                  <a:lnTo>
                    <a:pt x="1105077" y="1356537"/>
                  </a:lnTo>
                  <a:lnTo>
                    <a:pt x="1115479" y="1355928"/>
                  </a:lnTo>
                  <a:lnTo>
                    <a:pt x="1125410" y="1356601"/>
                  </a:lnTo>
                  <a:lnTo>
                    <a:pt x="1156995" y="1387436"/>
                  </a:lnTo>
                  <a:lnTo>
                    <a:pt x="1157655" y="1396530"/>
                  </a:lnTo>
                  <a:lnTo>
                    <a:pt x="1157655" y="1402524"/>
                  </a:lnTo>
                  <a:lnTo>
                    <a:pt x="1157655" y="1430896"/>
                  </a:lnTo>
                  <a:lnTo>
                    <a:pt x="1157655" y="1467332"/>
                  </a:lnTo>
                  <a:lnTo>
                    <a:pt x="1155484" y="1475270"/>
                  </a:lnTo>
                  <a:lnTo>
                    <a:pt x="1125537" y="1504429"/>
                  </a:lnTo>
                  <a:lnTo>
                    <a:pt x="1101432" y="1508455"/>
                  </a:lnTo>
                  <a:lnTo>
                    <a:pt x="1092568" y="1507934"/>
                  </a:lnTo>
                  <a:lnTo>
                    <a:pt x="1060005" y="1483702"/>
                  </a:lnTo>
                  <a:lnTo>
                    <a:pt x="1059268" y="1476184"/>
                  </a:lnTo>
                  <a:lnTo>
                    <a:pt x="1059268" y="1468374"/>
                  </a:lnTo>
                  <a:lnTo>
                    <a:pt x="1096568" y="1443393"/>
                  </a:lnTo>
                  <a:lnTo>
                    <a:pt x="1117434" y="1440789"/>
                  </a:lnTo>
                  <a:lnTo>
                    <a:pt x="1122819" y="1440091"/>
                  </a:lnTo>
                  <a:lnTo>
                    <a:pt x="1157655" y="1430896"/>
                  </a:lnTo>
                  <a:lnTo>
                    <a:pt x="1157655" y="1402524"/>
                  </a:lnTo>
                  <a:lnTo>
                    <a:pt x="1155877" y="1405991"/>
                  </a:lnTo>
                  <a:lnTo>
                    <a:pt x="1152309" y="1407985"/>
                  </a:lnTo>
                  <a:lnTo>
                    <a:pt x="1148842" y="1409979"/>
                  </a:lnTo>
                  <a:lnTo>
                    <a:pt x="1143292" y="1411414"/>
                  </a:lnTo>
                  <a:lnTo>
                    <a:pt x="1129563" y="1412938"/>
                  </a:lnTo>
                  <a:lnTo>
                    <a:pt x="1106119" y="1415796"/>
                  </a:lnTo>
                  <a:lnTo>
                    <a:pt x="1065314" y="1424520"/>
                  </a:lnTo>
                  <a:lnTo>
                    <a:pt x="1032357" y="1452511"/>
                  </a:lnTo>
                  <a:lnTo>
                    <a:pt x="1028547" y="1474622"/>
                  </a:lnTo>
                  <a:lnTo>
                    <a:pt x="1029119" y="1484020"/>
                  </a:lnTo>
                  <a:lnTo>
                    <a:pt x="1048359" y="1520012"/>
                  </a:lnTo>
                  <a:lnTo>
                    <a:pt x="1087462" y="1535595"/>
                  </a:lnTo>
                  <a:lnTo>
                    <a:pt x="1096746" y="1536052"/>
                  </a:lnTo>
                  <a:lnTo>
                    <a:pt x="1105128" y="1535722"/>
                  </a:lnTo>
                  <a:lnTo>
                    <a:pt x="1150531" y="1513268"/>
                  </a:lnTo>
                  <a:lnTo>
                    <a:pt x="1154087" y="1508455"/>
                  </a:lnTo>
                  <a:lnTo>
                    <a:pt x="1156093" y="1504289"/>
                  </a:lnTo>
                  <a:lnTo>
                    <a:pt x="1157655" y="1504289"/>
                  </a:lnTo>
                  <a:lnTo>
                    <a:pt x="1157655" y="1531366"/>
                  </a:lnTo>
                  <a:lnTo>
                    <a:pt x="1188364" y="1531366"/>
                  </a:lnTo>
                  <a:lnTo>
                    <a:pt x="1188364" y="1504289"/>
                  </a:lnTo>
                  <a:lnTo>
                    <a:pt x="1188364" y="1430896"/>
                  </a:lnTo>
                  <a:lnTo>
                    <a:pt x="1188364" y="1399654"/>
                  </a:lnTo>
                  <a:close/>
                </a:path>
                <a:path w="6240780" h="1751329">
                  <a:moveTo>
                    <a:pt x="1275130" y="1331468"/>
                  </a:moveTo>
                  <a:lnTo>
                    <a:pt x="1244422" y="1331468"/>
                  </a:lnTo>
                  <a:lnTo>
                    <a:pt x="1244422" y="1531366"/>
                  </a:lnTo>
                  <a:lnTo>
                    <a:pt x="1275130" y="1531366"/>
                  </a:lnTo>
                  <a:lnTo>
                    <a:pt x="1275130" y="1331468"/>
                  </a:lnTo>
                  <a:close/>
                </a:path>
                <a:path w="6240780" h="1751329">
                  <a:moveTo>
                    <a:pt x="1281899" y="1271600"/>
                  </a:moveTo>
                  <a:lnTo>
                    <a:pt x="1279740" y="1266698"/>
                  </a:lnTo>
                  <a:lnTo>
                    <a:pt x="1275397" y="1262621"/>
                  </a:lnTo>
                  <a:lnTo>
                    <a:pt x="1271143" y="1258544"/>
                  </a:lnTo>
                  <a:lnTo>
                    <a:pt x="1266024" y="1256499"/>
                  </a:lnTo>
                  <a:lnTo>
                    <a:pt x="1254048" y="1256499"/>
                  </a:lnTo>
                  <a:lnTo>
                    <a:pt x="1248892" y="1258544"/>
                  </a:lnTo>
                  <a:lnTo>
                    <a:pt x="1244549" y="1262621"/>
                  </a:lnTo>
                  <a:lnTo>
                    <a:pt x="1240307" y="1266698"/>
                  </a:lnTo>
                  <a:lnTo>
                    <a:pt x="1238173" y="1271600"/>
                  </a:lnTo>
                  <a:lnTo>
                    <a:pt x="1238173" y="1283055"/>
                  </a:lnTo>
                  <a:lnTo>
                    <a:pt x="1240307" y="1287957"/>
                  </a:lnTo>
                  <a:lnTo>
                    <a:pt x="1244549" y="1292034"/>
                  </a:lnTo>
                  <a:lnTo>
                    <a:pt x="1248892" y="1296111"/>
                  </a:lnTo>
                  <a:lnTo>
                    <a:pt x="1254048" y="1298143"/>
                  </a:lnTo>
                  <a:lnTo>
                    <a:pt x="1266024" y="1298143"/>
                  </a:lnTo>
                  <a:lnTo>
                    <a:pt x="1271143" y="1296111"/>
                  </a:lnTo>
                  <a:lnTo>
                    <a:pt x="1275397" y="1292034"/>
                  </a:lnTo>
                  <a:lnTo>
                    <a:pt x="1279740" y="1287957"/>
                  </a:lnTo>
                  <a:lnTo>
                    <a:pt x="1281899" y="1283055"/>
                  </a:lnTo>
                  <a:lnTo>
                    <a:pt x="1281899" y="1271600"/>
                  </a:lnTo>
                  <a:close/>
                </a:path>
                <a:path w="6240780" h="1751329">
                  <a:moveTo>
                    <a:pt x="1309077" y="93294"/>
                  </a:moveTo>
                  <a:lnTo>
                    <a:pt x="1307338" y="93129"/>
                  </a:lnTo>
                  <a:lnTo>
                    <a:pt x="1304785" y="92989"/>
                  </a:lnTo>
                  <a:lnTo>
                    <a:pt x="1298016" y="92824"/>
                  </a:lnTo>
                  <a:lnTo>
                    <a:pt x="1295196" y="92773"/>
                  </a:lnTo>
                  <a:lnTo>
                    <a:pt x="1292936" y="92773"/>
                  </a:lnTo>
                  <a:lnTo>
                    <a:pt x="1254061" y="106984"/>
                  </a:lnTo>
                  <a:lnTo>
                    <a:pt x="1240878" y="126098"/>
                  </a:lnTo>
                  <a:lnTo>
                    <a:pt x="1238796" y="126098"/>
                  </a:lnTo>
                  <a:lnTo>
                    <a:pt x="1238796" y="95897"/>
                  </a:lnTo>
                  <a:lnTo>
                    <a:pt x="1209128" y="95897"/>
                  </a:lnTo>
                  <a:lnTo>
                    <a:pt x="1209128" y="295795"/>
                  </a:lnTo>
                  <a:lnTo>
                    <a:pt x="1239837" y="295795"/>
                  </a:lnTo>
                  <a:lnTo>
                    <a:pt x="1239837" y="160274"/>
                  </a:lnTo>
                  <a:lnTo>
                    <a:pt x="1242009" y="152247"/>
                  </a:lnTo>
                  <a:lnTo>
                    <a:pt x="1269784" y="126098"/>
                  </a:lnTo>
                  <a:lnTo>
                    <a:pt x="1270228" y="125895"/>
                  </a:lnTo>
                  <a:lnTo>
                    <a:pt x="1276540" y="123977"/>
                  </a:lnTo>
                  <a:lnTo>
                    <a:pt x="1283246" y="122834"/>
                  </a:lnTo>
                  <a:lnTo>
                    <a:pt x="1290332" y="122453"/>
                  </a:lnTo>
                  <a:lnTo>
                    <a:pt x="1294409" y="122453"/>
                  </a:lnTo>
                  <a:lnTo>
                    <a:pt x="1298270" y="122758"/>
                  </a:lnTo>
                  <a:lnTo>
                    <a:pt x="1301915" y="123355"/>
                  </a:lnTo>
                  <a:lnTo>
                    <a:pt x="1305648" y="123875"/>
                  </a:lnTo>
                  <a:lnTo>
                    <a:pt x="1308036" y="124269"/>
                  </a:lnTo>
                  <a:lnTo>
                    <a:pt x="1309077" y="124536"/>
                  </a:lnTo>
                  <a:lnTo>
                    <a:pt x="1309077" y="122453"/>
                  </a:lnTo>
                  <a:lnTo>
                    <a:pt x="1309077" y="93294"/>
                  </a:lnTo>
                  <a:close/>
                </a:path>
                <a:path w="6240780" h="1751329">
                  <a:moveTo>
                    <a:pt x="1362100" y="1264831"/>
                  </a:moveTo>
                  <a:lnTo>
                    <a:pt x="1331391" y="1264831"/>
                  </a:lnTo>
                  <a:lnTo>
                    <a:pt x="1331391" y="1531366"/>
                  </a:lnTo>
                  <a:lnTo>
                    <a:pt x="1362100" y="1531366"/>
                  </a:lnTo>
                  <a:lnTo>
                    <a:pt x="1362100" y="1264831"/>
                  </a:lnTo>
                  <a:close/>
                </a:path>
                <a:path w="6240780" h="1751329">
                  <a:moveTo>
                    <a:pt x="1505978" y="193243"/>
                  </a:moveTo>
                  <a:lnTo>
                    <a:pt x="1498561" y="146138"/>
                  </a:lnTo>
                  <a:lnTo>
                    <a:pt x="1483829" y="120891"/>
                  </a:lnTo>
                  <a:lnTo>
                    <a:pt x="1478648" y="115417"/>
                  </a:lnTo>
                  <a:lnTo>
                    <a:pt x="1474749" y="112115"/>
                  </a:lnTo>
                  <a:lnTo>
                    <a:pt x="1474749" y="179717"/>
                  </a:lnTo>
                  <a:lnTo>
                    <a:pt x="1360995" y="179717"/>
                  </a:lnTo>
                  <a:lnTo>
                    <a:pt x="1376591" y="140347"/>
                  </a:lnTo>
                  <a:lnTo>
                    <a:pt x="1411224" y="121462"/>
                  </a:lnTo>
                  <a:lnTo>
                    <a:pt x="1420088" y="120891"/>
                  </a:lnTo>
                  <a:lnTo>
                    <a:pt x="1428140" y="121373"/>
                  </a:lnTo>
                  <a:lnTo>
                    <a:pt x="1464322" y="143268"/>
                  </a:lnTo>
                  <a:lnTo>
                    <a:pt x="1474749" y="179717"/>
                  </a:lnTo>
                  <a:lnTo>
                    <a:pt x="1474749" y="112115"/>
                  </a:lnTo>
                  <a:lnTo>
                    <a:pt x="1435608" y="94602"/>
                  </a:lnTo>
                  <a:lnTo>
                    <a:pt x="1420088" y="93294"/>
                  </a:lnTo>
                  <a:lnTo>
                    <a:pt x="1406982" y="94132"/>
                  </a:lnTo>
                  <a:lnTo>
                    <a:pt x="1363179" y="113792"/>
                  </a:lnTo>
                  <a:lnTo>
                    <a:pt x="1336319" y="155435"/>
                  </a:lnTo>
                  <a:lnTo>
                    <a:pt x="1330032" y="197408"/>
                  </a:lnTo>
                  <a:lnTo>
                    <a:pt x="1330731" y="212293"/>
                  </a:lnTo>
                  <a:lnTo>
                    <a:pt x="1341221" y="251294"/>
                  </a:lnTo>
                  <a:lnTo>
                    <a:pt x="1373365" y="287210"/>
                  </a:lnTo>
                  <a:lnTo>
                    <a:pt x="1423212" y="299961"/>
                  </a:lnTo>
                  <a:lnTo>
                    <a:pt x="1433106" y="299567"/>
                  </a:lnTo>
                  <a:lnTo>
                    <a:pt x="1474749" y="286105"/>
                  </a:lnTo>
                  <a:lnTo>
                    <a:pt x="1500124" y="256794"/>
                  </a:lnTo>
                  <a:lnTo>
                    <a:pt x="1502854" y="249466"/>
                  </a:lnTo>
                  <a:lnTo>
                    <a:pt x="1473187" y="241134"/>
                  </a:lnTo>
                  <a:lnTo>
                    <a:pt x="1470583" y="248081"/>
                  </a:lnTo>
                  <a:lnTo>
                    <a:pt x="1466900" y="253898"/>
                  </a:lnTo>
                  <a:lnTo>
                    <a:pt x="1431277" y="272376"/>
                  </a:lnTo>
                  <a:lnTo>
                    <a:pt x="1423212" y="272376"/>
                  </a:lnTo>
                  <a:lnTo>
                    <a:pt x="1383906" y="259740"/>
                  </a:lnTo>
                  <a:lnTo>
                    <a:pt x="1362697" y="223012"/>
                  </a:lnTo>
                  <a:lnTo>
                    <a:pt x="1360932" y="206260"/>
                  </a:lnTo>
                  <a:lnTo>
                    <a:pt x="1505978" y="206260"/>
                  </a:lnTo>
                  <a:lnTo>
                    <a:pt x="1505978" y="193243"/>
                  </a:lnTo>
                  <a:close/>
                </a:path>
                <a:path w="6240780" h="1751329">
                  <a:moveTo>
                    <a:pt x="2879521" y="494030"/>
                  </a:moveTo>
                  <a:lnTo>
                    <a:pt x="2879509" y="483565"/>
                  </a:lnTo>
                  <a:lnTo>
                    <a:pt x="12" y="505218"/>
                  </a:lnTo>
                  <a:lnTo>
                    <a:pt x="38" y="515683"/>
                  </a:lnTo>
                  <a:lnTo>
                    <a:pt x="2879521" y="494030"/>
                  </a:lnTo>
                  <a:close/>
                </a:path>
                <a:path w="6240780" h="1751329">
                  <a:moveTo>
                    <a:pt x="3572129" y="274853"/>
                  </a:moveTo>
                  <a:lnTo>
                    <a:pt x="3544405" y="199377"/>
                  </a:lnTo>
                  <a:lnTo>
                    <a:pt x="3533889" y="170738"/>
                  </a:lnTo>
                  <a:lnTo>
                    <a:pt x="3501313" y="82016"/>
                  </a:lnTo>
                  <a:lnTo>
                    <a:pt x="3501313" y="170738"/>
                  </a:lnTo>
                  <a:lnTo>
                    <a:pt x="3413874" y="170738"/>
                  </a:lnTo>
                  <a:lnTo>
                    <a:pt x="3456559" y="50495"/>
                  </a:lnTo>
                  <a:lnTo>
                    <a:pt x="3458641" y="50495"/>
                  </a:lnTo>
                  <a:lnTo>
                    <a:pt x="3501313" y="170738"/>
                  </a:lnTo>
                  <a:lnTo>
                    <a:pt x="3501313" y="82016"/>
                  </a:lnTo>
                  <a:lnTo>
                    <a:pt x="3489744" y="50495"/>
                  </a:lnTo>
                  <a:lnTo>
                    <a:pt x="3474262" y="8331"/>
                  </a:lnTo>
                  <a:lnTo>
                    <a:pt x="3440938" y="8331"/>
                  </a:lnTo>
                  <a:lnTo>
                    <a:pt x="3343071" y="274853"/>
                  </a:lnTo>
                  <a:lnTo>
                    <a:pt x="3376917" y="274853"/>
                  </a:lnTo>
                  <a:lnTo>
                    <a:pt x="3403701" y="199377"/>
                  </a:lnTo>
                  <a:lnTo>
                    <a:pt x="3511486" y="199377"/>
                  </a:lnTo>
                  <a:lnTo>
                    <a:pt x="3538283" y="274853"/>
                  </a:lnTo>
                  <a:lnTo>
                    <a:pt x="3572129" y="274853"/>
                  </a:lnTo>
                  <a:close/>
                </a:path>
                <a:path w="6240780" h="1751329">
                  <a:moveTo>
                    <a:pt x="3785946" y="175425"/>
                  </a:moveTo>
                  <a:lnTo>
                    <a:pt x="3779875" y="132867"/>
                  </a:lnTo>
                  <a:lnTo>
                    <a:pt x="3761943" y="99949"/>
                  </a:lnTo>
                  <a:lnTo>
                    <a:pt x="3755237" y="93040"/>
                  </a:lnTo>
                  <a:lnTo>
                    <a:pt x="3755237" y="174904"/>
                  </a:lnTo>
                  <a:lnTo>
                    <a:pt x="3754818" y="185331"/>
                  </a:lnTo>
                  <a:lnTo>
                    <a:pt x="3740467" y="229247"/>
                  </a:lnTo>
                  <a:lnTo>
                    <a:pt x="3706164" y="250799"/>
                  </a:lnTo>
                  <a:lnTo>
                    <a:pt x="3696932" y="251434"/>
                  </a:lnTo>
                  <a:lnTo>
                    <a:pt x="3688054" y="250825"/>
                  </a:lnTo>
                  <a:lnTo>
                    <a:pt x="3654475" y="230187"/>
                  </a:lnTo>
                  <a:lnTo>
                    <a:pt x="3640086" y="185902"/>
                  </a:lnTo>
                  <a:lnTo>
                    <a:pt x="3639667" y="174904"/>
                  </a:lnTo>
                  <a:lnTo>
                    <a:pt x="3640074" y="164071"/>
                  </a:lnTo>
                  <a:lnTo>
                    <a:pt x="3654247" y="120700"/>
                  </a:lnTo>
                  <a:lnTo>
                    <a:pt x="3669881" y="106718"/>
                  </a:lnTo>
                  <a:lnTo>
                    <a:pt x="3672192" y="105295"/>
                  </a:lnTo>
                  <a:lnTo>
                    <a:pt x="3679685" y="102323"/>
                  </a:lnTo>
                  <a:lnTo>
                    <a:pt x="3687940" y="100545"/>
                  </a:lnTo>
                  <a:lnTo>
                    <a:pt x="3696932" y="99949"/>
                  </a:lnTo>
                  <a:lnTo>
                    <a:pt x="3706279" y="100571"/>
                  </a:lnTo>
                  <a:lnTo>
                    <a:pt x="3740696" y="121653"/>
                  </a:lnTo>
                  <a:lnTo>
                    <a:pt x="3754831" y="164630"/>
                  </a:lnTo>
                  <a:lnTo>
                    <a:pt x="3755237" y="174904"/>
                  </a:lnTo>
                  <a:lnTo>
                    <a:pt x="3755237" y="93040"/>
                  </a:lnTo>
                  <a:lnTo>
                    <a:pt x="3712819" y="73139"/>
                  </a:lnTo>
                  <a:lnTo>
                    <a:pt x="3700576" y="72351"/>
                  </a:lnTo>
                  <a:lnTo>
                    <a:pt x="3691318" y="72758"/>
                  </a:lnTo>
                  <a:lnTo>
                    <a:pt x="3656241" y="87972"/>
                  </a:lnTo>
                  <a:lnTo>
                    <a:pt x="3642791" y="106718"/>
                  </a:lnTo>
                  <a:lnTo>
                    <a:pt x="3639147" y="106718"/>
                  </a:lnTo>
                  <a:lnTo>
                    <a:pt x="3639147" y="74955"/>
                  </a:lnTo>
                  <a:lnTo>
                    <a:pt x="3609479" y="74955"/>
                  </a:lnTo>
                  <a:lnTo>
                    <a:pt x="3609479" y="349821"/>
                  </a:lnTo>
                  <a:lnTo>
                    <a:pt x="3640188" y="349821"/>
                  </a:lnTo>
                  <a:lnTo>
                    <a:pt x="3640188" y="244144"/>
                  </a:lnTo>
                  <a:lnTo>
                    <a:pt x="3642791" y="244144"/>
                  </a:lnTo>
                  <a:lnTo>
                    <a:pt x="3670249" y="272643"/>
                  </a:lnTo>
                  <a:lnTo>
                    <a:pt x="3701097" y="279019"/>
                  </a:lnTo>
                  <a:lnTo>
                    <a:pt x="3713226" y="278231"/>
                  </a:lnTo>
                  <a:lnTo>
                    <a:pt x="3754259" y="259372"/>
                  </a:lnTo>
                  <a:lnTo>
                    <a:pt x="3779875" y="218300"/>
                  </a:lnTo>
                  <a:lnTo>
                    <a:pt x="3785273" y="190779"/>
                  </a:lnTo>
                  <a:lnTo>
                    <a:pt x="3785946" y="175425"/>
                  </a:lnTo>
                  <a:close/>
                </a:path>
                <a:path w="6240780" h="1751329">
                  <a:moveTo>
                    <a:pt x="3999382" y="172300"/>
                  </a:moveTo>
                  <a:lnTo>
                    <a:pt x="3991965" y="125196"/>
                  </a:lnTo>
                  <a:lnTo>
                    <a:pt x="3968153" y="91173"/>
                  </a:lnTo>
                  <a:lnTo>
                    <a:pt x="3968153" y="158775"/>
                  </a:lnTo>
                  <a:lnTo>
                    <a:pt x="3854399" y="158775"/>
                  </a:lnTo>
                  <a:lnTo>
                    <a:pt x="3869982" y="119405"/>
                  </a:lnTo>
                  <a:lnTo>
                    <a:pt x="3904627" y="100520"/>
                  </a:lnTo>
                  <a:lnTo>
                    <a:pt x="3913492" y="99949"/>
                  </a:lnTo>
                  <a:lnTo>
                    <a:pt x="3921544" y="100431"/>
                  </a:lnTo>
                  <a:lnTo>
                    <a:pt x="3957726" y="122326"/>
                  </a:lnTo>
                  <a:lnTo>
                    <a:pt x="3968153" y="158775"/>
                  </a:lnTo>
                  <a:lnTo>
                    <a:pt x="3968153" y="91173"/>
                  </a:lnTo>
                  <a:lnTo>
                    <a:pt x="3929011" y="73660"/>
                  </a:lnTo>
                  <a:lnTo>
                    <a:pt x="3913492" y="72351"/>
                  </a:lnTo>
                  <a:lnTo>
                    <a:pt x="3900373" y="73190"/>
                  </a:lnTo>
                  <a:lnTo>
                    <a:pt x="3856583" y="92849"/>
                  </a:lnTo>
                  <a:lnTo>
                    <a:pt x="3829723" y="134493"/>
                  </a:lnTo>
                  <a:lnTo>
                    <a:pt x="3823424" y="176466"/>
                  </a:lnTo>
                  <a:lnTo>
                    <a:pt x="3824135" y="191350"/>
                  </a:lnTo>
                  <a:lnTo>
                    <a:pt x="3834625" y="230352"/>
                  </a:lnTo>
                  <a:lnTo>
                    <a:pt x="3866769" y="266268"/>
                  </a:lnTo>
                  <a:lnTo>
                    <a:pt x="3916616" y="279019"/>
                  </a:lnTo>
                  <a:lnTo>
                    <a:pt x="3926509" y="278625"/>
                  </a:lnTo>
                  <a:lnTo>
                    <a:pt x="3968153" y="265163"/>
                  </a:lnTo>
                  <a:lnTo>
                    <a:pt x="3983647" y="251434"/>
                  </a:lnTo>
                  <a:lnTo>
                    <a:pt x="3985641" y="249123"/>
                  </a:lnTo>
                  <a:lnTo>
                    <a:pt x="3989984" y="242709"/>
                  </a:lnTo>
                  <a:lnTo>
                    <a:pt x="3993515" y="235851"/>
                  </a:lnTo>
                  <a:lnTo>
                    <a:pt x="3996258" y="228523"/>
                  </a:lnTo>
                  <a:lnTo>
                    <a:pt x="3966591" y="220192"/>
                  </a:lnTo>
                  <a:lnTo>
                    <a:pt x="3963987" y="227139"/>
                  </a:lnTo>
                  <a:lnTo>
                    <a:pt x="3960291" y="232956"/>
                  </a:lnTo>
                  <a:lnTo>
                    <a:pt x="3924681" y="251434"/>
                  </a:lnTo>
                  <a:lnTo>
                    <a:pt x="3916616" y="251434"/>
                  </a:lnTo>
                  <a:lnTo>
                    <a:pt x="3877297" y="238798"/>
                  </a:lnTo>
                  <a:lnTo>
                    <a:pt x="3856101" y="202069"/>
                  </a:lnTo>
                  <a:lnTo>
                    <a:pt x="3854335" y="185318"/>
                  </a:lnTo>
                  <a:lnTo>
                    <a:pt x="3999382" y="185318"/>
                  </a:lnTo>
                  <a:lnTo>
                    <a:pt x="3999382" y="172300"/>
                  </a:lnTo>
                  <a:close/>
                </a:path>
                <a:path w="6240780" h="1751329">
                  <a:moveTo>
                    <a:pt x="4076814" y="8331"/>
                  </a:moveTo>
                  <a:lnTo>
                    <a:pt x="4046105" y="8331"/>
                  </a:lnTo>
                  <a:lnTo>
                    <a:pt x="4046105" y="274853"/>
                  </a:lnTo>
                  <a:lnTo>
                    <a:pt x="4076814" y="274853"/>
                  </a:lnTo>
                  <a:lnTo>
                    <a:pt x="4076814" y="8331"/>
                  </a:lnTo>
                  <a:close/>
                </a:path>
                <a:path w="6240780" h="1751329">
                  <a:moveTo>
                    <a:pt x="4163784" y="8331"/>
                  </a:moveTo>
                  <a:lnTo>
                    <a:pt x="4133075" y="8331"/>
                  </a:lnTo>
                  <a:lnTo>
                    <a:pt x="4133075" y="274853"/>
                  </a:lnTo>
                  <a:lnTo>
                    <a:pt x="4163784" y="274853"/>
                  </a:lnTo>
                  <a:lnTo>
                    <a:pt x="4163784" y="8331"/>
                  </a:lnTo>
                  <a:close/>
                </a:path>
                <a:path w="6240780" h="1751329">
                  <a:moveTo>
                    <a:pt x="4250753" y="74955"/>
                  </a:moveTo>
                  <a:lnTo>
                    <a:pt x="4220045" y="74955"/>
                  </a:lnTo>
                  <a:lnTo>
                    <a:pt x="4220045" y="274853"/>
                  </a:lnTo>
                  <a:lnTo>
                    <a:pt x="4250753" y="274853"/>
                  </a:lnTo>
                  <a:lnTo>
                    <a:pt x="4250753" y="74955"/>
                  </a:lnTo>
                  <a:close/>
                </a:path>
                <a:path w="6240780" h="1751329">
                  <a:moveTo>
                    <a:pt x="4257522" y="15087"/>
                  </a:moveTo>
                  <a:lnTo>
                    <a:pt x="4255351" y="10185"/>
                  </a:lnTo>
                  <a:lnTo>
                    <a:pt x="4251007" y="6108"/>
                  </a:lnTo>
                  <a:lnTo>
                    <a:pt x="4246765" y="2032"/>
                  </a:lnTo>
                  <a:lnTo>
                    <a:pt x="4241647" y="0"/>
                  </a:lnTo>
                  <a:lnTo>
                    <a:pt x="4229671" y="0"/>
                  </a:lnTo>
                  <a:lnTo>
                    <a:pt x="4224502" y="2032"/>
                  </a:lnTo>
                  <a:lnTo>
                    <a:pt x="4220172" y="6108"/>
                  </a:lnTo>
                  <a:lnTo>
                    <a:pt x="4215917" y="10185"/>
                  </a:lnTo>
                  <a:lnTo>
                    <a:pt x="4213796" y="15087"/>
                  </a:lnTo>
                  <a:lnTo>
                    <a:pt x="4213796" y="26543"/>
                  </a:lnTo>
                  <a:lnTo>
                    <a:pt x="4215917" y="31445"/>
                  </a:lnTo>
                  <a:lnTo>
                    <a:pt x="4220172" y="35521"/>
                  </a:lnTo>
                  <a:lnTo>
                    <a:pt x="4224502" y="39598"/>
                  </a:lnTo>
                  <a:lnTo>
                    <a:pt x="4229671" y="41643"/>
                  </a:lnTo>
                  <a:lnTo>
                    <a:pt x="4241647" y="41643"/>
                  </a:lnTo>
                  <a:lnTo>
                    <a:pt x="4246765" y="39598"/>
                  </a:lnTo>
                  <a:lnTo>
                    <a:pt x="4251007" y="35521"/>
                  </a:lnTo>
                  <a:lnTo>
                    <a:pt x="4255351" y="31445"/>
                  </a:lnTo>
                  <a:lnTo>
                    <a:pt x="4257522" y="26543"/>
                  </a:lnTo>
                  <a:lnTo>
                    <a:pt x="4257522" y="15087"/>
                  </a:lnTo>
                  <a:close/>
                </a:path>
                <a:path w="6240780" h="1751329">
                  <a:moveTo>
                    <a:pt x="4474108" y="8331"/>
                  </a:moveTo>
                  <a:lnTo>
                    <a:pt x="4443920" y="8331"/>
                  </a:lnTo>
                  <a:lnTo>
                    <a:pt x="4443920" y="174904"/>
                  </a:lnTo>
                  <a:lnTo>
                    <a:pt x="4443501" y="185902"/>
                  </a:lnTo>
                  <a:lnTo>
                    <a:pt x="4433582" y="222986"/>
                  </a:lnTo>
                  <a:lnTo>
                    <a:pt x="4403699" y="249021"/>
                  </a:lnTo>
                  <a:lnTo>
                    <a:pt x="4386656" y="251434"/>
                  </a:lnTo>
                  <a:lnTo>
                    <a:pt x="4377410" y="250799"/>
                  </a:lnTo>
                  <a:lnTo>
                    <a:pt x="4343057" y="229247"/>
                  </a:lnTo>
                  <a:lnTo>
                    <a:pt x="4328757" y="185331"/>
                  </a:lnTo>
                  <a:lnTo>
                    <a:pt x="4328350" y="174904"/>
                  </a:lnTo>
                  <a:lnTo>
                    <a:pt x="4328744" y="164630"/>
                  </a:lnTo>
                  <a:lnTo>
                    <a:pt x="4342828" y="121653"/>
                  </a:lnTo>
                  <a:lnTo>
                    <a:pt x="4377296" y="100571"/>
                  </a:lnTo>
                  <a:lnTo>
                    <a:pt x="4386656" y="99949"/>
                  </a:lnTo>
                  <a:lnTo>
                    <a:pt x="4395648" y="100545"/>
                  </a:lnTo>
                  <a:lnTo>
                    <a:pt x="4429379" y="120764"/>
                  </a:lnTo>
                  <a:lnTo>
                    <a:pt x="4443514" y="164071"/>
                  </a:lnTo>
                  <a:lnTo>
                    <a:pt x="4443920" y="174904"/>
                  </a:lnTo>
                  <a:lnTo>
                    <a:pt x="4443920" y="8331"/>
                  </a:lnTo>
                  <a:lnTo>
                    <a:pt x="4443400" y="8331"/>
                  </a:lnTo>
                  <a:lnTo>
                    <a:pt x="4443400" y="106718"/>
                  </a:lnTo>
                  <a:lnTo>
                    <a:pt x="4440796" y="106718"/>
                  </a:lnTo>
                  <a:lnTo>
                    <a:pt x="4438535" y="103238"/>
                  </a:lnTo>
                  <a:lnTo>
                    <a:pt x="4436173" y="99949"/>
                  </a:lnTo>
                  <a:lnTo>
                    <a:pt x="4435373" y="98818"/>
                  </a:lnTo>
                  <a:lnTo>
                    <a:pt x="4431296" y="93433"/>
                  </a:lnTo>
                  <a:lnTo>
                    <a:pt x="4427296" y="87972"/>
                  </a:lnTo>
                  <a:lnTo>
                    <a:pt x="4421492" y="83108"/>
                  </a:lnTo>
                  <a:lnTo>
                    <a:pt x="4383011" y="72351"/>
                  </a:lnTo>
                  <a:lnTo>
                    <a:pt x="4370756" y="73139"/>
                  </a:lnTo>
                  <a:lnTo>
                    <a:pt x="4329404" y="91948"/>
                  </a:lnTo>
                  <a:lnTo>
                    <a:pt x="4303712" y="132867"/>
                  </a:lnTo>
                  <a:lnTo>
                    <a:pt x="4297642" y="175425"/>
                  </a:lnTo>
                  <a:lnTo>
                    <a:pt x="4298315" y="190779"/>
                  </a:lnTo>
                  <a:lnTo>
                    <a:pt x="4308437" y="230479"/>
                  </a:lnTo>
                  <a:lnTo>
                    <a:pt x="4338371" y="266395"/>
                  </a:lnTo>
                  <a:lnTo>
                    <a:pt x="4382490" y="279019"/>
                  </a:lnTo>
                  <a:lnTo>
                    <a:pt x="4391634" y="278625"/>
                  </a:lnTo>
                  <a:lnTo>
                    <a:pt x="4427004" y="263410"/>
                  </a:lnTo>
                  <a:lnTo>
                    <a:pt x="4440796" y="244144"/>
                  </a:lnTo>
                  <a:lnTo>
                    <a:pt x="4444441" y="244144"/>
                  </a:lnTo>
                  <a:lnTo>
                    <a:pt x="4444441" y="274853"/>
                  </a:lnTo>
                  <a:lnTo>
                    <a:pt x="4474108" y="274853"/>
                  </a:lnTo>
                  <a:lnTo>
                    <a:pt x="4474108" y="244144"/>
                  </a:lnTo>
                  <a:lnTo>
                    <a:pt x="4474108" y="106718"/>
                  </a:lnTo>
                  <a:lnTo>
                    <a:pt x="4474108" y="8331"/>
                  </a:lnTo>
                  <a:close/>
                </a:path>
                <a:path w="6240780" h="1751329">
                  <a:moveTo>
                    <a:pt x="4706417" y="175945"/>
                  </a:moveTo>
                  <a:lnTo>
                    <a:pt x="4699965" y="133565"/>
                  </a:lnTo>
                  <a:lnTo>
                    <a:pt x="4680572" y="99949"/>
                  </a:lnTo>
                  <a:lnTo>
                    <a:pt x="4675695" y="95148"/>
                  </a:lnTo>
                  <a:lnTo>
                    <a:pt x="4675695" y="175945"/>
                  </a:lnTo>
                  <a:lnTo>
                    <a:pt x="4675302" y="185788"/>
                  </a:lnTo>
                  <a:lnTo>
                    <a:pt x="4661217" y="228688"/>
                  </a:lnTo>
                  <a:lnTo>
                    <a:pt x="4625657" y="250774"/>
                  </a:lnTo>
                  <a:lnTo>
                    <a:pt x="4615840" y="251434"/>
                  </a:lnTo>
                  <a:lnTo>
                    <a:pt x="4606010" y="250774"/>
                  </a:lnTo>
                  <a:lnTo>
                    <a:pt x="4570450" y="228688"/>
                  </a:lnTo>
                  <a:lnTo>
                    <a:pt x="4556366" y="185788"/>
                  </a:lnTo>
                  <a:lnTo>
                    <a:pt x="4555972" y="175945"/>
                  </a:lnTo>
                  <a:lnTo>
                    <a:pt x="4556366" y="166103"/>
                  </a:lnTo>
                  <a:lnTo>
                    <a:pt x="4570450" y="122948"/>
                  </a:lnTo>
                  <a:lnTo>
                    <a:pt x="4606010" y="100609"/>
                  </a:lnTo>
                  <a:lnTo>
                    <a:pt x="4649673" y="110617"/>
                  </a:lnTo>
                  <a:lnTo>
                    <a:pt x="4672114" y="147421"/>
                  </a:lnTo>
                  <a:lnTo>
                    <a:pt x="4675695" y="175945"/>
                  </a:lnTo>
                  <a:lnTo>
                    <a:pt x="4675695" y="95148"/>
                  </a:lnTo>
                  <a:lnTo>
                    <a:pt x="4641215" y="75577"/>
                  </a:lnTo>
                  <a:lnTo>
                    <a:pt x="4615840" y="72351"/>
                  </a:lnTo>
                  <a:lnTo>
                    <a:pt x="4602708" y="73164"/>
                  </a:lnTo>
                  <a:lnTo>
                    <a:pt x="4558728" y="92329"/>
                  </a:lnTo>
                  <a:lnTo>
                    <a:pt x="4531626" y="133565"/>
                  </a:lnTo>
                  <a:lnTo>
                    <a:pt x="4525251" y="175945"/>
                  </a:lnTo>
                  <a:lnTo>
                    <a:pt x="4525962" y="190944"/>
                  </a:lnTo>
                  <a:lnTo>
                    <a:pt x="4536579" y="230085"/>
                  </a:lnTo>
                  <a:lnTo>
                    <a:pt x="4568329" y="266141"/>
                  </a:lnTo>
                  <a:lnTo>
                    <a:pt x="4615840" y="279019"/>
                  </a:lnTo>
                  <a:lnTo>
                    <a:pt x="4628947" y="278218"/>
                  </a:lnTo>
                  <a:lnTo>
                    <a:pt x="4672850" y="259054"/>
                  </a:lnTo>
                  <a:lnTo>
                    <a:pt x="4680597" y="251434"/>
                  </a:lnTo>
                  <a:lnTo>
                    <a:pt x="4681359" y="250685"/>
                  </a:lnTo>
                  <a:lnTo>
                    <a:pt x="4703546" y="204965"/>
                  </a:lnTo>
                  <a:lnTo>
                    <a:pt x="4705693" y="190944"/>
                  </a:lnTo>
                  <a:lnTo>
                    <a:pt x="4706417" y="175945"/>
                  </a:lnTo>
                  <a:close/>
                </a:path>
                <a:path w="6240780" h="1751329">
                  <a:moveTo>
                    <a:pt x="6240678" y="1730311"/>
                  </a:moveTo>
                  <a:lnTo>
                    <a:pt x="6240640" y="1719834"/>
                  </a:lnTo>
                  <a:lnTo>
                    <a:pt x="0" y="1740776"/>
                  </a:lnTo>
                  <a:lnTo>
                    <a:pt x="38" y="1751253"/>
                  </a:lnTo>
                  <a:lnTo>
                    <a:pt x="6240678" y="1730311"/>
                  </a:lnTo>
                  <a:close/>
                </a:path>
                <a:path w="6240780" h="1751329">
                  <a:moveTo>
                    <a:pt x="6240678" y="473798"/>
                  </a:moveTo>
                  <a:lnTo>
                    <a:pt x="6240665" y="463334"/>
                  </a:lnTo>
                  <a:lnTo>
                    <a:pt x="3183166" y="484276"/>
                  </a:lnTo>
                  <a:lnTo>
                    <a:pt x="3183178" y="494741"/>
                  </a:lnTo>
                  <a:lnTo>
                    <a:pt x="6240678" y="473798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5601" y="9627979"/>
              <a:ext cx="4312221" cy="3993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30223" y="9627979"/>
              <a:ext cx="1504950" cy="398780"/>
            </a:xfrm>
            <a:custGeom>
              <a:avLst/>
              <a:gdLst/>
              <a:ahLst/>
              <a:cxnLst/>
              <a:rect l="l" t="t" r="r" b="b"/>
              <a:pathLst>
                <a:path w="1504950" h="398779">
                  <a:moveTo>
                    <a:pt x="228307" y="11898"/>
                  </a:moveTo>
                  <a:lnTo>
                    <a:pt x="0" y="11898"/>
                  </a:lnTo>
                  <a:lnTo>
                    <a:pt x="0" y="392658"/>
                  </a:lnTo>
                  <a:lnTo>
                    <a:pt x="46107" y="392658"/>
                  </a:lnTo>
                  <a:lnTo>
                    <a:pt x="46107" y="222357"/>
                  </a:lnTo>
                  <a:lnTo>
                    <a:pt x="211202" y="222357"/>
                  </a:lnTo>
                  <a:lnTo>
                    <a:pt x="211202" y="181455"/>
                  </a:lnTo>
                  <a:lnTo>
                    <a:pt x="46107" y="181455"/>
                  </a:lnTo>
                  <a:lnTo>
                    <a:pt x="46107" y="52800"/>
                  </a:lnTo>
                  <a:lnTo>
                    <a:pt x="228307" y="52800"/>
                  </a:lnTo>
                  <a:lnTo>
                    <a:pt x="228307" y="11898"/>
                  </a:lnTo>
                  <a:close/>
                </a:path>
                <a:path w="1504950" h="398779">
                  <a:moveTo>
                    <a:pt x="345202" y="107088"/>
                  </a:moveTo>
                  <a:lnTo>
                    <a:pt x="301326" y="107088"/>
                  </a:lnTo>
                  <a:lnTo>
                    <a:pt x="301326" y="392658"/>
                  </a:lnTo>
                  <a:lnTo>
                    <a:pt x="345202" y="392658"/>
                  </a:lnTo>
                  <a:lnTo>
                    <a:pt x="345202" y="107088"/>
                  </a:lnTo>
                  <a:close/>
                </a:path>
                <a:path w="1504950" h="398779">
                  <a:moveTo>
                    <a:pt x="332188" y="0"/>
                  </a:moveTo>
                  <a:lnTo>
                    <a:pt x="315083" y="0"/>
                  </a:lnTo>
                  <a:lnTo>
                    <a:pt x="307709" y="2912"/>
                  </a:lnTo>
                  <a:lnTo>
                    <a:pt x="301512" y="8738"/>
                  </a:lnTo>
                  <a:lnTo>
                    <a:pt x="295438" y="14563"/>
                  </a:lnTo>
                  <a:lnTo>
                    <a:pt x="292401" y="21566"/>
                  </a:lnTo>
                  <a:lnTo>
                    <a:pt x="292401" y="37927"/>
                  </a:lnTo>
                  <a:lnTo>
                    <a:pt x="295438" y="44930"/>
                  </a:lnTo>
                  <a:lnTo>
                    <a:pt x="301512" y="50755"/>
                  </a:lnTo>
                  <a:lnTo>
                    <a:pt x="307709" y="56580"/>
                  </a:lnTo>
                  <a:lnTo>
                    <a:pt x="315083" y="59493"/>
                  </a:lnTo>
                  <a:lnTo>
                    <a:pt x="332188" y="59493"/>
                  </a:lnTo>
                  <a:lnTo>
                    <a:pt x="339501" y="56580"/>
                  </a:lnTo>
                  <a:lnTo>
                    <a:pt x="345574" y="50755"/>
                  </a:lnTo>
                  <a:lnTo>
                    <a:pt x="351771" y="44930"/>
                  </a:lnTo>
                  <a:lnTo>
                    <a:pt x="354870" y="37927"/>
                  </a:lnTo>
                  <a:lnTo>
                    <a:pt x="354870" y="21566"/>
                  </a:lnTo>
                  <a:lnTo>
                    <a:pt x="351771" y="14563"/>
                  </a:lnTo>
                  <a:lnTo>
                    <a:pt x="345574" y="8738"/>
                  </a:lnTo>
                  <a:lnTo>
                    <a:pt x="339501" y="2912"/>
                  </a:lnTo>
                  <a:lnTo>
                    <a:pt x="332188" y="0"/>
                  </a:lnTo>
                  <a:close/>
                </a:path>
                <a:path w="1504950" h="398779">
                  <a:moveTo>
                    <a:pt x="467954" y="107088"/>
                  </a:moveTo>
                  <a:lnTo>
                    <a:pt x="425565" y="107088"/>
                  </a:lnTo>
                  <a:lnTo>
                    <a:pt x="425565" y="392658"/>
                  </a:lnTo>
                  <a:lnTo>
                    <a:pt x="469442" y="392658"/>
                  </a:lnTo>
                  <a:lnTo>
                    <a:pt x="469442" y="220870"/>
                  </a:lnTo>
                  <a:lnTo>
                    <a:pt x="470034" y="208878"/>
                  </a:lnTo>
                  <a:lnTo>
                    <a:pt x="484094" y="170265"/>
                  </a:lnTo>
                  <a:lnTo>
                    <a:pt x="505165" y="151708"/>
                  </a:lnTo>
                  <a:lnTo>
                    <a:pt x="467954" y="151708"/>
                  </a:lnTo>
                  <a:lnTo>
                    <a:pt x="467954" y="107088"/>
                  </a:lnTo>
                  <a:close/>
                </a:path>
                <a:path w="1504950" h="398779">
                  <a:moveTo>
                    <a:pt x="634712" y="142784"/>
                  </a:moveTo>
                  <a:lnTo>
                    <a:pt x="542322" y="142784"/>
                  </a:lnTo>
                  <a:lnTo>
                    <a:pt x="556753" y="143970"/>
                  </a:lnTo>
                  <a:lnTo>
                    <a:pt x="569558" y="147525"/>
                  </a:lnTo>
                  <a:lnTo>
                    <a:pt x="603396" y="184244"/>
                  </a:lnTo>
                  <a:lnTo>
                    <a:pt x="607765" y="214177"/>
                  </a:lnTo>
                  <a:lnTo>
                    <a:pt x="607765" y="392658"/>
                  </a:lnTo>
                  <a:lnTo>
                    <a:pt x="651641" y="392658"/>
                  </a:lnTo>
                  <a:lnTo>
                    <a:pt x="651540" y="208878"/>
                  </a:lnTo>
                  <a:lnTo>
                    <a:pt x="644843" y="163654"/>
                  </a:lnTo>
                  <a:lnTo>
                    <a:pt x="639556" y="150965"/>
                  </a:lnTo>
                  <a:lnTo>
                    <a:pt x="634712" y="142784"/>
                  </a:lnTo>
                  <a:close/>
                </a:path>
                <a:path w="1504950" h="398779">
                  <a:moveTo>
                    <a:pt x="554964" y="103370"/>
                  </a:moveTo>
                  <a:lnTo>
                    <a:pt x="513132" y="110899"/>
                  </a:lnTo>
                  <a:lnTo>
                    <a:pt x="477343" y="141367"/>
                  </a:lnTo>
                  <a:lnTo>
                    <a:pt x="471673" y="151708"/>
                  </a:lnTo>
                  <a:lnTo>
                    <a:pt x="505165" y="151708"/>
                  </a:lnTo>
                  <a:lnTo>
                    <a:pt x="513318" y="147909"/>
                  </a:lnTo>
                  <a:lnTo>
                    <a:pt x="522428" y="145062"/>
                  </a:lnTo>
                  <a:lnTo>
                    <a:pt x="532096" y="143354"/>
                  </a:lnTo>
                  <a:lnTo>
                    <a:pt x="542322" y="142784"/>
                  </a:lnTo>
                  <a:lnTo>
                    <a:pt x="634712" y="142784"/>
                  </a:lnTo>
                  <a:lnTo>
                    <a:pt x="632910" y="139740"/>
                  </a:lnTo>
                  <a:lnTo>
                    <a:pt x="594390" y="110063"/>
                  </a:lnTo>
                  <a:lnTo>
                    <a:pt x="569012" y="104113"/>
                  </a:lnTo>
                  <a:lnTo>
                    <a:pt x="554964" y="103370"/>
                  </a:lnTo>
                  <a:close/>
                </a:path>
                <a:path w="1504950" h="398779">
                  <a:moveTo>
                    <a:pt x="840394" y="103370"/>
                  </a:moveTo>
                  <a:lnTo>
                    <a:pt x="791103" y="113514"/>
                  </a:lnTo>
                  <a:lnTo>
                    <a:pt x="752316" y="143203"/>
                  </a:lnTo>
                  <a:lnTo>
                    <a:pt x="727112" y="189821"/>
                  </a:lnTo>
                  <a:lnTo>
                    <a:pt x="719396" y="228864"/>
                  </a:lnTo>
                  <a:lnTo>
                    <a:pt x="718432" y="250617"/>
                  </a:lnTo>
                  <a:lnTo>
                    <a:pt x="719396" y="272543"/>
                  </a:lnTo>
                  <a:lnTo>
                    <a:pt x="727112" y="311865"/>
                  </a:lnTo>
                  <a:lnTo>
                    <a:pt x="752269" y="358635"/>
                  </a:lnTo>
                  <a:lnTo>
                    <a:pt x="790812" y="388463"/>
                  </a:lnTo>
                  <a:lnTo>
                    <a:pt x="839650" y="398607"/>
                  </a:lnTo>
                  <a:lnTo>
                    <a:pt x="852723" y="398038"/>
                  </a:lnTo>
                  <a:lnTo>
                    <a:pt x="891510" y="384698"/>
                  </a:lnTo>
                  <a:lnTo>
                    <a:pt x="916084" y="359193"/>
                  </a:lnTo>
                  <a:lnTo>
                    <a:pt x="845600" y="359193"/>
                  </a:lnTo>
                  <a:lnTo>
                    <a:pt x="832399" y="358286"/>
                  </a:lnTo>
                  <a:lnTo>
                    <a:pt x="790847" y="336720"/>
                  </a:lnTo>
                  <a:lnTo>
                    <a:pt x="767538" y="292471"/>
                  </a:lnTo>
                  <a:lnTo>
                    <a:pt x="762309" y="249873"/>
                  </a:lnTo>
                  <a:lnTo>
                    <a:pt x="762878" y="235185"/>
                  </a:lnTo>
                  <a:lnTo>
                    <a:pt x="771419" y="195585"/>
                  </a:lnTo>
                  <a:lnTo>
                    <a:pt x="799120" y="157100"/>
                  </a:lnTo>
                  <a:lnTo>
                    <a:pt x="845600" y="142784"/>
                  </a:lnTo>
                  <a:lnTo>
                    <a:pt x="916348" y="142784"/>
                  </a:lnTo>
                  <a:lnTo>
                    <a:pt x="915195" y="141173"/>
                  </a:lnTo>
                  <a:lnTo>
                    <a:pt x="884456" y="112666"/>
                  </a:lnTo>
                  <a:lnTo>
                    <a:pt x="853606" y="103951"/>
                  </a:lnTo>
                  <a:lnTo>
                    <a:pt x="840394" y="103370"/>
                  </a:lnTo>
                  <a:close/>
                </a:path>
                <a:path w="1504950" h="398779">
                  <a:moveTo>
                    <a:pt x="970537" y="348781"/>
                  </a:moveTo>
                  <a:lnTo>
                    <a:pt x="928147" y="348781"/>
                  </a:lnTo>
                  <a:lnTo>
                    <a:pt x="928147" y="392658"/>
                  </a:lnTo>
                  <a:lnTo>
                    <a:pt x="970537" y="392658"/>
                  </a:lnTo>
                  <a:lnTo>
                    <a:pt x="970537" y="348781"/>
                  </a:lnTo>
                  <a:close/>
                </a:path>
                <a:path w="1504950" h="398779">
                  <a:moveTo>
                    <a:pt x="916348" y="142784"/>
                  </a:moveTo>
                  <a:lnTo>
                    <a:pt x="845600" y="142784"/>
                  </a:lnTo>
                  <a:lnTo>
                    <a:pt x="858451" y="143633"/>
                  </a:lnTo>
                  <a:lnTo>
                    <a:pt x="870234" y="146177"/>
                  </a:lnTo>
                  <a:lnTo>
                    <a:pt x="906581" y="172438"/>
                  </a:lnTo>
                  <a:lnTo>
                    <a:pt x="925080" y="219894"/>
                  </a:lnTo>
                  <a:lnTo>
                    <a:pt x="927404" y="249873"/>
                  </a:lnTo>
                  <a:lnTo>
                    <a:pt x="926811" y="265571"/>
                  </a:lnTo>
                  <a:lnTo>
                    <a:pt x="917921" y="306950"/>
                  </a:lnTo>
                  <a:lnTo>
                    <a:pt x="890220" y="345435"/>
                  </a:lnTo>
                  <a:lnTo>
                    <a:pt x="845600" y="359193"/>
                  </a:lnTo>
                  <a:lnTo>
                    <a:pt x="916084" y="359193"/>
                  </a:lnTo>
                  <a:lnTo>
                    <a:pt x="919719" y="353987"/>
                  </a:lnTo>
                  <a:lnTo>
                    <a:pt x="922942" y="348781"/>
                  </a:lnTo>
                  <a:lnTo>
                    <a:pt x="970537" y="348781"/>
                  </a:lnTo>
                  <a:lnTo>
                    <a:pt x="970537" y="152452"/>
                  </a:lnTo>
                  <a:lnTo>
                    <a:pt x="922942" y="152452"/>
                  </a:lnTo>
                  <a:lnTo>
                    <a:pt x="919719" y="147494"/>
                  </a:lnTo>
                  <a:lnTo>
                    <a:pt x="916348" y="142784"/>
                  </a:lnTo>
                  <a:close/>
                </a:path>
                <a:path w="1504950" h="398779">
                  <a:moveTo>
                    <a:pt x="970537" y="11898"/>
                  </a:moveTo>
                  <a:lnTo>
                    <a:pt x="926660" y="11898"/>
                  </a:lnTo>
                  <a:lnTo>
                    <a:pt x="926660" y="152452"/>
                  </a:lnTo>
                  <a:lnTo>
                    <a:pt x="970537" y="152452"/>
                  </a:lnTo>
                  <a:lnTo>
                    <a:pt x="970537" y="11898"/>
                  </a:lnTo>
                  <a:close/>
                </a:path>
                <a:path w="1504950" h="398779">
                  <a:moveTo>
                    <a:pt x="1172257" y="103370"/>
                  </a:moveTo>
                  <a:lnTo>
                    <a:pt x="1119689" y="114037"/>
                  </a:lnTo>
                  <a:lnTo>
                    <a:pt x="1078926" y="144829"/>
                  </a:lnTo>
                  <a:lnTo>
                    <a:pt x="1052596" y="192145"/>
                  </a:lnTo>
                  <a:lnTo>
                    <a:pt x="1044601" y="230816"/>
                  </a:lnTo>
                  <a:lnTo>
                    <a:pt x="1043602" y="252104"/>
                  </a:lnTo>
                  <a:lnTo>
                    <a:pt x="1044601" y="273368"/>
                  </a:lnTo>
                  <a:lnTo>
                    <a:pt x="1052596" y="311853"/>
                  </a:lnTo>
                  <a:lnTo>
                    <a:pt x="1079159" y="358356"/>
                  </a:lnTo>
                  <a:lnTo>
                    <a:pt x="1121188" y="388358"/>
                  </a:lnTo>
                  <a:lnTo>
                    <a:pt x="1176719" y="398607"/>
                  </a:lnTo>
                  <a:lnTo>
                    <a:pt x="1190861" y="398049"/>
                  </a:lnTo>
                  <a:lnTo>
                    <a:pt x="1228962" y="389683"/>
                  </a:lnTo>
                  <a:lnTo>
                    <a:pt x="1268005" y="364398"/>
                  </a:lnTo>
                  <a:lnTo>
                    <a:pt x="1272492" y="359193"/>
                  </a:lnTo>
                  <a:lnTo>
                    <a:pt x="1176719" y="359193"/>
                  </a:lnTo>
                  <a:lnTo>
                    <a:pt x="1163833" y="358472"/>
                  </a:lnTo>
                  <a:lnTo>
                    <a:pt x="1120560" y="341147"/>
                  </a:lnTo>
                  <a:lnTo>
                    <a:pt x="1093753" y="301779"/>
                  </a:lnTo>
                  <a:lnTo>
                    <a:pt x="1087745" y="264746"/>
                  </a:lnTo>
                  <a:lnTo>
                    <a:pt x="1074836" y="264746"/>
                  </a:lnTo>
                  <a:lnTo>
                    <a:pt x="1074836" y="226819"/>
                  </a:lnTo>
                  <a:lnTo>
                    <a:pt x="1087846" y="226819"/>
                  </a:lnTo>
                  <a:lnTo>
                    <a:pt x="1088117" y="221892"/>
                  </a:lnTo>
                  <a:lnTo>
                    <a:pt x="1103363" y="179433"/>
                  </a:lnTo>
                  <a:lnTo>
                    <a:pt x="1136910" y="150105"/>
                  </a:lnTo>
                  <a:lnTo>
                    <a:pt x="1172257" y="142784"/>
                  </a:lnTo>
                  <a:lnTo>
                    <a:pt x="1263313" y="142784"/>
                  </a:lnTo>
                  <a:lnTo>
                    <a:pt x="1255920" y="134976"/>
                  </a:lnTo>
                  <a:lnTo>
                    <a:pt x="1216319" y="110806"/>
                  </a:lnTo>
                  <a:lnTo>
                    <a:pt x="1183377" y="103835"/>
                  </a:lnTo>
                  <a:lnTo>
                    <a:pt x="1172257" y="103370"/>
                  </a:lnTo>
                  <a:close/>
                </a:path>
                <a:path w="1504950" h="398779">
                  <a:moveTo>
                    <a:pt x="1248112" y="314572"/>
                  </a:moveTo>
                  <a:lnTo>
                    <a:pt x="1221107" y="348130"/>
                  </a:lnTo>
                  <a:lnTo>
                    <a:pt x="1176719" y="359193"/>
                  </a:lnTo>
                  <a:lnTo>
                    <a:pt x="1272492" y="359193"/>
                  </a:lnTo>
                  <a:lnTo>
                    <a:pt x="1275337" y="355892"/>
                  </a:lnTo>
                  <a:lnTo>
                    <a:pt x="1281530" y="346736"/>
                  </a:lnTo>
                  <a:lnTo>
                    <a:pt x="1286585" y="336929"/>
                  </a:lnTo>
                  <a:lnTo>
                    <a:pt x="1290501" y="326471"/>
                  </a:lnTo>
                  <a:lnTo>
                    <a:pt x="1248112" y="314572"/>
                  </a:lnTo>
                  <a:close/>
                </a:path>
                <a:path w="1504950" h="398779">
                  <a:moveTo>
                    <a:pt x="1087846" y="226819"/>
                  </a:moveTo>
                  <a:lnTo>
                    <a:pt x="1074836" y="226819"/>
                  </a:lnTo>
                  <a:lnTo>
                    <a:pt x="1074836" y="264746"/>
                  </a:lnTo>
                  <a:lnTo>
                    <a:pt x="1087745" y="264746"/>
                  </a:lnTo>
                  <a:lnTo>
                    <a:pt x="1087478" y="258797"/>
                  </a:lnTo>
                  <a:lnTo>
                    <a:pt x="1087478" y="233512"/>
                  </a:lnTo>
                  <a:lnTo>
                    <a:pt x="1087846" y="226819"/>
                  </a:lnTo>
                  <a:close/>
                </a:path>
                <a:path w="1504950" h="398779">
                  <a:moveTo>
                    <a:pt x="1263313" y="142784"/>
                  </a:moveTo>
                  <a:lnTo>
                    <a:pt x="1172257" y="142784"/>
                  </a:lnTo>
                  <a:lnTo>
                    <a:pt x="1183761" y="143470"/>
                  </a:lnTo>
                  <a:lnTo>
                    <a:pt x="1194474" y="145527"/>
                  </a:lnTo>
                  <a:lnTo>
                    <a:pt x="1229148" y="166721"/>
                  </a:lnTo>
                  <a:lnTo>
                    <a:pt x="1247926" y="203951"/>
                  </a:lnTo>
                  <a:lnTo>
                    <a:pt x="1250343" y="226819"/>
                  </a:lnTo>
                  <a:lnTo>
                    <a:pt x="1087846" y="226819"/>
                  </a:lnTo>
                  <a:lnTo>
                    <a:pt x="1087478" y="233512"/>
                  </a:lnTo>
                  <a:lnTo>
                    <a:pt x="1087478" y="258797"/>
                  </a:lnTo>
                  <a:lnTo>
                    <a:pt x="1087745" y="264746"/>
                  </a:lnTo>
                  <a:lnTo>
                    <a:pt x="1294963" y="264746"/>
                  </a:lnTo>
                  <a:lnTo>
                    <a:pt x="1294963" y="246155"/>
                  </a:lnTo>
                  <a:lnTo>
                    <a:pt x="1289002" y="193307"/>
                  </a:lnTo>
                  <a:lnTo>
                    <a:pt x="1271955" y="154218"/>
                  </a:lnTo>
                  <a:lnTo>
                    <a:pt x="1264391" y="143923"/>
                  </a:lnTo>
                  <a:lnTo>
                    <a:pt x="1263313" y="142784"/>
                  </a:lnTo>
                  <a:close/>
                </a:path>
                <a:path w="1504950" h="398779">
                  <a:moveTo>
                    <a:pt x="1404097" y="107088"/>
                  </a:moveTo>
                  <a:lnTo>
                    <a:pt x="1361707" y="107088"/>
                  </a:lnTo>
                  <a:lnTo>
                    <a:pt x="1361707" y="392658"/>
                  </a:lnTo>
                  <a:lnTo>
                    <a:pt x="1405584" y="392658"/>
                  </a:lnTo>
                  <a:lnTo>
                    <a:pt x="1405584" y="211946"/>
                  </a:lnTo>
                  <a:lnTo>
                    <a:pt x="1406165" y="202545"/>
                  </a:lnTo>
                  <a:lnTo>
                    <a:pt x="1426035" y="163979"/>
                  </a:lnTo>
                  <a:lnTo>
                    <a:pt x="1448353" y="150221"/>
                  </a:lnTo>
                  <a:lnTo>
                    <a:pt x="1404097" y="150221"/>
                  </a:lnTo>
                  <a:lnTo>
                    <a:pt x="1404097" y="107088"/>
                  </a:lnTo>
                  <a:close/>
                </a:path>
                <a:path w="1504950" h="398779">
                  <a:moveTo>
                    <a:pt x="1484661" y="102626"/>
                  </a:moveTo>
                  <a:lnTo>
                    <a:pt x="1481438" y="102626"/>
                  </a:lnTo>
                  <a:lnTo>
                    <a:pt x="1468935" y="103451"/>
                  </a:lnTo>
                  <a:lnTo>
                    <a:pt x="1425895" y="122926"/>
                  </a:lnTo>
                  <a:lnTo>
                    <a:pt x="1407071" y="150221"/>
                  </a:lnTo>
                  <a:lnTo>
                    <a:pt x="1448353" y="150221"/>
                  </a:lnTo>
                  <a:lnTo>
                    <a:pt x="1448996" y="149931"/>
                  </a:lnTo>
                  <a:lnTo>
                    <a:pt x="1458013" y="147200"/>
                  </a:lnTo>
                  <a:lnTo>
                    <a:pt x="1467588" y="145561"/>
                  </a:lnTo>
                  <a:lnTo>
                    <a:pt x="1477720" y="145015"/>
                  </a:lnTo>
                  <a:lnTo>
                    <a:pt x="1504492" y="145015"/>
                  </a:lnTo>
                  <a:lnTo>
                    <a:pt x="1504492" y="103370"/>
                  </a:lnTo>
                  <a:lnTo>
                    <a:pt x="1502013" y="103122"/>
                  </a:lnTo>
                  <a:lnTo>
                    <a:pt x="1498356" y="102936"/>
                  </a:lnTo>
                  <a:lnTo>
                    <a:pt x="1488689" y="102688"/>
                  </a:lnTo>
                  <a:lnTo>
                    <a:pt x="1484661" y="102626"/>
                  </a:lnTo>
                  <a:close/>
                </a:path>
                <a:path w="1504950" h="398779">
                  <a:moveTo>
                    <a:pt x="1504492" y="145015"/>
                  </a:moveTo>
                  <a:lnTo>
                    <a:pt x="1483545" y="145015"/>
                  </a:lnTo>
                  <a:lnTo>
                    <a:pt x="1489061" y="145449"/>
                  </a:lnTo>
                  <a:lnTo>
                    <a:pt x="1494267" y="146317"/>
                  </a:lnTo>
                  <a:lnTo>
                    <a:pt x="1499596" y="147060"/>
                  </a:lnTo>
                  <a:lnTo>
                    <a:pt x="1503005" y="147618"/>
                  </a:lnTo>
                  <a:lnTo>
                    <a:pt x="1504492" y="147990"/>
                  </a:lnTo>
                  <a:lnTo>
                    <a:pt x="1504492" y="145015"/>
                  </a:lnTo>
                  <a:close/>
                </a:path>
              </a:pathLst>
            </a:custGeom>
            <a:solidFill>
              <a:srgbClr val="C0B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7113" y="7141143"/>
              <a:ext cx="7643746" cy="137168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92070" y="1424040"/>
              <a:ext cx="6314440" cy="2324735"/>
            </a:xfrm>
            <a:custGeom>
              <a:avLst/>
              <a:gdLst/>
              <a:ahLst/>
              <a:cxnLst/>
              <a:rect l="l" t="t" r="r" b="b"/>
              <a:pathLst>
                <a:path w="6314440" h="2324735">
                  <a:moveTo>
                    <a:pt x="6313943" y="0"/>
                  </a:moveTo>
                  <a:lnTo>
                    <a:pt x="0" y="0"/>
                  </a:lnTo>
                  <a:lnTo>
                    <a:pt x="0" y="2324536"/>
                  </a:lnTo>
                  <a:lnTo>
                    <a:pt x="6313943" y="2324536"/>
                  </a:lnTo>
                  <a:lnTo>
                    <a:pt x="6313943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8440" y="18240281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4126" y="0"/>
                  </a:moveTo>
                  <a:lnTo>
                    <a:pt x="0" y="0"/>
                  </a:lnTo>
                  <a:lnTo>
                    <a:pt x="0" y="314126"/>
                  </a:lnTo>
                  <a:lnTo>
                    <a:pt x="314126" y="314126"/>
                  </a:lnTo>
                  <a:lnTo>
                    <a:pt x="31412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8429" y="1824028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4134" y="0"/>
                  </a:moveTo>
                  <a:lnTo>
                    <a:pt x="303657" y="0"/>
                  </a:lnTo>
                  <a:lnTo>
                    <a:pt x="303657" y="10477"/>
                  </a:lnTo>
                  <a:lnTo>
                    <a:pt x="303657" y="303657"/>
                  </a:lnTo>
                  <a:lnTo>
                    <a:pt x="10477" y="303657"/>
                  </a:lnTo>
                  <a:lnTo>
                    <a:pt x="10477" y="10477"/>
                  </a:lnTo>
                  <a:lnTo>
                    <a:pt x="303657" y="10477"/>
                  </a:lnTo>
                  <a:lnTo>
                    <a:pt x="303657" y="0"/>
                  </a:lnTo>
                  <a:lnTo>
                    <a:pt x="10477" y="0"/>
                  </a:lnTo>
                  <a:lnTo>
                    <a:pt x="10477" y="444"/>
                  </a:lnTo>
                  <a:lnTo>
                    <a:pt x="0" y="444"/>
                  </a:lnTo>
                  <a:lnTo>
                    <a:pt x="0" y="10477"/>
                  </a:lnTo>
                  <a:lnTo>
                    <a:pt x="0" y="303974"/>
                  </a:lnTo>
                  <a:lnTo>
                    <a:pt x="0" y="314134"/>
                  </a:lnTo>
                  <a:lnTo>
                    <a:pt x="10477" y="314134"/>
                  </a:lnTo>
                  <a:lnTo>
                    <a:pt x="303657" y="314134"/>
                  </a:lnTo>
                  <a:lnTo>
                    <a:pt x="314134" y="314134"/>
                  </a:lnTo>
                  <a:lnTo>
                    <a:pt x="3141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08715" cy="1738630"/>
          </a:xfrm>
          <a:custGeom>
            <a:avLst/>
            <a:gdLst/>
            <a:ahLst/>
            <a:cxnLst/>
            <a:rect l="l" t="t" r="r" b="b"/>
            <a:pathLst>
              <a:path w="11308715" h="1738630">
                <a:moveTo>
                  <a:pt x="11308556" y="0"/>
                </a:moveTo>
                <a:lnTo>
                  <a:pt x="0" y="0"/>
                </a:lnTo>
                <a:lnTo>
                  <a:pt x="0" y="1738166"/>
                </a:lnTo>
                <a:lnTo>
                  <a:pt x="11308556" y="1738166"/>
                </a:lnTo>
                <a:lnTo>
                  <a:pt x="1130855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7311" y="11748333"/>
            <a:ext cx="10083800" cy="6701790"/>
            <a:chOff x="607311" y="11748333"/>
            <a:chExt cx="10083800" cy="6701790"/>
          </a:xfrm>
        </p:grpSpPr>
        <p:sp>
          <p:nvSpPr>
            <p:cNvPr id="4" name="object 4"/>
            <p:cNvSpPr/>
            <p:nvPr/>
          </p:nvSpPr>
          <p:spPr>
            <a:xfrm>
              <a:off x="607311" y="11748333"/>
              <a:ext cx="10083800" cy="6701790"/>
            </a:xfrm>
            <a:custGeom>
              <a:avLst/>
              <a:gdLst/>
              <a:ahLst/>
              <a:cxnLst/>
              <a:rect l="l" t="t" r="r" b="b"/>
              <a:pathLst>
                <a:path w="10083800" h="6701790">
                  <a:moveTo>
                    <a:pt x="10083462" y="0"/>
                  </a:moveTo>
                  <a:lnTo>
                    <a:pt x="0" y="0"/>
                  </a:lnTo>
                  <a:lnTo>
                    <a:pt x="0" y="6701366"/>
                  </a:lnTo>
                  <a:lnTo>
                    <a:pt x="10083462" y="6701366"/>
                  </a:lnTo>
                  <a:lnTo>
                    <a:pt x="1008346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45036" y="14827725"/>
              <a:ext cx="1804670" cy="683260"/>
            </a:xfrm>
            <a:custGeom>
              <a:avLst/>
              <a:gdLst/>
              <a:ahLst/>
              <a:cxnLst/>
              <a:rect l="l" t="t" r="r" b="b"/>
              <a:pathLst>
                <a:path w="1804670" h="683259">
                  <a:moveTo>
                    <a:pt x="77044" y="0"/>
                  </a:moveTo>
                  <a:lnTo>
                    <a:pt x="0" y="0"/>
                  </a:lnTo>
                  <a:lnTo>
                    <a:pt x="0" y="533063"/>
                  </a:lnTo>
                  <a:lnTo>
                    <a:pt x="60386" y="533063"/>
                  </a:lnTo>
                  <a:lnTo>
                    <a:pt x="60386" y="128060"/>
                  </a:lnTo>
                  <a:lnTo>
                    <a:pt x="129473" y="128060"/>
                  </a:lnTo>
                  <a:lnTo>
                    <a:pt x="77044" y="0"/>
                  </a:lnTo>
                  <a:close/>
                </a:path>
                <a:path w="1804670" h="683259">
                  <a:moveTo>
                    <a:pt x="129473" y="128060"/>
                  </a:moveTo>
                  <a:lnTo>
                    <a:pt x="65591" y="128060"/>
                  </a:lnTo>
                  <a:lnTo>
                    <a:pt x="232174" y="533063"/>
                  </a:lnTo>
                  <a:lnTo>
                    <a:pt x="290477" y="533063"/>
                  </a:lnTo>
                  <a:lnTo>
                    <a:pt x="327734" y="442484"/>
                  </a:lnTo>
                  <a:lnTo>
                    <a:pt x="258202" y="442484"/>
                  </a:lnTo>
                  <a:lnTo>
                    <a:pt x="129473" y="128060"/>
                  </a:lnTo>
                  <a:close/>
                </a:path>
                <a:path w="1804670" h="683259">
                  <a:moveTo>
                    <a:pt x="522651" y="128060"/>
                  </a:moveTo>
                  <a:lnTo>
                    <a:pt x="462265" y="128060"/>
                  </a:lnTo>
                  <a:lnTo>
                    <a:pt x="462265" y="533063"/>
                  </a:lnTo>
                  <a:lnTo>
                    <a:pt x="522651" y="533063"/>
                  </a:lnTo>
                  <a:lnTo>
                    <a:pt x="522651" y="128060"/>
                  </a:lnTo>
                  <a:close/>
                </a:path>
                <a:path w="1804670" h="683259">
                  <a:moveTo>
                    <a:pt x="522651" y="0"/>
                  </a:moveTo>
                  <a:lnTo>
                    <a:pt x="445607" y="0"/>
                  </a:lnTo>
                  <a:lnTo>
                    <a:pt x="264449" y="442484"/>
                  </a:lnTo>
                  <a:lnTo>
                    <a:pt x="327734" y="442484"/>
                  </a:lnTo>
                  <a:lnTo>
                    <a:pt x="457060" y="128060"/>
                  </a:lnTo>
                  <a:lnTo>
                    <a:pt x="522651" y="128060"/>
                  </a:lnTo>
                  <a:lnTo>
                    <a:pt x="522651" y="0"/>
                  </a:lnTo>
                  <a:close/>
                </a:path>
                <a:path w="1804670" h="683259">
                  <a:moveTo>
                    <a:pt x="921858" y="182199"/>
                  </a:moveTo>
                  <a:lnTo>
                    <a:pt x="798879" y="182199"/>
                  </a:lnTo>
                  <a:lnTo>
                    <a:pt x="818742" y="183533"/>
                  </a:lnTo>
                  <a:lnTo>
                    <a:pt x="835904" y="187535"/>
                  </a:lnTo>
                  <a:lnTo>
                    <a:pt x="871352" y="215288"/>
                  </a:lnTo>
                  <a:lnTo>
                    <a:pt x="883211" y="263408"/>
                  </a:lnTo>
                  <a:lnTo>
                    <a:pt x="883211" y="275381"/>
                  </a:lnTo>
                  <a:lnTo>
                    <a:pt x="839223" y="294902"/>
                  </a:lnTo>
                  <a:lnTo>
                    <a:pt x="827038" y="296220"/>
                  </a:lnTo>
                  <a:lnTo>
                    <a:pt x="780138" y="301930"/>
                  </a:lnTo>
                  <a:lnTo>
                    <a:pt x="738509" y="308860"/>
                  </a:lnTo>
                  <a:lnTo>
                    <a:pt x="698539" y="319369"/>
                  </a:lnTo>
                  <a:lnTo>
                    <a:pt x="663970" y="336743"/>
                  </a:lnTo>
                  <a:lnTo>
                    <a:pt x="632622" y="375363"/>
                  </a:lnTo>
                  <a:lnTo>
                    <a:pt x="625008" y="419579"/>
                  </a:lnTo>
                  <a:lnTo>
                    <a:pt x="626147" y="438384"/>
                  </a:lnTo>
                  <a:lnTo>
                    <a:pt x="643228" y="486212"/>
                  </a:lnTo>
                  <a:lnTo>
                    <a:pt x="677732" y="520032"/>
                  </a:lnTo>
                  <a:lnTo>
                    <a:pt x="725153" y="538854"/>
                  </a:lnTo>
                  <a:lnTo>
                    <a:pt x="761398" y="542433"/>
                  </a:lnTo>
                  <a:lnTo>
                    <a:pt x="778170" y="541782"/>
                  </a:lnTo>
                  <a:lnTo>
                    <a:pt x="820482" y="532022"/>
                  </a:lnTo>
                  <a:lnTo>
                    <a:pt x="859265" y="506774"/>
                  </a:lnTo>
                  <a:lnTo>
                    <a:pt x="875275" y="487253"/>
                  </a:lnTo>
                  <a:lnTo>
                    <a:pt x="770768" y="487253"/>
                  </a:lnTo>
                  <a:lnTo>
                    <a:pt x="753215" y="486244"/>
                  </a:lnTo>
                  <a:lnTo>
                    <a:pt x="710122" y="471115"/>
                  </a:lnTo>
                  <a:lnTo>
                    <a:pt x="687916" y="437733"/>
                  </a:lnTo>
                  <a:lnTo>
                    <a:pt x="686436" y="422702"/>
                  </a:lnTo>
                  <a:lnTo>
                    <a:pt x="687216" y="411607"/>
                  </a:lnTo>
                  <a:lnTo>
                    <a:pt x="713635" y="373703"/>
                  </a:lnTo>
                  <a:lnTo>
                    <a:pt x="753849" y="359127"/>
                  </a:lnTo>
                  <a:lnTo>
                    <a:pt x="802783" y="351905"/>
                  </a:lnTo>
                  <a:lnTo>
                    <a:pt x="827429" y="348488"/>
                  </a:lnTo>
                  <a:lnTo>
                    <a:pt x="866032" y="340712"/>
                  </a:lnTo>
                  <a:lnTo>
                    <a:pt x="883211" y="332123"/>
                  </a:lnTo>
                  <a:lnTo>
                    <a:pt x="944638" y="332123"/>
                  </a:lnTo>
                  <a:lnTo>
                    <a:pt x="944638" y="269655"/>
                  </a:lnTo>
                  <a:lnTo>
                    <a:pt x="943662" y="247042"/>
                  </a:lnTo>
                  <a:lnTo>
                    <a:pt x="940734" y="226838"/>
                  </a:lnTo>
                  <a:lnTo>
                    <a:pt x="935853" y="209041"/>
                  </a:lnTo>
                  <a:lnTo>
                    <a:pt x="929021" y="193651"/>
                  </a:lnTo>
                  <a:lnTo>
                    <a:pt x="921858" y="182199"/>
                  </a:lnTo>
                  <a:close/>
                </a:path>
                <a:path w="1804670" h="683259">
                  <a:moveTo>
                    <a:pt x="944638" y="478924"/>
                  </a:moveTo>
                  <a:lnTo>
                    <a:pt x="883211" y="478924"/>
                  </a:lnTo>
                  <a:lnTo>
                    <a:pt x="883211" y="533063"/>
                  </a:lnTo>
                  <a:lnTo>
                    <a:pt x="944638" y="533063"/>
                  </a:lnTo>
                  <a:lnTo>
                    <a:pt x="944638" y="478924"/>
                  </a:lnTo>
                  <a:close/>
                </a:path>
                <a:path w="1804670" h="683259">
                  <a:moveTo>
                    <a:pt x="944638" y="332123"/>
                  </a:moveTo>
                  <a:lnTo>
                    <a:pt x="883211" y="332123"/>
                  </a:lnTo>
                  <a:lnTo>
                    <a:pt x="883202" y="388475"/>
                  </a:lnTo>
                  <a:lnTo>
                    <a:pt x="882398" y="400692"/>
                  </a:lnTo>
                  <a:lnTo>
                    <a:pt x="863039" y="446778"/>
                  </a:lnTo>
                  <a:lnTo>
                    <a:pt x="832195" y="472937"/>
                  </a:lnTo>
                  <a:lnTo>
                    <a:pt x="788272" y="486358"/>
                  </a:lnTo>
                  <a:lnTo>
                    <a:pt x="770768" y="487253"/>
                  </a:lnTo>
                  <a:lnTo>
                    <a:pt x="875275" y="487253"/>
                  </a:lnTo>
                  <a:lnTo>
                    <a:pt x="876444" y="485545"/>
                  </a:lnTo>
                  <a:lnTo>
                    <a:pt x="880087" y="478924"/>
                  </a:lnTo>
                  <a:lnTo>
                    <a:pt x="944638" y="478924"/>
                  </a:lnTo>
                  <a:lnTo>
                    <a:pt x="944638" y="332123"/>
                  </a:lnTo>
                  <a:close/>
                </a:path>
                <a:path w="1804670" h="683259">
                  <a:moveTo>
                    <a:pt x="796796" y="128060"/>
                  </a:moveTo>
                  <a:lnTo>
                    <a:pt x="750921" y="132745"/>
                  </a:lnTo>
                  <a:lnTo>
                    <a:pt x="705567" y="147581"/>
                  </a:lnTo>
                  <a:lnTo>
                    <a:pt x="665743" y="176180"/>
                  </a:lnTo>
                  <a:lnTo>
                    <a:pt x="636461" y="221762"/>
                  </a:lnTo>
                  <a:lnTo>
                    <a:pt x="694765" y="242585"/>
                  </a:lnTo>
                  <a:lnTo>
                    <a:pt x="700768" y="231816"/>
                  </a:lnTo>
                  <a:lnTo>
                    <a:pt x="708625" y="221372"/>
                  </a:lnTo>
                  <a:lnTo>
                    <a:pt x="743584" y="193033"/>
                  </a:lnTo>
                  <a:lnTo>
                    <a:pt x="798879" y="182199"/>
                  </a:lnTo>
                  <a:lnTo>
                    <a:pt x="921858" y="182199"/>
                  </a:lnTo>
                  <a:lnTo>
                    <a:pt x="920708" y="180361"/>
                  </a:lnTo>
                  <a:lnTo>
                    <a:pt x="889718" y="151225"/>
                  </a:lnTo>
                  <a:lnTo>
                    <a:pt x="853555" y="135559"/>
                  </a:lnTo>
                  <a:lnTo>
                    <a:pt x="806785" y="128352"/>
                  </a:lnTo>
                  <a:lnTo>
                    <a:pt x="796796" y="128060"/>
                  </a:lnTo>
                  <a:close/>
                </a:path>
                <a:path w="1804670" h="683259">
                  <a:moveTo>
                    <a:pt x="1116101" y="133265"/>
                  </a:moveTo>
                  <a:lnTo>
                    <a:pt x="1056756" y="133265"/>
                  </a:lnTo>
                  <a:lnTo>
                    <a:pt x="1056756" y="682987"/>
                  </a:lnTo>
                  <a:lnTo>
                    <a:pt x="1118183" y="682987"/>
                  </a:lnTo>
                  <a:lnTo>
                    <a:pt x="1118183" y="471636"/>
                  </a:lnTo>
                  <a:lnTo>
                    <a:pt x="1176688" y="471636"/>
                  </a:lnTo>
                  <a:lnTo>
                    <a:pt x="1146749" y="443720"/>
                  </a:lnTo>
                  <a:lnTo>
                    <a:pt x="1124609" y="395096"/>
                  </a:lnTo>
                  <a:lnTo>
                    <a:pt x="1117971" y="355142"/>
                  </a:lnTo>
                  <a:lnTo>
                    <a:pt x="1117142" y="333164"/>
                  </a:lnTo>
                  <a:lnTo>
                    <a:pt x="1117955" y="311479"/>
                  </a:lnTo>
                  <a:lnTo>
                    <a:pt x="1124462" y="272306"/>
                  </a:lnTo>
                  <a:lnTo>
                    <a:pt x="1146294" y="224755"/>
                  </a:lnTo>
                  <a:lnTo>
                    <a:pt x="1177556" y="196775"/>
                  </a:lnTo>
                  <a:lnTo>
                    <a:pt x="1116101" y="196775"/>
                  </a:lnTo>
                  <a:lnTo>
                    <a:pt x="1116101" y="133265"/>
                  </a:lnTo>
                  <a:close/>
                </a:path>
                <a:path w="1804670" h="683259">
                  <a:moveTo>
                    <a:pt x="1176688" y="471636"/>
                  </a:moveTo>
                  <a:lnTo>
                    <a:pt x="1123389" y="471636"/>
                  </a:lnTo>
                  <a:lnTo>
                    <a:pt x="1127130" y="477459"/>
                  </a:lnTo>
                  <a:lnTo>
                    <a:pt x="1157811" y="514778"/>
                  </a:lnTo>
                  <a:lnTo>
                    <a:pt x="1190851" y="534218"/>
                  </a:lnTo>
                  <a:lnTo>
                    <a:pt x="1239996" y="541392"/>
                  </a:lnTo>
                  <a:lnTo>
                    <a:pt x="1264252" y="539814"/>
                  </a:lnTo>
                  <a:lnTo>
                    <a:pt x="1308370" y="527190"/>
                  </a:lnTo>
                  <a:lnTo>
                    <a:pt x="1346323" y="502089"/>
                  </a:lnTo>
                  <a:lnTo>
                    <a:pt x="1361580" y="486212"/>
                  </a:lnTo>
                  <a:lnTo>
                    <a:pt x="1231667" y="486212"/>
                  </a:lnTo>
                  <a:lnTo>
                    <a:pt x="1213903" y="485008"/>
                  </a:lnTo>
                  <a:lnTo>
                    <a:pt x="1197570" y="481396"/>
                  </a:lnTo>
                  <a:lnTo>
                    <a:pt x="1182669" y="475377"/>
                  </a:lnTo>
                  <a:lnTo>
                    <a:pt x="1176688" y="471636"/>
                  </a:lnTo>
                  <a:close/>
                </a:path>
                <a:path w="1804670" h="683259">
                  <a:moveTo>
                    <a:pt x="1361697" y="183240"/>
                  </a:moveTo>
                  <a:lnTo>
                    <a:pt x="1231667" y="183240"/>
                  </a:lnTo>
                  <a:lnTo>
                    <a:pt x="1250359" y="184493"/>
                  </a:lnTo>
                  <a:lnTo>
                    <a:pt x="1267391" y="188250"/>
                  </a:lnTo>
                  <a:lnTo>
                    <a:pt x="1308663" y="214067"/>
                  </a:lnTo>
                  <a:lnTo>
                    <a:pt x="1335260" y="257161"/>
                  </a:lnTo>
                  <a:lnTo>
                    <a:pt x="1347461" y="312602"/>
                  </a:lnTo>
                  <a:lnTo>
                    <a:pt x="1348275" y="333164"/>
                  </a:lnTo>
                  <a:lnTo>
                    <a:pt x="1347445" y="354019"/>
                  </a:lnTo>
                  <a:lnTo>
                    <a:pt x="1340808" y="392802"/>
                  </a:lnTo>
                  <a:lnTo>
                    <a:pt x="1318732" y="441833"/>
                  </a:lnTo>
                  <a:lnTo>
                    <a:pt x="1282276" y="474792"/>
                  </a:lnTo>
                  <a:lnTo>
                    <a:pt x="1231667" y="486212"/>
                  </a:lnTo>
                  <a:lnTo>
                    <a:pt x="1361580" y="486212"/>
                  </a:lnTo>
                  <a:lnTo>
                    <a:pt x="1388098" y="444306"/>
                  </a:lnTo>
                  <a:lnTo>
                    <a:pt x="1404301" y="393485"/>
                  </a:lnTo>
                  <a:lnTo>
                    <a:pt x="1409702" y="334205"/>
                  </a:lnTo>
                  <a:lnTo>
                    <a:pt x="1408352" y="303752"/>
                  </a:lnTo>
                  <a:lnTo>
                    <a:pt x="1397550" y="249092"/>
                  </a:lnTo>
                  <a:lnTo>
                    <a:pt x="1376239" y="203038"/>
                  </a:lnTo>
                  <a:lnTo>
                    <a:pt x="1362265" y="183826"/>
                  </a:lnTo>
                  <a:lnTo>
                    <a:pt x="1361697" y="183240"/>
                  </a:lnTo>
                  <a:close/>
                </a:path>
                <a:path w="1804670" h="683259">
                  <a:moveTo>
                    <a:pt x="1238955" y="128060"/>
                  </a:moveTo>
                  <a:lnTo>
                    <a:pt x="1189468" y="135380"/>
                  </a:lnTo>
                  <a:lnTo>
                    <a:pt x="1148897" y="162255"/>
                  </a:lnTo>
                  <a:lnTo>
                    <a:pt x="1123389" y="196775"/>
                  </a:lnTo>
                  <a:lnTo>
                    <a:pt x="1177556" y="196775"/>
                  </a:lnTo>
                  <a:lnTo>
                    <a:pt x="1182180" y="193928"/>
                  </a:lnTo>
                  <a:lnTo>
                    <a:pt x="1197179" y="187990"/>
                  </a:lnTo>
                  <a:lnTo>
                    <a:pt x="1213675" y="184428"/>
                  </a:lnTo>
                  <a:lnTo>
                    <a:pt x="1231667" y="183240"/>
                  </a:lnTo>
                  <a:lnTo>
                    <a:pt x="1361697" y="183240"/>
                  </a:lnTo>
                  <a:lnTo>
                    <a:pt x="1346176" y="167249"/>
                  </a:lnTo>
                  <a:lnTo>
                    <a:pt x="1327972" y="153307"/>
                  </a:lnTo>
                  <a:lnTo>
                    <a:pt x="1307963" y="142261"/>
                  </a:lnTo>
                  <a:lnTo>
                    <a:pt x="1286457" y="134372"/>
                  </a:lnTo>
                  <a:lnTo>
                    <a:pt x="1263454" y="129638"/>
                  </a:lnTo>
                  <a:lnTo>
                    <a:pt x="1238955" y="128060"/>
                  </a:lnTo>
                  <a:close/>
                </a:path>
                <a:path w="1804670" h="683259">
                  <a:moveTo>
                    <a:pt x="1781514" y="182199"/>
                  </a:moveTo>
                  <a:lnTo>
                    <a:pt x="1658534" y="182199"/>
                  </a:lnTo>
                  <a:lnTo>
                    <a:pt x="1678397" y="183533"/>
                  </a:lnTo>
                  <a:lnTo>
                    <a:pt x="1695560" y="187535"/>
                  </a:lnTo>
                  <a:lnTo>
                    <a:pt x="1731007" y="215288"/>
                  </a:lnTo>
                  <a:lnTo>
                    <a:pt x="1742866" y="263408"/>
                  </a:lnTo>
                  <a:lnTo>
                    <a:pt x="1742866" y="275381"/>
                  </a:lnTo>
                  <a:lnTo>
                    <a:pt x="1698878" y="294902"/>
                  </a:lnTo>
                  <a:lnTo>
                    <a:pt x="1686694" y="296220"/>
                  </a:lnTo>
                  <a:lnTo>
                    <a:pt x="1639794" y="301930"/>
                  </a:lnTo>
                  <a:lnTo>
                    <a:pt x="1598164" y="308860"/>
                  </a:lnTo>
                  <a:lnTo>
                    <a:pt x="1558194" y="319369"/>
                  </a:lnTo>
                  <a:lnTo>
                    <a:pt x="1523625" y="336743"/>
                  </a:lnTo>
                  <a:lnTo>
                    <a:pt x="1492277" y="375363"/>
                  </a:lnTo>
                  <a:lnTo>
                    <a:pt x="1484664" y="419579"/>
                  </a:lnTo>
                  <a:lnTo>
                    <a:pt x="1485803" y="438384"/>
                  </a:lnTo>
                  <a:lnTo>
                    <a:pt x="1502884" y="486212"/>
                  </a:lnTo>
                  <a:lnTo>
                    <a:pt x="1537388" y="520032"/>
                  </a:lnTo>
                  <a:lnTo>
                    <a:pt x="1584809" y="538854"/>
                  </a:lnTo>
                  <a:lnTo>
                    <a:pt x="1621053" y="542433"/>
                  </a:lnTo>
                  <a:lnTo>
                    <a:pt x="1637825" y="541782"/>
                  </a:lnTo>
                  <a:lnTo>
                    <a:pt x="1680138" y="532022"/>
                  </a:lnTo>
                  <a:lnTo>
                    <a:pt x="1718920" y="506774"/>
                  </a:lnTo>
                  <a:lnTo>
                    <a:pt x="1734931" y="487253"/>
                  </a:lnTo>
                  <a:lnTo>
                    <a:pt x="1630423" y="487253"/>
                  </a:lnTo>
                  <a:lnTo>
                    <a:pt x="1612870" y="486244"/>
                  </a:lnTo>
                  <a:lnTo>
                    <a:pt x="1569777" y="471115"/>
                  </a:lnTo>
                  <a:lnTo>
                    <a:pt x="1547572" y="437733"/>
                  </a:lnTo>
                  <a:lnTo>
                    <a:pt x="1546091" y="422702"/>
                  </a:lnTo>
                  <a:lnTo>
                    <a:pt x="1546872" y="411607"/>
                  </a:lnTo>
                  <a:lnTo>
                    <a:pt x="1573291" y="373703"/>
                  </a:lnTo>
                  <a:lnTo>
                    <a:pt x="1613505" y="359127"/>
                  </a:lnTo>
                  <a:lnTo>
                    <a:pt x="1662438" y="351905"/>
                  </a:lnTo>
                  <a:lnTo>
                    <a:pt x="1687084" y="348488"/>
                  </a:lnTo>
                  <a:lnTo>
                    <a:pt x="1725688" y="340712"/>
                  </a:lnTo>
                  <a:lnTo>
                    <a:pt x="1742866" y="332123"/>
                  </a:lnTo>
                  <a:lnTo>
                    <a:pt x="1804294" y="332123"/>
                  </a:lnTo>
                  <a:lnTo>
                    <a:pt x="1804294" y="269655"/>
                  </a:lnTo>
                  <a:lnTo>
                    <a:pt x="1803318" y="247042"/>
                  </a:lnTo>
                  <a:lnTo>
                    <a:pt x="1800389" y="226838"/>
                  </a:lnTo>
                  <a:lnTo>
                    <a:pt x="1795509" y="209041"/>
                  </a:lnTo>
                  <a:lnTo>
                    <a:pt x="1788677" y="193651"/>
                  </a:lnTo>
                  <a:lnTo>
                    <a:pt x="1781514" y="182199"/>
                  </a:lnTo>
                  <a:close/>
                </a:path>
                <a:path w="1804670" h="683259">
                  <a:moveTo>
                    <a:pt x="1804294" y="478924"/>
                  </a:moveTo>
                  <a:lnTo>
                    <a:pt x="1742866" y="478924"/>
                  </a:lnTo>
                  <a:lnTo>
                    <a:pt x="1742866" y="533063"/>
                  </a:lnTo>
                  <a:lnTo>
                    <a:pt x="1804294" y="533063"/>
                  </a:lnTo>
                  <a:lnTo>
                    <a:pt x="1804294" y="478924"/>
                  </a:lnTo>
                  <a:close/>
                </a:path>
                <a:path w="1804670" h="683259">
                  <a:moveTo>
                    <a:pt x="1804294" y="332123"/>
                  </a:moveTo>
                  <a:lnTo>
                    <a:pt x="1742866" y="332123"/>
                  </a:lnTo>
                  <a:lnTo>
                    <a:pt x="1742858" y="388475"/>
                  </a:lnTo>
                  <a:lnTo>
                    <a:pt x="1742053" y="400692"/>
                  </a:lnTo>
                  <a:lnTo>
                    <a:pt x="1722694" y="446778"/>
                  </a:lnTo>
                  <a:lnTo>
                    <a:pt x="1691851" y="472937"/>
                  </a:lnTo>
                  <a:lnTo>
                    <a:pt x="1647928" y="486358"/>
                  </a:lnTo>
                  <a:lnTo>
                    <a:pt x="1630423" y="487253"/>
                  </a:lnTo>
                  <a:lnTo>
                    <a:pt x="1734931" y="487253"/>
                  </a:lnTo>
                  <a:lnTo>
                    <a:pt x="1736099" y="485545"/>
                  </a:lnTo>
                  <a:lnTo>
                    <a:pt x="1739743" y="478924"/>
                  </a:lnTo>
                  <a:lnTo>
                    <a:pt x="1804294" y="478924"/>
                  </a:lnTo>
                  <a:lnTo>
                    <a:pt x="1804294" y="332123"/>
                  </a:lnTo>
                  <a:close/>
                </a:path>
                <a:path w="1804670" h="683259">
                  <a:moveTo>
                    <a:pt x="1656452" y="128060"/>
                  </a:moveTo>
                  <a:lnTo>
                    <a:pt x="1610577" y="132745"/>
                  </a:lnTo>
                  <a:lnTo>
                    <a:pt x="1565222" y="147581"/>
                  </a:lnTo>
                  <a:lnTo>
                    <a:pt x="1525399" y="176180"/>
                  </a:lnTo>
                  <a:lnTo>
                    <a:pt x="1496116" y="221762"/>
                  </a:lnTo>
                  <a:lnTo>
                    <a:pt x="1554420" y="242585"/>
                  </a:lnTo>
                  <a:lnTo>
                    <a:pt x="1560423" y="231816"/>
                  </a:lnTo>
                  <a:lnTo>
                    <a:pt x="1568280" y="221372"/>
                  </a:lnTo>
                  <a:lnTo>
                    <a:pt x="1603240" y="193033"/>
                  </a:lnTo>
                  <a:lnTo>
                    <a:pt x="1658534" y="182199"/>
                  </a:lnTo>
                  <a:lnTo>
                    <a:pt x="1781514" y="182199"/>
                  </a:lnTo>
                  <a:lnTo>
                    <a:pt x="1780364" y="180361"/>
                  </a:lnTo>
                  <a:lnTo>
                    <a:pt x="1749374" y="151225"/>
                  </a:lnTo>
                  <a:lnTo>
                    <a:pt x="1713210" y="135559"/>
                  </a:lnTo>
                  <a:lnTo>
                    <a:pt x="1666440" y="128352"/>
                  </a:lnTo>
                  <a:lnTo>
                    <a:pt x="1656452" y="12806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03" y="2554895"/>
            <a:ext cx="8146348" cy="14030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81103" y="4366359"/>
            <a:ext cx="8146415" cy="1403350"/>
          </a:xfrm>
          <a:custGeom>
            <a:avLst/>
            <a:gdLst/>
            <a:ahLst/>
            <a:cxnLst/>
            <a:rect l="l" t="t" r="r" b="b"/>
            <a:pathLst>
              <a:path w="8146415" h="1403350">
                <a:moveTo>
                  <a:pt x="7832222" y="0"/>
                </a:moveTo>
                <a:lnTo>
                  <a:pt x="314126" y="0"/>
                </a:ln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0" y="1088972"/>
                </a:lnTo>
                <a:lnTo>
                  <a:pt x="3405" y="1135391"/>
                </a:lnTo>
                <a:lnTo>
                  <a:pt x="13299" y="1179695"/>
                </a:lnTo>
                <a:lnTo>
                  <a:pt x="29195" y="1221399"/>
                </a:lnTo>
                <a:lnTo>
                  <a:pt x="50607" y="1260017"/>
                </a:lnTo>
                <a:lnTo>
                  <a:pt x="77049" y="1295062"/>
                </a:lnTo>
                <a:lnTo>
                  <a:pt x="108036" y="1326048"/>
                </a:lnTo>
                <a:lnTo>
                  <a:pt x="143081" y="1352490"/>
                </a:lnTo>
                <a:lnTo>
                  <a:pt x="181698" y="1373902"/>
                </a:lnTo>
                <a:lnTo>
                  <a:pt x="223402" y="1389798"/>
                </a:lnTo>
                <a:lnTo>
                  <a:pt x="267707" y="1399692"/>
                </a:lnTo>
                <a:lnTo>
                  <a:pt x="314126" y="1403098"/>
                </a:lnTo>
                <a:lnTo>
                  <a:pt x="7832222" y="1403098"/>
                </a:lnTo>
                <a:lnTo>
                  <a:pt x="7878641" y="1399692"/>
                </a:lnTo>
                <a:lnTo>
                  <a:pt x="7922946" y="1389798"/>
                </a:lnTo>
                <a:lnTo>
                  <a:pt x="7964650" y="1373902"/>
                </a:lnTo>
                <a:lnTo>
                  <a:pt x="8003267" y="1352490"/>
                </a:lnTo>
                <a:lnTo>
                  <a:pt x="8038312" y="1326048"/>
                </a:lnTo>
                <a:lnTo>
                  <a:pt x="8069298" y="1295062"/>
                </a:lnTo>
                <a:lnTo>
                  <a:pt x="8095741" y="1260017"/>
                </a:lnTo>
                <a:lnTo>
                  <a:pt x="8117153" y="1221399"/>
                </a:lnTo>
                <a:lnTo>
                  <a:pt x="8133049" y="1179695"/>
                </a:lnTo>
                <a:lnTo>
                  <a:pt x="8142942" y="1135391"/>
                </a:lnTo>
                <a:lnTo>
                  <a:pt x="8146348" y="1088972"/>
                </a:lnTo>
                <a:lnTo>
                  <a:pt x="8146348" y="314126"/>
                </a:lnTo>
                <a:lnTo>
                  <a:pt x="8142942" y="267707"/>
                </a:lnTo>
                <a:lnTo>
                  <a:pt x="8133049" y="223402"/>
                </a:lnTo>
                <a:lnTo>
                  <a:pt x="8117153" y="181698"/>
                </a:lnTo>
                <a:lnTo>
                  <a:pt x="8095741" y="143081"/>
                </a:lnTo>
                <a:lnTo>
                  <a:pt x="8069298" y="108036"/>
                </a:lnTo>
                <a:lnTo>
                  <a:pt x="8038312" y="77049"/>
                </a:lnTo>
                <a:lnTo>
                  <a:pt x="8003267" y="50607"/>
                </a:lnTo>
                <a:lnTo>
                  <a:pt x="7964650" y="29195"/>
                </a:lnTo>
                <a:lnTo>
                  <a:pt x="7922946" y="13299"/>
                </a:lnTo>
                <a:lnTo>
                  <a:pt x="7878641" y="3405"/>
                </a:lnTo>
                <a:lnTo>
                  <a:pt x="783222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1103" y="6387239"/>
            <a:ext cx="8146415" cy="1403350"/>
          </a:xfrm>
          <a:custGeom>
            <a:avLst/>
            <a:gdLst/>
            <a:ahLst/>
            <a:cxnLst/>
            <a:rect l="l" t="t" r="r" b="b"/>
            <a:pathLst>
              <a:path w="8146415" h="1403350">
                <a:moveTo>
                  <a:pt x="7832222" y="0"/>
                </a:moveTo>
                <a:lnTo>
                  <a:pt x="314126" y="0"/>
                </a:ln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0" y="1088972"/>
                </a:lnTo>
                <a:lnTo>
                  <a:pt x="3405" y="1135391"/>
                </a:lnTo>
                <a:lnTo>
                  <a:pt x="13299" y="1179695"/>
                </a:lnTo>
                <a:lnTo>
                  <a:pt x="29195" y="1221399"/>
                </a:lnTo>
                <a:lnTo>
                  <a:pt x="50607" y="1260017"/>
                </a:lnTo>
                <a:lnTo>
                  <a:pt x="77049" y="1295062"/>
                </a:lnTo>
                <a:lnTo>
                  <a:pt x="108036" y="1326048"/>
                </a:lnTo>
                <a:lnTo>
                  <a:pt x="143081" y="1352490"/>
                </a:lnTo>
                <a:lnTo>
                  <a:pt x="181698" y="1373902"/>
                </a:lnTo>
                <a:lnTo>
                  <a:pt x="223402" y="1389798"/>
                </a:lnTo>
                <a:lnTo>
                  <a:pt x="267707" y="1399692"/>
                </a:lnTo>
                <a:lnTo>
                  <a:pt x="314126" y="1403098"/>
                </a:lnTo>
                <a:lnTo>
                  <a:pt x="7832222" y="1403098"/>
                </a:lnTo>
                <a:lnTo>
                  <a:pt x="7878641" y="1399692"/>
                </a:lnTo>
                <a:lnTo>
                  <a:pt x="7922946" y="1389798"/>
                </a:lnTo>
                <a:lnTo>
                  <a:pt x="7964650" y="1373902"/>
                </a:lnTo>
                <a:lnTo>
                  <a:pt x="8003267" y="1352490"/>
                </a:lnTo>
                <a:lnTo>
                  <a:pt x="8038312" y="1326048"/>
                </a:lnTo>
                <a:lnTo>
                  <a:pt x="8069298" y="1295062"/>
                </a:lnTo>
                <a:lnTo>
                  <a:pt x="8095741" y="1260017"/>
                </a:lnTo>
                <a:lnTo>
                  <a:pt x="8117153" y="1221399"/>
                </a:lnTo>
                <a:lnTo>
                  <a:pt x="8133049" y="1179695"/>
                </a:lnTo>
                <a:lnTo>
                  <a:pt x="8142942" y="1135391"/>
                </a:lnTo>
                <a:lnTo>
                  <a:pt x="8146348" y="1088972"/>
                </a:lnTo>
                <a:lnTo>
                  <a:pt x="8146348" y="314126"/>
                </a:lnTo>
                <a:lnTo>
                  <a:pt x="8142942" y="267707"/>
                </a:lnTo>
                <a:lnTo>
                  <a:pt x="8133049" y="223402"/>
                </a:lnTo>
                <a:lnTo>
                  <a:pt x="8117153" y="181698"/>
                </a:lnTo>
                <a:lnTo>
                  <a:pt x="8095741" y="143081"/>
                </a:lnTo>
                <a:lnTo>
                  <a:pt x="8069298" y="108036"/>
                </a:lnTo>
                <a:lnTo>
                  <a:pt x="8038312" y="77049"/>
                </a:lnTo>
                <a:lnTo>
                  <a:pt x="8003267" y="50607"/>
                </a:lnTo>
                <a:lnTo>
                  <a:pt x="7964650" y="29195"/>
                </a:lnTo>
                <a:lnTo>
                  <a:pt x="7922946" y="13299"/>
                </a:lnTo>
                <a:lnTo>
                  <a:pt x="7878641" y="3405"/>
                </a:lnTo>
                <a:lnTo>
                  <a:pt x="783222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1103" y="8648951"/>
            <a:ext cx="8146415" cy="1403350"/>
          </a:xfrm>
          <a:custGeom>
            <a:avLst/>
            <a:gdLst/>
            <a:ahLst/>
            <a:cxnLst/>
            <a:rect l="l" t="t" r="r" b="b"/>
            <a:pathLst>
              <a:path w="8146415" h="1403350">
                <a:moveTo>
                  <a:pt x="7832222" y="0"/>
                </a:moveTo>
                <a:lnTo>
                  <a:pt x="314126" y="0"/>
                </a:ln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0" y="1088972"/>
                </a:lnTo>
                <a:lnTo>
                  <a:pt x="3405" y="1135391"/>
                </a:lnTo>
                <a:lnTo>
                  <a:pt x="13299" y="1179695"/>
                </a:lnTo>
                <a:lnTo>
                  <a:pt x="29195" y="1221399"/>
                </a:lnTo>
                <a:lnTo>
                  <a:pt x="50607" y="1260017"/>
                </a:lnTo>
                <a:lnTo>
                  <a:pt x="77049" y="1295062"/>
                </a:lnTo>
                <a:lnTo>
                  <a:pt x="108036" y="1326048"/>
                </a:lnTo>
                <a:lnTo>
                  <a:pt x="143081" y="1352490"/>
                </a:lnTo>
                <a:lnTo>
                  <a:pt x="181698" y="1373902"/>
                </a:lnTo>
                <a:lnTo>
                  <a:pt x="223402" y="1389798"/>
                </a:lnTo>
                <a:lnTo>
                  <a:pt x="267707" y="1399692"/>
                </a:lnTo>
                <a:lnTo>
                  <a:pt x="314126" y="1403098"/>
                </a:lnTo>
                <a:lnTo>
                  <a:pt x="7832222" y="1403098"/>
                </a:lnTo>
                <a:lnTo>
                  <a:pt x="7878641" y="1399692"/>
                </a:lnTo>
                <a:lnTo>
                  <a:pt x="7922946" y="1389798"/>
                </a:lnTo>
                <a:lnTo>
                  <a:pt x="7964650" y="1373902"/>
                </a:lnTo>
                <a:lnTo>
                  <a:pt x="8003267" y="1352490"/>
                </a:lnTo>
                <a:lnTo>
                  <a:pt x="8038312" y="1326048"/>
                </a:lnTo>
                <a:lnTo>
                  <a:pt x="8069298" y="1295062"/>
                </a:lnTo>
                <a:lnTo>
                  <a:pt x="8095741" y="1260017"/>
                </a:lnTo>
                <a:lnTo>
                  <a:pt x="8117153" y="1221399"/>
                </a:lnTo>
                <a:lnTo>
                  <a:pt x="8133049" y="1179695"/>
                </a:lnTo>
                <a:lnTo>
                  <a:pt x="8142942" y="1135391"/>
                </a:lnTo>
                <a:lnTo>
                  <a:pt x="8146348" y="1088972"/>
                </a:lnTo>
                <a:lnTo>
                  <a:pt x="8146348" y="314126"/>
                </a:lnTo>
                <a:lnTo>
                  <a:pt x="8142942" y="267707"/>
                </a:lnTo>
                <a:lnTo>
                  <a:pt x="8133049" y="223402"/>
                </a:lnTo>
                <a:lnTo>
                  <a:pt x="8117153" y="181698"/>
                </a:lnTo>
                <a:lnTo>
                  <a:pt x="8095741" y="143081"/>
                </a:lnTo>
                <a:lnTo>
                  <a:pt x="8069298" y="108036"/>
                </a:lnTo>
                <a:lnTo>
                  <a:pt x="8038312" y="77049"/>
                </a:lnTo>
                <a:lnTo>
                  <a:pt x="8003267" y="50607"/>
                </a:lnTo>
                <a:lnTo>
                  <a:pt x="7964650" y="29195"/>
                </a:lnTo>
                <a:lnTo>
                  <a:pt x="7922946" y="13299"/>
                </a:lnTo>
                <a:lnTo>
                  <a:pt x="7878641" y="3405"/>
                </a:lnTo>
                <a:lnTo>
                  <a:pt x="783222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90006" y="853377"/>
            <a:ext cx="563245" cy="20955"/>
          </a:xfrm>
          <a:custGeom>
            <a:avLst/>
            <a:gdLst/>
            <a:ahLst/>
            <a:cxnLst/>
            <a:rect l="l" t="t" r="r" b="b"/>
            <a:pathLst>
              <a:path w="563245" h="20955">
                <a:moveTo>
                  <a:pt x="10470" y="0"/>
                </a:moveTo>
                <a:lnTo>
                  <a:pt x="4687" y="0"/>
                </a:lnTo>
                <a:lnTo>
                  <a:pt x="0" y="4687"/>
                </a:lnTo>
                <a:lnTo>
                  <a:pt x="0" y="16253"/>
                </a:lnTo>
                <a:lnTo>
                  <a:pt x="4687" y="20941"/>
                </a:lnTo>
                <a:lnTo>
                  <a:pt x="10470" y="20941"/>
                </a:lnTo>
                <a:lnTo>
                  <a:pt x="10470" y="0"/>
                </a:lnTo>
                <a:close/>
              </a:path>
              <a:path w="563245" h="20955">
                <a:moveTo>
                  <a:pt x="552339" y="0"/>
                </a:moveTo>
                <a:lnTo>
                  <a:pt x="10470" y="0"/>
                </a:lnTo>
                <a:lnTo>
                  <a:pt x="10470" y="20941"/>
                </a:lnTo>
                <a:lnTo>
                  <a:pt x="552339" y="20941"/>
                </a:lnTo>
                <a:lnTo>
                  <a:pt x="552339" y="0"/>
                </a:lnTo>
                <a:close/>
              </a:path>
              <a:path w="563245" h="20955">
                <a:moveTo>
                  <a:pt x="558122" y="0"/>
                </a:moveTo>
                <a:lnTo>
                  <a:pt x="552339" y="0"/>
                </a:lnTo>
                <a:lnTo>
                  <a:pt x="552339" y="20941"/>
                </a:lnTo>
                <a:lnTo>
                  <a:pt x="558122" y="20941"/>
                </a:lnTo>
                <a:lnTo>
                  <a:pt x="562810" y="16253"/>
                </a:lnTo>
                <a:lnTo>
                  <a:pt x="562810" y="4687"/>
                </a:lnTo>
                <a:lnTo>
                  <a:pt x="558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90006" y="646577"/>
            <a:ext cx="563245" cy="20955"/>
          </a:xfrm>
          <a:custGeom>
            <a:avLst/>
            <a:gdLst/>
            <a:ahLst/>
            <a:cxnLst/>
            <a:rect l="l" t="t" r="r" b="b"/>
            <a:pathLst>
              <a:path w="563245" h="20954">
                <a:moveTo>
                  <a:pt x="10470" y="0"/>
                </a:moveTo>
                <a:lnTo>
                  <a:pt x="4687" y="0"/>
                </a:lnTo>
                <a:lnTo>
                  <a:pt x="0" y="4687"/>
                </a:lnTo>
                <a:lnTo>
                  <a:pt x="0" y="16253"/>
                </a:lnTo>
                <a:lnTo>
                  <a:pt x="4687" y="20941"/>
                </a:lnTo>
                <a:lnTo>
                  <a:pt x="10470" y="20941"/>
                </a:lnTo>
                <a:lnTo>
                  <a:pt x="10470" y="0"/>
                </a:lnTo>
                <a:close/>
              </a:path>
              <a:path w="563245" h="20954">
                <a:moveTo>
                  <a:pt x="552339" y="0"/>
                </a:moveTo>
                <a:lnTo>
                  <a:pt x="10470" y="0"/>
                </a:lnTo>
                <a:lnTo>
                  <a:pt x="10470" y="20941"/>
                </a:lnTo>
                <a:lnTo>
                  <a:pt x="552339" y="20941"/>
                </a:lnTo>
                <a:lnTo>
                  <a:pt x="552339" y="0"/>
                </a:lnTo>
                <a:close/>
              </a:path>
              <a:path w="563245" h="20954">
                <a:moveTo>
                  <a:pt x="558122" y="0"/>
                </a:moveTo>
                <a:lnTo>
                  <a:pt x="552339" y="0"/>
                </a:lnTo>
                <a:lnTo>
                  <a:pt x="552339" y="20941"/>
                </a:lnTo>
                <a:lnTo>
                  <a:pt x="558122" y="20941"/>
                </a:lnTo>
                <a:lnTo>
                  <a:pt x="562810" y="16253"/>
                </a:lnTo>
                <a:lnTo>
                  <a:pt x="562810" y="4687"/>
                </a:lnTo>
                <a:lnTo>
                  <a:pt x="558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90006" y="1060177"/>
            <a:ext cx="563245" cy="20955"/>
          </a:xfrm>
          <a:custGeom>
            <a:avLst/>
            <a:gdLst/>
            <a:ahLst/>
            <a:cxnLst/>
            <a:rect l="l" t="t" r="r" b="b"/>
            <a:pathLst>
              <a:path w="563245" h="20955">
                <a:moveTo>
                  <a:pt x="10470" y="0"/>
                </a:moveTo>
                <a:lnTo>
                  <a:pt x="4687" y="0"/>
                </a:lnTo>
                <a:lnTo>
                  <a:pt x="0" y="4687"/>
                </a:lnTo>
                <a:lnTo>
                  <a:pt x="0" y="16253"/>
                </a:lnTo>
                <a:lnTo>
                  <a:pt x="4687" y="20941"/>
                </a:lnTo>
                <a:lnTo>
                  <a:pt x="10470" y="20941"/>
                </a:lnTo>
                <a:lnTo>
                  <a:pt x="10470" y="0"/>
                </a:lnTo>
                <a:close/>
              </a:path>
              <a:path w="563245" h="20955">
                <a:moveTo>
                  <a:pt x="552339" y="0"/>
                </a:moveTo>
                <a:lnTo>
                  <a:pt x="10470" y="0"/>
                </a:lnTo>
                <a:lnTo>
                  <a:pt x="10470" y="20941"/>
                </a:lnTo>
                <a:lnTo>
                  <a:pt x="552339" y="20941"/>
                </a:lnTo>
                <a:lnTo>
                  <a:pt x="552339" y="0"/>
                </a:lnTo>
                <a:close/>
              </a:path>
              <a:path w="563245" h="20955">
                <a:moveTo>
                  <a:pt x="558122" y="0"/>
                </a:moveTo>
                <a:lnTo>
                  <a:pt x="552339" y="0"/>
                </a:lnTo>
                <a:lnTo>
                  <a:pt x="552339" y="20941"/>
                </a:lnTo>
                <a:lnTo>
                  <a:pt x="558122" y="20941"/>
                </a:lnTo>
                <a:lnTo>
                  <a:pt x="562810" y="16253"/>
                </a:lnTo>
                <a:lnTo>
                  <a:pt x="562810" y="4687"/>
                </a:lnTo>
                <a:lnTo>
                  <a:pt x="558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7609" y="554956"/>
            <a:ext cx="6335395" cy="722630"/>
          </a:xfrm>
          <a:custGeom>
            <a:avLst/>
            <a:gdLst/>
            <a:ahLst/>
            <a:cxnLst/>
            <a:rect l="l" t="t" r="r" b="b"/>
            <a:pathLst>
              <a:path w="6335395" h="722630">
                <a:moveTo>
                  <a:pt x="5973640" y="0"/>
                </a:moveTo>
                <a:lnTo>
                  <a:pt x="361245" y="0"/>
                </a:lnTo>
                <a:lnTo>
                  <a:pt x="312226" y="3297"/>
                </a:lnTo>
                <a:lnTo>
                  <a:pt x="265212" y="12904"/>
                </a:lnTo>
                <a:lnTo>
                  <a:pt x="220632" y="28388"/>
                </a:lnTo>
                <a:lnTo>
                  <a:pt x="178918" y="49320"/>
                </a:lnTo>
                <a:lnTo>
                  <a:pt x="140499" y="75270"/>
                </a:lnTo>
                <a:lnTo>
                  <a:pt x="105806" y="105806"/>
                </a:lnTo>
                <a:lnTo>
                  <a:pt x="75270" y="140499"/>
                </a:lnTo>
                <a:lnTo>
                  <a:pt x="49320" y="178917"/>
                </a:lnTo>
                <a:lnTo>
                  <a:pt x="28388" y="220632"/>
                </a:lnTo>
                <a:lnTo>
                  <a:pt x="12904" y="265212"/>
                </a:lnTo>
                <a:lnTo>
                  <a:pt x="3297" y="312226"/>
                </a:lnTo>
                <a:lnTo>
                  <a:pt x="0" y="361245"/>
                </a:lnTo>
                <a:lnTo>
                  <a:pt x="3297" y="410264"/>
                </a:lnTo>
                <a:lnTo>
                  <a:pt x="12904" y="457278"/>
                </a:lnTo>
                <a:lnTo>
                  <a:pt x="28388" y="501858"/>
                </a:lnTo>
                <a:lnTo>
                  <a:pt x="49320" y="543573"/>
                </a:lnTo>
                <a:lnTo>
                  <a:pt x="75270" y="581991"/>
                </a:lnTo>
                <a:lnTo>
                  <a:pt x="105806" y="616684"/>
                </a:lnTo>
                <a:lnTo>
                  <a:pt x="140499" y="647221"/>
                </a:lnTo>
                <a:lnTo>
                  <a:pt x="178917" y="673170"/>
                </a:lnTo>
                <a:lnTo>
                  <a:pt x="220632" y="694102"/>
                </a:lnTo>
                <a:lnTo>
                  <a:pt x="265212" y="709587"/>
                </a:lnTo>
                <a:lnTo>
                  <a:pt x="312226" y="719193"/>
                </a:lnTo>
                <a:lnTo>
                  <a:pt x="361245" y="722491"/>
                </a:lnTo>
                <a:lnTo>
                  <a:pt x="5973640" y="722491"/>
                </a:lnTo>
                <a:lnTo>
                  <a:pt x="6022659" y="719193"/>
                </a:lnTo>
                <a:lnTo>
                  <a:pt x="6069673" y="709587"/>
                </a:lnTo>
                <a:lnTo>
                  <a:pt x="6114253" y="694102"/>
                </a:lnTo>
                <a:lnTo>
                  <a:pt x="6155967" y="673170"/>
                </a:lnTo>
                <a:lnTo>
                  <a:pt x="6194386" y="647221"/>
                </a:lnTo>
                <a:lnTo>
                  <a:pt x="6229079" y="616684"/>
                </a:lnTo>
                <a:lnTo>
                  <a:pt x="6259615" y="581991"/>
                </a:lnTo>
                <a:lnTo>
                  <a:pt x="6285565" y="543573"/>
                </a:lnTo>
                <a:lnTo>
                  <a:pt x="6306497" y="501858"/>
                </a:lnTo>
                <a:lnTo>
                  <a:pt x="6321981" y="457278"/>
                </a:lnTo>
                <a:lnTo>
                  <a:pt x="6331587" y="410264"/>
                </a:lnTo>
                <a:lnTo>
                  <a:pt x="6334885" y="361245"/>
                </a:lnTo>
                <a:lnTo>
                  <a:pt x="6331587" y="312226"/>
                </a:lnTo>
                <a:lnTo>
                  <a:pt x="6321981" y="265212"/>
                </a:lnTo>
                <a:lnTo>
                  <a:pt x="6306497" y="220632"/>
                </a:lnTo>
                <a:lnTo>
                  <a:pt x="6285565" y="178917"/>
                </a:lnTo>
                <a:lnTo>
                  <a:pt x="6259615" y="140499"/>
                </a:lnTo>
                <a:lnTo>
                  <a:pt x="6229079" y="105806"/>
                </a:lnTo>
                <a:lnTo>
                  <a:pt x="6194386" y="75270"/>
                </a:lnTo>
                <a:lnTo>
                  <a:pt x="6155967" y="49320"/>
                </a:lnTo>
                <a:lnTo>
                  <a:pt x="6114253" y="28388"/>
                </a:lnTo>
                <a:lnTo>
                  <a:pt x="6069673" y="12904"/>
                </a:lnTo>
                <a:lnTo>
                  <a:pt x="6022659" y="3297"/>
                </a:lnTo>
                <a:lnTo>
                  <a:pt x="5973640" y="0"/>
                </a:lnTo>
                <a:close/>
              </a:path>
            </a:pathLst>
          </a:custGeom>
          <a:solidFill>
            <a:srgbClr val="BF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184" y="282713"/>
            <a:ext cx="1717675" cy="1162685"/>
          </a:xfrm>
          <a:custGeom>
            <a:avLst/>
            <a:gdLst/>
            <a:ahLst/>
            <a:cxnLst/>
            <a:rect l="l" t="t" r="r" b="b"/>
            <a:pathLst>
              <a:path w="1717675" h="1162685">
                <a:moveTo>
                  <a:pt x="1717225" y="0"/>
                </a:moveTo>
                <a:lnTo>
                  <a:pt x="0" y="0"/>
                </a:lnTo>
                <a:lnTo>
                  <a:pt x="0" y="1162268"/>
                </a:lnTo>
                <a:lnTo>
                  <a:pt x="1717225" y="1162268"/>
                </a:lnTo>
                <a:lnTo>
                  <a:pt x="1717225" y="0"/>
                </a:lnTo>
                <a:close/>
              </a:path>
            </a:pathLst>
          </a:custGeom>
          <a:solidFill>
            <a:srgbClr val="BFBB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308715" cy="7790815"/>
            <a:chOff x="0" y="0"/>
            <a:chExt cx="11308715" cy="77908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1308715" cy="7790815"/>
            </a:xfrm>
            <a:custGeom>
              <a:avLst/>
              <a:gdLst/>
              <a:ahLst/>
              <a:cxnLst/>
              <a:rect l="l" t="t" r="r" b="b"/>
              <a:pathLst>
                <a:path w="11308715" h="7790815">
                  <a:moveTo>
                    <a:pt x="11308556" y="0"/>
                  </a:moveTo>
                  <a:lnTo>
                    <a:pt x="0" y="0"/>
                  </a:lnTo>
                  <a:lnTo>
                    <a:pt x="0" y="7790338"/>
                  </a:lnTo>
                  <a:lnTo>
                    <a:pt x="11308556" y="7790338"/>
                  </a:lnTo>
                  <a:lnTo>
                    <a:pt x="1130855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4919" y="452182"/>
              <a:ext cx="876300" cy="823594"/>
            </a:xfrm>
            <a:custGeom>
              <a:avLst/>
              <a:gdLst/>
              <a:ahLst/>
              <a:cxnLst/>
              <a:rect l="l" t="t" r="r" b="b"/>
              <a:pathLst>
                <a:path w="876300" h="823594">
                  <a:moveTo>
                    <a:pt x="876071" y="405892"/>
                  </a:moveTo>
                  <a:lnTo>
                    <a:pt x="871372" y="401205"/>
                  </a:lnTo>
                  <a:lnTo>
                    <a:pt x="865593" y="401205"/>
                  </a:lnTo>
                  <a:lnTo>
                    <a:pt x="36982" y="401205"/>
                  </a:lnTo>
                  <a:lnTo>
                    <a:pt x="445185" y="19240"/>
                  </a:lnTo>
                  <a:lnTo>
                    <a:pt x="449414" y="15290"/>
                  </a:lnTo>
                  <a:lnTo>
                    <a:pt x="449630" y="8661"/>
                  </a:lnTo>
                  <a:lnTo>
                    <a:pt x="441731" y="215"/>
                  </a:lnTo>
                  <a:lnTo>
                    <a:pt x="435102" y="0"/>
                  </a:lnTo>
                  <a:lnTo>
                    <a:pt x="430885" y="3949"/>
                  </a:lnTo>
                  <a:lnTo>
                    <a:pt x="6324" y="401205"/>
                  </a:lnTo>
                  <a:lnTo>
                    <a:pt x="4686" y="401205"/>
                  </a:lnTo>
                  <a:lnTo>
                    <a:pt x="0" y="405892"/>
                  </a:lnTo>
                  <a:lnTo>
                    <a:pt x="0" y="408774"/>
                  </a:lnTo>
                  <a:lnTo>
                    <a:pt x="0" y="414566"/>
                  </a:lnTo>
                  <a:lnTo>
                    <a:pt x="0" y="417449"/>
                  </a:lnTo>
                  <a:lnTo>
                    <a:pt x="4686" y="422148"/>
                  </a:lnTo>
                  <a:lnTo>
                    <a:pt x="6337" y="422148"/>
                  </a:lnTo>
                  <a:lnTo>
                    <a:pt x="430885" y="819391"/>
                  </a:lnTo>
                  <a:lnTo>
                    <a:pt x="435102" y="823341"/>
                  </a:lnTo>
                  <a:lnTo>
                    <a:pt x="441731" y="823125"/>
                  </a:lnTo>
                  <a:lnTo>
                    <a:pt x="449630" y="814679"/>
                  </a:lnTo>
                  <a:lnTo>
                    <a:pt x="449414" y="808050"/>
                  </a:lnTo>
                  <a:lnTo>
                    <a:pt x="445185" y="804100"/>
                  </a:lnTo>
                  <a:lnTo>
                    <a:pt x="36995" y="422148"/>
                  </a:lnTo>
                  <a:lnTo>
                    <a:pt x="865593" y="422148"/>
                  </a:lnTo>
                  <a:lnTo>
                    <a:pt x="871372" y="422148"/>
                  </a:lnTo>
                  <a:lnTo>
                    <a:pt x="876071" y="417449"/>
                  </a:lnTo>
                  <a:lnTo>
                    <a:pt x="876071" y="40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6556" y="1800992"/>
              <a:ext cx="5235442" cy="41883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03" y="3329741"/>
              <a:ext cx="8669536" cy="10223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070" y="8387179"/>
            <a:ext cx="8190582" cy="76675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212027" y="8456462"/>
            <a:ext cx="978535" cy="888365"/>
          </a:xfrm>
          <a:custGeom>
            <a:avLst/>
            <a:gdLst/>
            <a:ahLst/>
            <a:cxnLst/>
            <a:rect l="l" t="t" r="r" b="b"/>
            <a:pathLst>
              <a:path w="978534" h="888365">
                <a:moveTo>
                  <a:pt x="489245" y="877490"/>
                </a:moveTo>
                <a:lnTo>
                  <a:pt x="481704" y="884754"/>
                </a:lnTo>
                <a:lnTo>
                  <a:pt x="483678" y="886803"/>
                </a:lnTo>
                <a:lnTo>
                  <a:pt x="486400" y="887961"/>
                </a:lnTo>
                <a:lnTo>
                  <a:pt x="492090" y="887961"/>
                </a:lnTo>
                <a:lnTo>
                  <a:pt x="494813" y="886803"/>
                </a:lnTo>
                <a:lnTo>
                  <a:pt x="496786" y="884754"/>
                </a:lnTo>
                <a:lnTo>
                  <a:pt x="489245" y="877490"/>
                </a:lnTo>
                <a:close/>
              </a:path>
              <a:path w="978534" h="888365">
                <a:moveTo>
                  <a:pt x="147381" y="507510"/>
                </a:moveTo>
                <a:lnTo>
                  <a:pt x="132843" y="507510"/>
                </a:lnTo>
                <a:lnTo>
                  <a:pt x="125301" y="514774"/>
                </a:lnTo>
                <a:lnTo>
                  <a:pt x="481704" y="884754"/>
                </a:lnTo>
                <a:lnTo>
                  <a:pt x="489245" y="877490"/>
                </a:lnTo>
                <a:lnTo>
                  <a:pt x="481704" y="870225"/>
                </a:lnTo>
                <a:lnTo>
                  <a:pt x="489245" y="862397"/>
                </a:lnTo>
                <a:lnTo>
                  <a:pt x="147381" y="507510"/>
                </a:lnTo>
                <a:close/>
              </a:path>
              <a:path w="978534" h="888365">
                <a:moveTo>
                  <a:pt x="838107" y="500245"/>
                </a:moveTo>
                <a:lnTo>
                  <a:pt x="489245" y="862397"/>
                </a:lnTo>
                <a:lnTo>
                  <a:pt x="496786" y="870225"/>
                </a:lnTo>
                <a:lnTo>
                  <a:pt x="489245" y="877490"/>
                </a:lnTo>
                <a:lnTo>
                  <a:pt x="496786" y="884754"/>
                </a:lnTo>
                <a:lnTo>
                  <a:pt x="853189" y="514774"/>
                </a:lnTo>
                <a:lnTo>
                  <a:pt x="838107" y="500245"/>
                </a:lnTo>
                <a:close/>
              </a:path>
              <a:path w="978534" h="888365">
                <a:moveTo>
                  <a:pt x="489245" y="862397"/>
                </a:moveTo>
                <a:lnTo>
                  <a:pt x="481704" y="870225"/>
                </a:lnTo>
                <a:lnTo>
                  <a:pt x="489245" y="877490"/>
                </a:lnTo>
                <a:lnTo>
                  <a:pt x="496786" y="870225"/>
                </a:lnTo>
                <a:lnTo>
                  <a:pt x="489245" y="862397"/>
                </a:lnTo>
                <a:close/>
              </a:path>
              <a:path w="978534" h="888365">
                <a:moveTo>
                  <a:pt x="98823" y="457101"/>
                </a:moveTo>
                <a:lnTo>
                  <a:pt x="84284" y="457101"/>
                </a:lnTo>
                <a:lnTo>
                  <a:pt x="76744" y="464367"/>
                </a:lnTo>
                <a:lnTo>
                  <a:pt x="125301" y="514774"/>
                </a:lnTo>
                <a:lnTo>
                  <a:pt x="140384" y="500245"/>
                </a:lnTo>
                <a:lnTo>
                  <a:pt x="98823" y="457101"/>
                </a:lnTo>
                <a:close/>
              </a:path>
              <a:path w="978534" h="888365">
                <a:moveTo>
                  <a:pt x="886666" y="449837"/>
                </a:moveTo>
                <a:lnTo>
                  <a:pt x="838107" y="500245"/>
                </a:lnTo>
                <a:lnTo>
                  <a:pt x="853189" y="514774"/>
                </a:lnTo>
                <a:lnTo>
                  <a:pt x="901744" y="464365"/>
                </a:lnTo>
                <a:lnTo>
                  <a:pt x="886666" y="449837"/>
                </a:lnTo>
                <a:close/>
              </a:path>
              <a:path w="978534" h="888365">
                <a:moveTo>
                  <a:pt x="140384" y="500245"/>
                </a:moveTo>
                <a:lnTo>
                  <a:pt x="125301" y="514774"/>
                </a:lnTo>
                <a:lnTo>
                  <a:pt x="132843" y="507510"/>
                </a:lnTo>
                <a:lnTo>
                  <a:pt x="147381" y="507510"/>
                </a:lnTo>
                <a:lnTo>
                  <a:pt x="140384" y="500245"/>
                </a:lnTo>
                <a:close/>
              </a:path>
              <a:path w="978534" h="888365">
                <a:moveTo>
                  <a:pt x="76743" y="79857"/>
                </a:moveTo>
                <a:lnTo>
                  <a:pt x="44004" y="121304"/>
                </a:lnTo>
                <a:lnTo>
                  <a:pt x="19929" y="168115"/>
                </a:lnTo>
                <a:lnTo>
                  <a:pt x="5075" y="218860"/>
                </a:lnTo>
                <a:lnTo>
                  <a:pt x="0" y="272111"/>
                </a:lnTo>
                <a:lnTo>
                  <a:pt x="5075" y="325363"/>
                </a:lnTo>
                <a:lnTo>
                  <a:pt x="19932" y="376114"/>
                </a:lnTo>
                <a:lnTo>
                  <a:pt x="44004" y="422918"/>
                </a:lnTo>
                <a:lnTo>
                  <a:pt x="76743" y="464366"/>
                </a:lnTo>
                <a:lnTo>
                  <a:pt x="91824" y="449835"/>
                </a:lnTo>
                <a:lnTo>
                  <a:pt x="61620" y="411593"/>
                </a:lnTo>
                <a:lnTo>
                  <a:pt x="39379" y="368347"/>
                </a:lnTo>
                <a:lnTo>
                  <a:pt x="25640" y="321414"/>
                </a:lnTo>
                <a:lnTo>
                  <a:pt x="20941" y="272111"/>
                </a:lnTo>
                <a:lnTo>
                  <a:pt x="25640" y="222809"/>
                </a:lnTo>
                <a:lnTo>
                  <a:pt x="39381" y="175872"/>
                </a:lnTo>
                <a:lnTo>
                  <a:pt x="61620" y="132629"/>
                </a:lnTo>
                <a:lnTo>
                  <a:pt x="91823" y="94384"/>
                </a:lnTo>
                <a:lnTo>
                  <a:pt x="76743" y="79857"/>
                </a:lnTo>
                <a:close/>
              </a:path>
              <a:path w="978534" h="888365">
                <a:moveTo>
                  <a:pt x="91825" y="449837"/>
                </a:moveTo>
                <a:lnTo>
                  <a:pt x="76743" y="464366"/>
                </a:lnTo>
                <a:lnTo>
                  <a:pt x="84284" y="457101"/>
                </a:lnTo>
                <a:lnTo>
                  <a:pt x="98823" y="457101"/>
                </a:lnTo>
                <a:lnTo>
                  <a:pt x="91825" y="449837"/>
                </a:lnTo>
                <a:close/>
              </a:path>
              <a:path w="978534" h="888365">
                <a:moveTo>
                  <a:pt x="939130" y="368350"/>
                </a:moveTo>
                <a:lnTo>
                  <a:pt x="928954" y="390673"/>
                </a:lnTo>
                <a:lnTo>
                  <a:pt x="916754" y="411792"/>
                </a:lnTo>
                <a:lnTo>
                  <a:pt x="902626" y="431562"/>
                </a:lnTo>
                <a:lnTo>
                  <a:pt x="886669" y="449837"/>
                </a:lnTo>
                <a:lnTo>
                  <a:pt x="894207" y="457101"/>
                </a:lnTo>
                <a:lnTo>
                  <a:pt x="901748" y="464365"/>
                </a:lnTo>
                <a:lnTo>
                  <a:pt x="919053" y="444552"/>
                </a:lnTo>
                <a:lnTo>
                  <a:pt x="934362" y="423130"/>
                </a:lnTo>
                <a:lnTo>
                  <a:pt x="947571" y="400263"/>
                </a:lnTo>
                <a:lnTo>
                  <a:pt x="958579" y="376114"/>
                </a:lnTo>
                <a:lnTo>
                  <a:pt x="939130" y="368350"/>
                </a:lnTo>
                <a:close/>
              </a:path>
              <a:path w="978534" h="888365">
                <a:moveTo>
                  <a:pt x="886667" y="449835"/>
                </a:moveTo>
                <a:lnTo>
                  <a:pt x="894207" y="457101"/>
                </a:lnTo>
                <a:lnTo>
                  <a:pt x="886667" y="449835"/>
                </a:lnTo>
                <a:close/>
              </a:path>
              <a:path w="978534" h="888365">
                <a:moveTo>
                  <a:pt x="958579" y="168109"/>
                </a:moveTo>
                <a:lnTo>
                  <a:pt x="939131" y="175876"/>
                </a:lnTo>
                <a:lnTo>
                  <a:pt x="947147" y="199131"/>
                </a:lnTo>
                <a:lnTo>
                  <a:pt x="952917" y="223041"/>
                </a:lnTo>
                <a:lnTo>
                  <a:pt x="956404" y="247426"/>
                </a:lnTo>
                <a:lnTo>
                  <a:pt x="957574" y="272111"/>
                </a:lnTo>
                <a:lnTo>
                  <a:pt x="956404" y="296796"/>
                </a:lnTo>
                <a:lnTo>
                  <a:pt x="952917" y="321182"/>
                </a:lnTo>
                <a:lnTo>
                  <a:pt x="947147" y="345092"/>
                </a:lnTo>
                <a:lnTo>
                  <a:pt x="939130" y="368350"/>
                </a:lnTo>
                <a:lnTo>
                  <a:pt x="958579" y="376114"/>
                </a:lnTo>
                <a:lnTo>
                  <a:pt x="967248" y="350966"/>
                </a:lnTo>
                <a:lnTo>
                  <a:pt x="973484" y="325124"/>
                </a:lnTo>
                <a:lnTo>
                  <a:pt x="977252" y="298776"/>
                </a:lnTo>
                <a:lnTo>
                  <a:pt x="978516" y="272111"/>
                </a:lnTo>
                <a:lnTo>
                  <a:pt x="977252" y="245446"/>
                </a:lnTo>
                <a:lnTo>
                  <a:pt x="973484" y="219098"/>
                </a:lnTo>
                <a:lnTo>
                  <a:pt x="967248" y="193256"/>
                </a:lnTo>
                <a:lnTo>
                  <a:pt x="958579" y="168109"/>
                </a:lnTo>
                <a:close/>
              </a:path>
              <a:path w="978534" h="888365">
                <a:moveTo>
                  <a:pt x="901749" y="79859"/>
                </a:moveTo>
                <a:lnTo>
                  <a:pt x="886667" y="94387"/>
                </a:lnTo>
                <a:lnTo>
                  <a:pt x="902626" y="112660"/>
                </a:lnTo>
                <a:lnTo>
                  <a:pt x="916754" y="132430"/>
                </a:lnTo>
                <a:lnTo>
                  <a:pt x="928954" y="153550"/>
                </a:lnTo>
                <a:lnTo>
                  <a:pt x="939130" y="175872"/>
                </a:lnTo>
                <a:lnTo>
                  <a:pt x="958579" y="168109"/>
                </a:lnTo>
                <a:lnTo>
                  <a:pt x="947571" y="143959"/>
                </a:lnTo>
                <a:lnTo>
                  <a:pt x="934362" y="121093"/>
                </a:lnTo>
                <a:lnTo>
                  <a:pt x="919053" y="99671"/>
                </a:lnTo>
                <a:lnTo>
                  <a:pt x="901749" y="79859"/>
                </a:lnTo>
                <a:close/>
              </a:path>
              <a:path w="978534" h="888365">
                <a:moveTo>
                  <a:pt x="489245" y="137530"/>
                </a:moveTo>
                <a:lnTo>
                  <a:pt x="481704" y="144794"/>
                </a:lnTo>
                <a:lnTo>
                  <a:pt x="483678" y="146843"/>
                </a:lnTo>
                <a:lnTo>
                  <a:pt x="486400" y="148001"/>
                </a:lnTo>
                <a:lnTo>
                  <a:pt x="492090" y="148001"/>
                </a:lnTo>
                <a:lnTo>
                  <a:pt x="494813" y="146843"/>
                </a:lnTo>
                <a:lnTo>
                  <a:pt x="496786" y="144794"/>
                </a:lnTo>
                <a:lnTo>
                  <a:pt x="489245" y="137530"/>
                </a:lnTo>
                <a:close/>
              </a:path>
              <a:path w="978534" h="888365">
                <a:moveTo>
                  <a:pt x="448228" y="79857"/>
                </a:moveTo>
                <a:lnTo>
                  <a:pt x="433147" y="94387"/>
                </a:lnTo>
                <a:lnTo>
                  <a:pt x="481704" y="144794"/>
                </a:lnTo>
                <a:lnTo>
                  <a:pt x="489245" y="137530"/>
                </a:lnTo>
                <a:lnTo>
                  <a:pt x="481704" y="130265"/>
                </a:lnTo>
                <a:lnTo>
                  <a:pt x="489245" y="122437"/>
                </a:lnTo>
                <a:lnTo>
                  <a:pt x="448228" y="79857"/>
                </a:lnTo>
                <a:close/>
              </a:path>
              <a:path w="978534" h="888365">
                <a:moveTo>
                  <a:pt x="530263" y="79857"/>
                </a:moveTo>
                <a:lnTo>
                  <a:pt x="489245" y="122437"/>
                </a:lnTo>
                <a:lnTo>
                  <a:pt x="496786" y="130265"/>
                </a:lnTo>
                <a:lnTo>
                  <a:pt x="489245" y="137530"/>
                </a:lnTo>
                <a:lnTo>
                  <a:pt x="496786" y="144794"/>
                </a:lnTo>
                <a:lnTo>
                  <a:pt x="545343" y="94384"/>
                </a:lnTo>
                <a:lnTo>
                  <a:pt x="530263" y="79857"/>
                </a:lnTo>
                <a:close/>
              </a:path>
              <a:path w="978534" h="888365">
                <a:moveTo>
                  <a:pt x="489245" y="122437"/>
                </a:moveTo>
                <a:lnTo>
                  <a:pt x="481704" y="130265"/>
                </a:lnTo>
                <a:lnTo>
                  <a:pt x="489245" y="137530"/>
                </a:lnTo>
                <a:lnTo>
                  <a:pt x="496786" y="130265"/>
                </a:lnTo>
                <a:lnTo>
                  <a:pt x="489245" y="122437"/>
                </a:lnTo>
                <a:close/>
              </a:path>
              <a:path w="978534" h="888365">
                <a:moveTo>
                  <a:pt x="262485" y="25"/>
                </a:moveTo>
                <a:lnTo>
                  <a:pt x="210957" y="5317"/>
                </a:lnTo>
                <a:lnTo>
                  <a:pt x="161907" y="20791"/>
                </a:lnTo>
                <a:lnTo>
                  <a:pt x="116710" y="45839"/>
                </a:lnTo>
                <a:lnTo>
                  <a:pt x="76745" y="79859"/>
                </a:lnTo>
                <a:lnTo>
                  <a:pt x="91827" y="94384"/>
                </a:lnTo>
                <a:lnTo>
                  <a:pt x="128624" y="63061"/>
                </a:lnTo>
                <a:lnTo>
                  <a:pt x="170239" y="40011"/>
                </a:lnTo>
                <a:lnTo>
                  <a:pt x="215223" y="25821"/>
                </a:lnTo>
                <a:lnTo>
                  <a:pt x="262485" y="20967"/>
                </a:lnTo>
                <a:lnTo>
                  <a:pt x="262485" y="25"/>
                </a:lnTo>
                <a:close/>
              </a:path>
              <a:path w="978534" h="888365">
                <a:moveTo>
                  <a:pt x="262485" y="25"/>
                </a:moveTo>
                <a:lnTo>
                  <a:pt x="262485" y="20967"/>
                </a:lnTo>
                <a:lnTo>
                  <a:pt x="309748" y="25821"/>
                </a:lnTo>
                <a:lnTo>
                  <a:pt x="354791" y="40029"/>
                </a:lnTo>
                <a:lnTo>
                  <a:pt x="396346" y="63061"/>
                </a:lnTo>
                <a:lnTo>
                  <a:pt x="433147" y="94384"/>
                </a:lnTo>
                <a:lnTo>
                  <a:pt x="448226" y="79855"/>
                </a:lnTo>
                <a:lnTo>
                  <a:pt x="408260" y="45839"/>
                </a:lnTo>
                <a:lnTo>
                  <a:pt x="363007" y="20773"/>
                </a:lnTo>
                <a:lnTo>
                  <a:pt x="314013" y="5317"/>
                </a:lnTo>
                <a:lnTo>
                  <a:pt x="262485" y="25"/>
                </a:lnTo>
                <a:close/>
              </a:path>
              <a:path w="978534" h="888365">
                <a:moveTo>
                  <a:pt x="615421" y="20773"/>
                </a:moveTo>
                <a:lnTo>
                  <a:pt x="592092" y="32233"/>
                </a:lnTo>
                <a:lnTo>
                  <a:pt x="570020" y="45973"/>
                </a:lnTo>
                <a:lnTo>
                  <a:pt x="549358" y="61885"/>
                </a:lnTo>
                <a:lnTo>
                  <a:pt x="530265" y="79859"/>
                </a:lnTo>
                <a:lnTo>
                  <a:pt x="545347" y="94384"/>
                </a:lnTo>
                <a:lnTo>
                  <a:pt x="562940" y="77825"/>
                </a:lnTo>
                <a:lnTo>
                  <a:pt x="581959" y="63178"/>
                </a:lnTo>
                <a:lnTo>
                  <a:pt x="602259" y="50541"/>
                </a:lnTo>
                <a:lnTo>
                  <a:pt x="623696" y="40011"/>
                </a:lnTo>
                <a:lnTo>
                  <a:pt x="615421" y="20773"/>
                </a:lnTo>
                <a:close/>
              </a:path>
              <a:path w="978534" h="888365">
                <a:moveTo>
                  <a:pt x="816589" y="20773"/>
                </a:moveTo>
                <a:lnTo>
                  <a:pt x="808315" y="40011"/>
                </a:lnTo>
                <a:lnTo>
                  <a:pt x="829752" y="50541"/>
                </a:lnTo>
                <a:lnTo>
                  <a:pt x="850052" y="63178"/>
                </a:lnTo>
                <a:lnTo>
                  <a:pt x="869070" y="77825"/>
                </a:lnTo>
                <a:lnTo>
                  <a:pt x="886664" y="94384"/>
                </a:lnTo>
                <a:lnTo>
                  <a:pt x="901746" y="79855"/>
                </a:lnTo>
                <a:lnTo>
                  <a:pt x="882652" y="61885"/>
                </a:lnTo>
                <a:lnTo>
                  <a:pt x="861991" y="45973"/>
                </a:lnTo>
                <a:lnTo>
                  <a:pt x="839918" y="32233"/>
                </a:lnTo>
                <a:lnTo>
                  <a:pt x="816589" y="20773"/>
                </a:lnTo>
                <a:close/>
              </a:path>
              <a:path w="978534" h="888365">
                <a:moveTo>
                  <a:pt x="537804" y="87121"/>
                </a:moveTo>
                <a:close/>
              </a:path>
              <a:path w="978534" h="888365">
                <a:moveTo>
                  <a:pt x="537804" y="87121"/>
                </a:moveTo>
                <a:close/>
              </a:path>
              <a:path w="978534" h="888365">
                <a:moveTo>
                  <a:pt x="530263" y="79857"/>
                </a:moveTo>
                <a:lnTo>
                  <a:pt x="537804" y="87121"/>
                </a:lnTo>
                <a:lnTo>
                  <a:pt x="530263" y="79857"/>
                </a:lnTo>
                <a:close/>
              </a:path>
              <a:path w="978534" h="888365">
                <a:moveTo>
                  <a:pt x="901746" y="79855"/>
                </a:moveTo>
                <a:lnTo>
                  <a:pt x="894207" y="87121"/>
                </a:lnTo>
                <a:lnTo>
                  <a:pt x="901749" y="79859"/>
                </a:lnTo>
                <a:close/>
              </a:path>
              <a:path w="978534" h="888365">
                <a:moveTo>
                  <a:pt x="716005" y="0"/>
                </a:moveTo>
                <a:lnTo>
                  <a:pt x="690205" y="1317"/>
                </a:lnTo>
                <a:lnTo>
                  <a:pt x="664719" y="5245"/>
                </a:lnTo>
                <a:lnTo>
                  <a:pt x="639730" y="11743"/>
                </a:lnTo>
                <a:lnTo>
                  <a:pt x="615421" y="20773"/>
                </a:lnTo>
                <a:lnTo>
                  <a:pt x="623696" y="40011"/>
                </a:lnTo>
                <a:lnTo>
                  <a:pt x="646018" y="31718"/>
                </a:lnTo>
                <a:lnTo>
                  <a:pt x="668955" y="25753"/>
                </a:lnTo>
                <a:lnTo>
                  <a:pt x="692340" y="22150"/>
                </a:lnTo>
                <a:lnTo>
                  <a:pt x="716005" y="20941"/>
                </a:lnTo>
                <a:lnTo>
                  <a:pt x="716005" y="0"/>
                </a:lnTo>
                <a:close/>
              </a:path>
              <a:path w="978534" h="888365">
                <a:moveTo>
                  <a:pt x="716005" y="0"/>
                </a:moveTo>
                <a:lnTo>
                  <a:pt x="716005" y="20941"/>
                </a:lnTo>
                <a:lnTo>
                  <a:pt x="739671" y="22150"/>
                </a:lnTo>
                <a:lnTo>
                  <a:pt x="763056" y="25753"/>
                </a:lnTo>
                <a:lnTo>
                  <a:pt x="785993" y="31718"/>
                </a:lnTo>
                <a:lnTo>
                  <a:pt x="808315" y="40011"/>
                </a:lnTo>
                <a:lnTo>
                  <a:pt x="816589" y="20773"/>
                </a:lnTo>
                <a:lnTo>
                  <a:pt x="792281" y="11743"/>
                </a:lnTo>
                <a:lnTo>
                  <a:pt x="767292" y="5245"/>
                </a:lnTo>
                <a:lnTo>
                  <a:pt x="741806" y="1317"/>
                </a:lnTo>
                <a:lnTo>
                  <a:pt x="716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8910" y="10638419"/>
            <a:ext cx="3058795" cy="510540"/>
          </a:xfrm>
          <a:custGeom>
            <a:avLst/>
            <a:gdLst/>
            <a:ahLst/>
            <a:cxnLst/>
            <a:rect l="l" t="t" r="r" b="b"/>
            <a:pathLst>
              <a:path w="3058795" h="510540">
                <a:moveTo>
                  <a:pt x="178005" y="15230"/>
                </a:moveTo>
                <a:lnTo>
                  <a:pt x="130410" y="15230"/>
                </a:lnTo>
                <a:lnTo>
                  <a:pt x="50450" y="502602"/>
                </a:lnTo>
                <a:lnTo>
                  <a:pt x="98045" y="502602"/>
                </a:lnTo>
                <a:lnTo>
                  <a:pt x="178005" y="15230"/>
                </a:lnTo>
                <a:close/>
              </a:path>
              <a:path w="3058795" h="510540">
                <a:moveTo>
                  <a:pt x="349346" y="15230"/>
                </a:moveTo>
                <a:lnTo>
                  <a:pt x="301751" y="15230"/>
                </a:lnTo>
                <a:lnTo>
                  <a:pt x="221792" y="502602"/>
                </a:lnTo>
                <a:lnTo>
                  <a:pt x="269387" y="502602"/>
                </a:lnTo>
                <a:lnTo>
                  <a:pt x="349346" y="15230"/>
                </a:lnTo>
                <a:close/>
              </a:path>
              <a:path w="3058795" h="510540">
                <a:moveTo>
                  <a:pt x="80435" y="319837"/>
                </a:moveTo>
                <a:lnTo>
                  <a:pt x="7615" y="319837"/>
                </a:lnTo>
                <a:lnTo>
                  <a:pt x="0" y="367432"/>
                </a:lnTo>
                <a:lnTo>
                  <a:pt x="72626" y="367432"/>
                </a:lnTo>
                <a:lnTo>
                  <a:pt x="80435" y="319837"/>
                </a:lnTo>
                <a:close/>
              </a:path>
              <a:path w="3058795" h="510540">
                <a:moveTo>
                  <a:pt x="251777" y="319837"/>
                </a:moveTo>
                <a:lnTo>
                  <a:pt x="128030" y="319837"/>
                </a:lnTo>
                <a:lnTo>
                  <a:pt x="120221" y="367432"/>
                </a:lnTo>
                <a:lnTo>
                  <a:pt x="243968" y="367432"/>
                </a:lnTo>
                <a:lnTo>
                  <a:pt x="251777" y="319837"/>
                </a:lnTo>
                <a:close/>
              </a:path>
              <a:path w="3058795" h="510540">
                <a:moveTo>
                  <a:pt x="371240" y="319837"/>
                </a:moveTo>
                <a:lnTo>
                  <a:pt x="299372" y="319837"/>
                </a:lnTo>
                <a:lnTo>
                  <a:pt x="291563" y="367432"/>
                </a:lnTo>
                <a:lnTo>
                  <a:pt x="363625" y="367432"/>
                </a:lnTo>
                <a:lnTo>
                  <a:pt x="371240" y="319837"/>
                </a:lnTo>
                <a:close/>
              </a:path>
              <a:path w="3058795" h="510540">
                <a:moveTo>
                  <a:pt x="108233" y="150399"/>
                </a:moveTo>
                <a:lnTo>
                  <a:pt x="36172" y="150399"/>
                </a:lnTo>
                <a:lnTo>
                  <a:pt x="28556" y="197994"/>
                </a:lnTo>
                <a:lnTo>
                  <a:pt x="100425" y="197994"/>
                </a:lnTo>
                <a:lnTo>
                  <a:pt x="108233" y="150399"/>
                </a:lnTo>
                <a:close/>
              </a:path>
              <a:path w="3058795" h="510540">
                <a:moveTo>
                  <a:pt x="279575" y="150399"/>
                </a:moveTo>
                <a:lnTo>
                  <a:pt x="155828" y="150399"/>
                </a:lnTo>
                <a:lnTo>
                  <a:pt x="148020" y="197994"/>
                </a:lnTo>
                <a:lnTo>
                  <a:pt x="271767" y="197994"/>
                </a:lnTo>
                <a:lnTo>
                  <a:pt x="279575" y="150399"/>
                </a:lnTo>
                <a:close/>
              </a:path>
              <a:path w="3058795" h="510540">
                <a:moveTo>
                  <a:pt x="399797" y="150399"/>
                </a:moveTo>
                <a:lnTo>
                  <a:pt x="327170" y="150399"/>
                </a:lnTo>
                <a:lnTo>
                  <a:pt x="319362" y="197994"/>
                </a:lnTo>
                <a:lnTo>
                  <a:pt x="392182" y="197994"/>
                </a:lnTo>
                <a:lnTo>
                  <a:pt x="399797" y="150399"/>
                </a:lnTo>
                <a:close/>
              </a:path>
              <a:path w="3058795" h="510540">
                <a:moveTo>
                  <a:pt x="707379" y="137073"/>
                </a:moveTo>
                <a:lnTo>
                  <a:pt x="651217" y="137073"/>
                </a:lnTo>
                <a:lnTo>
                  <a:pt x="651217" y="502602"/>
                </a:lnTo>
                <a:lnTo>
                  <a:pt x="707379" y="502602"/>
                </a:lnTo>
                <a:lnTo>
                  <a:pt x="707379" y="137073"/>
                </a:lnTo>
                <a:close/>
              </a:path>
              <a:path w="3058795" h="510540">
                <a:moveTo>
                  <a:pt x="679774" y="0"/>
                </a:moveTo>
                <a:lnTo>
                  <a:pt x="642710" y="23500"/>
                </a:lnTo>
                <a:lnTo>
                  <a:pt x="639794" y="38075"/>
                </a:lnTo>
                <a:lnTo>
                  <a:pt x="640523" y="45646"/>
                </a:lnTo>
                <a:lnTo>
                  <a:pt x="671847" y="75452"/>
                </a:lnTo>
                <a:lnTo>
                  <a:pt x="679774" y="76151"/>
                </a:lnTo>
                <a:lnTo>
                  <a:pt x="687687" y="75452"/>
                </a:lnTo>
                <a:lnTo>
                  <a:pt x="719010" y="45646"/>
                </a:lnTo>
                <a:lnTo>
                  <a:pt x="719754" y="38075"/>
                </a:lnTo>
                <a:lnTo>
                  <a:pt x="719010" y="30505"/>
                </a:lnTo>
                <a:lnTo>
                  <a:pt x="687687" y="699"/>
                </a:lnTo>
                <a:lnTo>
                  <a:pt x="679774" y="0"/>
                </a:lnTo>
                <a:close/>
              </a:path>
              <a:path w="3058795" h="510540">
                <a:moveTo>
                  <a:pt x="864502" y="137073"/>
                </a:moveTo>
                <a:lnTo>
                  <a:pt x="810244" y="137073"/>
                </a:lnTo>
                <a:lnTo>
                  <a:pt x="810244" y="502602"/>
                </a:lnTo>
                <a:lnTo>
                  <a:pt x="866406" y="502602"/>
                </a:lnTo>
                <a:lnTo>
                  <a:pt x="866406" y="282713"/>
                </a:lnTo>
                <a:lnTo>
                  <a:pt x="867164" y="267364"/>
                </a:lnTo>
                <a:lnTo>
                  <a:pt x="878542" y="228455"/>
                </a:lnTo>
                <a:lnTo>
                  <a:pt x="911621" y="194425"/>
                </a:lnTo>
                <a:lnTo>
                  <a:pt x="912132" y="194187"/>
                </a:lnTo>
                <a:lnTo>
                  <a:pt x="864502" y="194187"/>
                </a:lnTo>
                <a:lnTo>
                  <a:pt x="864502" y="137073"/>
                </a:lnTo>
                <a:close/>
              </a:path>
              <a:path w="3058795" h="510540">
                <a:moveTo>
                  <a:pt x="1077952" y="182764"/>
                </a:moveTo>
                <a:lnTo>
                  <a:pt x="959692" y="182764"/>
                </a:lnTo>
                <a:lnTo>
                  <a:pt x="978165" y="184281"/>
                </a:lnTo>
                <a:lnTo>
                  <a:pt x="994555" y="188832"/>
                </a:lnTo>
                <a:lnTo>
                  <a:pt x="1030876" y="220245"/>
                </a:lnTo>
                <a:lnTo>
                  <a:pt x="1043459" y="274146"/>
                </a:lnTo>
                <a:lnTo>
                  <a:pt x="1043459" y="502602"/>
                </a:lnTo>
                <a:lnTo>
                  <a:pt x="1099621" y="502602"/>
                </a:lnTo>
                <a:lnTo>
                  <a:pt x="1099621" y="270339"/>
                </a:lnTo>
                <a:lnTo>
                  <a:pt x="1098654" y="248029"/>
                </a:lnTo>
                <a:lnTo>
                  <a:pt x="1095754" y="227741"/>
                </a:lnTo>
                <a:lnTo>
                  <a:pt x="1090920" y="209477"/>
                </a:lnTo>
                <a:lnTo>
                  <a:pt x="1084153" y="193235"/>
                </a:lnTo>
                <a:lnTo>
                  <a:pt x="1077952" y="182764"/>
                </a:lnTo>
                <a:close/>
              </a:path>
              <a:path w="3058795" h="510540">
                <a:moveTo>
                  <a:pt x="975874" y="132313"/>
                </a:moveTo>
                <a:lnTo>
                  <a:pt x="922330" y="141951"/>
                </a:lnTo>
                <a:lnTo>
                  <a:pt x="885444" y="169081"/>
                </a:lnTo>
                <a:lnTo>
                  <a:pt x="869261" y="194187"/>
                </a:lnTo>
                <a:lnTo>
                  <a:pt x="912132" y="194187"/>
                </a:lnTo>
                <a:lnTo>
                  <a:pt x="922568" y="189323"/>
                </a:lnTo>
                <a:lnTo>
                  <a:pt x="934229" y="185679"/>
                </a:lnTo>
                <a:lnTo>
                  <a:pt x="946603" y="183493"/>
                </a:lnTo>
                <a:lnTo>
                  <a:pt x="959692" y="182764"/>
                </a:lnTo>
                <a:lnTo>
                  <a:pt x="1077952" y="182764"/>
                </a:lnTo>
                <a:lnTo>
                  <a:pt x="1075645" y="178867"/>
                </a:lnTo>
                <a:lnTo>
                  <a:pt x="1040841" y="147544"/>
                </a:lnTo>
                <a:lnTo>
                  <a:pt x="993856" y="133265"/>
                </a:lnTo>
                <a:lnTo>
                  <a:pt x="975874" y="132313"/>
                </a:lnTo>
                <a:close/>
              </a:path>
              <a:path w="3058795" h="510540">
                <a:moveTo>
                  <a:pt x="1427847" y="401701"/>
                </a:moveTo>
                <a:lnTo>
                  <a:pt x="1374541" y="415027"/>
                </a:lnTo>
                <a:lnTo>
                  <a:pt x="1381100" y="436951"/>
                </a:lnTo>
                <a:lnTo>
                  <a:pt x="1391021" y="456078"/>
                </a:lnTo>
                <a:lnTo>
                  <a:pt x="1420946" y="485944"/>
                </a:lnTo>
                <a:lnTo>
                  <a:pt x="1462413" y="504149"/>
                </a:lnTo>
                <a:lnTo>
                  <a:pt x="1513518" y="510217"/>
                </a:lnTo>
                <a:lnTo>
                  <a:pt x="1534163" y="509325"/>
                </a:lnTo>
                <a:lnTo>
                  <a:pt x="1588243" y="495939"/>
                </a:lnTo>
                <a:lnTo>
                  <a:pt x="1628401" y="468631"/>
                </a:lnTo>
                <a:lnTo>
                  <a:pt x="1635028" y="460718"/>
                </a:lnTo>
                <a:lnTo>
                  <a:pt x="1512567" y="460718"/>
                </a:lnTo>
                <a:lnTo>
                  <a:pt x="1496131" y="459796"/>
                </a:lnTo>
                <a:lnTo>
                  <a:pt x="1456642" y="445964"/>
                </a:lnTo>
                <a:lnTo>
                  <a:pt x="1432503" y="415533"/>
                </a:lnTo>
                <a:lnTo>
                  <a:pt x="1427847" y="401701"/>
                </a:lnTo>
                <a:close/>
              </a:path>
              <a:path w="3058795" h="510540">
                <a:moveTo>
                  <a:pt x="1520182" y="132313"/>
                </a:moveTo>
                <a:lnTo>
                  <a:pt x="1466905" y="139943"/>
                </a:lnTo>
                <a:lnTo>
                  <a:pt x="1424099" y="162001"/>
                </a:lnTo>
                <a:lnTo>
                  <a:pt x="1395736" y="195585"/>
                </a:lnTo>
                <a:lnTo>
                  <a:pt x="1385964" y="237974"/>
                </a:lnTo>
                <a:lnTo>
                  <a:pt x="1387422" y="256105"/>
                </a:lnTo>
                <a:lnTo>
                  <a:pt x="1409286" y="301037"/>
                </a:lnTo>
                <a:lnTo>
                  <a:pt x="1459617" y="331156"/>
                </a:lnTo>
                <a:lnTo>
                  <a:pt x="1543979" y="352202"/>
                </a:lnTo>
                <a:lnTo>
                  <a:pt x="1556889" y="355831"/>
                </a:lnTo>
                <a:lnTo>
                  <a:pt x="1590741" y="378528"/>
                </a:lnTo>
                <a:lnTo>
                  <a:pt x="1598237" y="403605"/>
                </a:lnTo>
                <a:lnTo>
                  <a:pt x="1596780" y="414968"/>
                </a:lnTo>
                <a:lnTo>
                  <a:pt x="1562363" y="451348"/>
                </a:lnTo>
                <a:lnTo>
                  <a:pt x="1512567" y="460718"/>
                </a:lnTo>
                <a:lnTo>
                  <a:pt x="1635028" y="460718"/>
                </a:lnTo>
                <a:lnTo>
                  <a:pt x="1655173" y="416039"/>
                </a:lnTo>
                <a:lnTo>
                  <a:pt x="1656303" y="400749"/>
                </a:lnTo>
                <a:lnTo>
                  <a:pt x="1654801" y="382469"/>
                </a:lnTo>
                <a:lnTo>
                  <a:pt x="1632268" y="338162"/>
                </a:lnTo>
                <a:lnTo>
                  <a:pt x="1582159" y="308489"/>
                </a:lnTo>
                <a:lnTo>
                  <a:pt x="1504951" y="288425"/>
                </a:lnTo>
                <a:lnTo>
                  <a:pt x="1489840" y="284126"/>
                </a:lnTo>
                <a:lnTo>
                  <a:pt x="1450693" y="261578"/>
                </a:lnTo>
                <a:lnTo>
                  <a:pt x="1442126" y="235118"/>
                </a:lnTo>
                <a:lnTo>
                  <a:pt x="1443509" y="223859"/>
                </a:lnTo>
                <a:lnTo>
                  <a:pt x="1476142" y="189561"/>
                </a:lnTo>
                <a:lnTo>
                  <a:pt x="1520182" y="180860"/>
                </a:lnTo>
                <a:lnTo>
                  <a:pt x="1629669" y="180860"/>
                </a:lnTo>
                <a:lnTo>
                  <a:pt x="1619834" y="168961"/>
                </a:lnTo>
                <a:lnTo>
                  <a:pt x="1605377" y="156111"/>
                </a:lnTo>
                <a:lnTo>
                  <a:pt x="1588451" y="145699"/>
                </a:lnTo>
                <a:lnTo>
                  <a:pt x="1568610" y="138263"/>
                </a:lnTo>
                <a:lnTo>
                  <a:pt x="1545853" y="133801"/>
                </a:lnTo>
                <a:lnTo>
                  <a:pt x="1520182" y="132313"/>
                </a:lnTo>
                <a:close/>
              </a:path>
              <a:path w="3058795" h="510540">
                <a:moveTo>
                  <a:pt x="1629669" y="180860"/>
                </a:moveTo>
                <a:lnTo>
                  <a:pt x="1520182" y="180860"/>
                </a:lnTo>
                <a:lnTo>
                  <a:pt x="1531887" y="181351"/>
                </a:lnTo>
                <a:lnTo>
                  <a:pt x="1542492" y="182824"/>
                </a:lnTo>
                <a:lnTo>
                  <a:pt x="1580211" y="202903"/>
                </a:lnTo>
                <a:lnTo>
                  <a:pt x="1599189" y="233215"/>
                </a:lnTo>
                <a:lnTo>
                  <a:pt x="1649640" y="218936"/>
                </a:lnTo>
                <a:lnTo>
                  <a:pt x="1641965" y="200374"/>
                </a:lnTo>
                <a:lnTo>
                  <a:pt x="1632030" y="183716"/>
                </a:lnTo>
                <a:lnTo>
                  <a:pt x="1629669" y="180860"/>
                </a:lnTo>
                <a:close/>
              </a:path>
              <a:path w="3058795" h="510540">
                <a:moveTo>
                  <a:pt x="1821755" y="49498"/>
                </a:moveTo>
                <a:lnTo>
                  <a:pt x="1765593" y="49498"/>
                </a:lnTo>
                <a:lnTo>
                  <a:pt x="1765593" y="413124"/>
                </a:lnTo>
                <a:lnTo>
                  <a:pt x="1773892" y="454799"/>
                </a:lnTo>
                <a:lnTo>
                  <a:pt x="1807120" y="491343"/>
                </a:lnTo>
                <a:lnTo>
                  <a:pt x="1852751" y="506722"/>
                </a:lnTo>
                <a:lnTo>
                  <a:pt x="1864591" y="507361"/>
                </a:lnTo>
                <a:lnTo>
                  <a:pt x="1872102" y="507213"/>
                </a:lnTo>
                <a:lnTo>
                  <a:pt x="1906474" y="500698"/>
                </a:lnTo>
                <a:lnTo>
                  <a:pt x="1895698" y="453103"/>
                </a:lnTo>
                <a:lnTo>
                  <a:pt x="1862052" y="453103"/>
                </a:lnTo>
                <a:lnTo>
                  <a:pt x="1854199" y="451834"/>
                </a:lnTo>
                <a:lnTo>
                  <a:pt x="1823480" y="418716"/>
                </a:lnTo>
                <a:lnTo>
                  <a:pt x="1821755" y="397893"/>
                </a:lnTo>
                <a:lnTo>
                  <a:pt x="1821755" y="49498"/>
                </a:lnTo>
                <a:close/>
              </a:path>
              <a:path w="3058795" h="510540">
                <a:moveTo>
                  <a:pt x="1895051" y="450248"/>
                </a:moveTo>
                <a:lnTo>
                  <a:pt x="1885532" y="452151"/>
                </a:lnTo>
                <a:lnTo>
                  <a:pt x="1881566" y="452786"/>
                </a:lnTo>
                <a:lnTo>
                  <a:pt x="1876489" y="453103"/>
                </a:lnTo>
                <a:lnTo>
                  <a:pt x="1895698" y="453103"/>
                </a:lnTo>
                <a:lnTo>
                  <a:pt x="1895051" y="450248"/>
                </a:lnTo>
                <a:close/>
              </a:path>
              <a:path w="3058795" h="510540">
                <a:moveTo>
                  <a:pt x="1765593" y="137073"/>
                </a:moveTo>
                <a:lnTo>
                  <a:pt x="1710383" y="137073"/>
                </a:lnTo>
                <a:lnTo>
                  <a:pt x="1710383" y="184668"/>
                </a:lnTo>
                <a:lnTo>
                  <a:pt x="1765593" y="184668"/>
                </a:lnTo>
                <a:lnTo>
                  <a:pt x="1765593" y="137073"/>
                </a:lnTo>
                <a:close/>
              </a:path>
              <a:path w="3058795" h="510540">
                <a:moveTo>
                  <a:pt x="1899811" y="137073"/>
                </a:moveTo>
                <a:lnTo>
                  <a:pt x="1821755" y="137073"/>
                </a:lnTo>
                <a:lnTo>
                  <a:pt x="1821755" y="184668"/>
                </a:lnTo>
                <a:lnTo>
                  <a:pt x="1899811" y="184668"/>
                </a:lnTo>
                <a:lnTo>
                  <a:pt x="1899811" y="137073"/>
                </a:lnTo>
                <a:close/>
              </a:path>
              <a:path w="3058795" h="510540">
                <a:moveTo>
                  <a:pt x="2128861" y="132313"/>
                </a:moveTo>
                <a:lnTo>
                  <a:pt x="2082397" y="138203"/>
                </a:lnTo>
                <a:lnTo>
                  <a:pt x="2042001" y="155873"/>
                </a:lnTo>
                <a:lnTo>
                  <a:pt x="2008922" y="184192"/>
                </a:lnTo>
                <a:lnTo>
                  <a:pt x="1983935" y="222030"/>
                </a:lnTo>
                <a:lnTo>
                  <a:pt x="1968407" y="268256"/>
                </a:lnTo>
                <a:lnTo>
                  <a:pt x="1963231" y="321741"/>
                </a:lnTo>
                <a:lnTo>
                  <a:pt x="1964525" y="349168"/>
                </a:lnTo>
                <a:lnTo>
                  <a:pt x="1974877" y="398667"/>
                </a:lnTo>
                <a:lnTo>
                  <a:pt x="1995417" y="440743"/>
                </a:lnTo>
                <a:lnTo>
                  <a:pt x="2024450" y="473703"/>
                </a:lnTo>
                <a:lnTo>
                  <a:pt x="2061440" y="496965"/>
                </a:lnTo>
                <a:lnTo>
                  <a:pt x="2104871" y="508745"/>
                </a:lnTo>
                <a:lnTo>
                  <a:pt x="2128861" y="510217"/>
                </a:lnTo>
                <a:lnTo>
                  <a:pt x="2152837" y="508745"/>
                </a:lnTo>
                <a:lnTo>
                  <a:pt x="2196149" y="496965"/>
                </a:lnTo>
                <a:lnTo>
                  <a:pt x="2233124" y="473703"/>
                </a:lnTo>
                <a:lnTo>
                  <a:pt x="2247291" y="459767"/>
                </a:lnTo>
                <a:lnTo>
                  <a:pt x="2128861" y="459767"/>
                </a:lnTo>
                <a:lnTo>
                  <a:pt x="2110894" y="458562"/>
                </a:lnTo>
                <a:lnTo>
                  <a:pt x="2066988" y="440491"/>
                </a:lnTo>
                <a:lnTo>
                  <a:pt x="2037672" y="404750"/>
                </a:lnTo>
                <a:lnTo>
                  <a:pt x="2022308" y="357080"/>
                </a:lnTo>
                <a:lnTo>
                  <a:pt x="2019393" y="321741"/>
                </a:lnTo>
                <a:lnTo>
                  <a:pt x="2020122" y="303730"/>
                </a:lnTo>
                <a:lnTo>
                  <a:pt x="2031054" y="253443"/>
                </a:lnTo>
                <a:lnTo>
                  <a:pt x="2055640" y="212793"/>
                </a:lnTo>
                <a:lnTo>
                  <a:pt x="2094593" y="187643"/>
                </a:lnTo>
                <a:lnTo>
                  <a:pt x="2128861" y="182764"/>
                </a:lnTo>
                <a:lnTo>
                  <a:pt x="2247234" y="182764"/>
                </a:lnTo>
                <a:lnTo>
                  <a:pt x="2233124" y="168843"/>
                </a:lnTo>
                <a:lnTo>
                  <a:pt x="2215484" y="155873"/>
                </a:lnTo>
                <a:lnTo>
                  <a:pt x="2196149" y="145566"/>
                </a:lnTo>
                <a:lnTo>
                  <a:pt x="2175266" y="138203"/>
                </a:lnTo>
                <a:lnTo>
                  <a:pt x="2152837" y="133786"/>
                </a:lnTo>
                <a:lnTo>
                  <a:pt x="2128861" y="132313"/>
                </a:lnTo>
                <a:close/>
              </a:path>
              <a:path w="3058795" h="510540">
                <a:moveTo>
                  <a:pt x="2247234" y="182764"/>
                </a:moveTo>
                <a:lnTo>
                  <a:pt x="2128861" y="182764"/>
                </a:lnTo>
                <a:lnTo>
                  <a:pt x="2146828" y="183984"/>
                </a:lnTo>
                <a:lnTo>
                  <a:pt x="2163130" y="187643"/>
                </a:lnTo>
                <a:lnTo>
                  <a:pt x="2202083" y="212793"/>
                </a:lnTo>
                <a:lnTo>
                  <a:pt x="2226669" y="253443"/>
                </a:lnTo>
                <a:lnTo>
                  <a:pt x="2237601" y="303730"/>
                </a:lnTo>
                <a:lnTo>
                  <a:pt x="2238330" y="321741"/>
                </a:lnTo>
                <a:lnTo>
                  <a:pt x="2237601" y="339738"/>
                </a:lnTo>
                <a:lnTo>
                  <a:pt x="2226669" y="389802"/>
                </a:lnTo>
                <a:lnTo>
                  <a:pt x="2202083" y="430094"/>
                </a:lnTo>
                <a:lnTo>
                  <a:pt x="2163130" y="454948"/>
                </a:lnTo>
                <a:lnTo>
                  <a:pt x="2128861" y="459767"/>
                </a:lnTo>
                <a:lnTo>
                  <a:pt x="2247291" y="459767"/>
                </a:lnTo>
                <a:lnTo>
                  <a:pt x="2273550" y="420739"/>
                </a:lnTo>
                <a:lnTo>
                  <a:pt x="2289256" y="374810"/>
                </a:lnTo>
                <a:lnTo>
                  <a:pt x="2294492" y="321741"/>
                </a:lnTo>
                <a:lnTo>
                  <a:pt x="2293183" y="294092"/>
                </a:lnTo>
                <a:lnTo>
                  <a:pt x="2282712" y="244236"/>
                </a:lnTo>
                <a:lnTo>
                  <a:pt x="2262157" y="201921"/>
                </a:lnTo>
                <a:lnTo>
                  <a:pt x="2248682" y="184192"/>
                </a:lnTo>
                <a:lnTo>
                  <a:pt x="2247234" y="182764"/>
                </a:lnTo>
                <a:close/>
              </a:path>
              <a:path w="3058795" h="510540">
                <a:moveTo>
                  <a:pt x="2527766" y="132313"/>
                </a:moveTo>
                <a:lnTo>
                  <a:pt x="2481361" y="138382"/>
                </a:lnTo>
                <a:lnTo>
                  <a:pt x="2441144" y="156587"/>
                </a:lnTo>
                <a:lnTo>
                  <a:pt x="2408303" y="185322"/>
                </a:lnTo>
                <a:lnTo>
                  <a:pt x="2383554" y="223458"/>
                </a:lnTo>
                <a:lnTo>
                  <a:pt x="2368204" y="269327"/>
                </a:lnTo>
                <a:lnTo>
                  <a:pt x="2363088" y="321741"/>
                </a:lnTo>
                <a:lnTo>
                  <a:pt x="2364337" y="348350"/>
                </a:lnTo>
                <a:lnTo>
                  <a:pt x="2374332" y="397016"/>
                </a:lnTo>
                <a:lnTo>
                  <a:pt x="2394144" y="439226"/>
                </a:lnTo>
                <a:lnTo>
                  <a:pt x="2422701" y="472662"/>
                </a:lnTo>
                <a:lnTo>
                  <a:pt x="2459646" y="496563"/>
                </a:lnTo>
                <a:lnTo>
                  <a:pt x="2503910" y="508700"/>
                </a:lnTo>
                <a:lnTo>
                  <a:pt x="2528718" y="510217"/>
                </a:lnTo>
                <a:lnTo>
                  <a:pt x="2548322" y="509280"/>
                </a:lnTo>
                <a:lnTo>
                  <a:pt x="2599635" y="495225"/>
                </a:lnTo>
                <a:lnTo>
                  <a:pt x="2638856" y="466489"/>
                </a:lnTo>
                <a:lnTo>
                  <a:pt x="2644390" y="459767"/>
                </a:lnTo>
                <a:lnTo>
                  <a:pt x="2528718" y="459767"/>
                </a:lnTo>
                <a:lnTo>
                  <a:pt x="2512596" y="458681"/>
                </a:lnTo>
                <a:lnTo>
                  <a:pt x="2470653" y="442394"/>
                </a:lnTo>
                <a:lnTo>
                  <a:pt x="2440043" y="408438"/>
                </a:lnTo>
                <a:lnTo>
                  <a:pt x="2422582" y="359460"/>
                </a:lnTo>
                <a:lnTo>
                  <a:pt x="2419250" y="319837"/>
                </a:lnTo>
                <a:lnTo>
                  <a:pt x="2420098" y="299803"/>
                </a:lnTo>
                <a:lnTo>
                  <a:pt x="2432815" y="247731"/>
                </a:lnTo>
                <a:lnTo>
                  <a:pt x="2459542" y="209224"/>
                </a:lnTo>
                <a:lnTo>
                  <a:pt x="2497901" y="187048"/>
                </a:lnTo>
                <a:lnTo>
                  <a:pt x="2528718" y="182764"/>
                </a:lnTo>
                <a:lnTo>
                  <a:pt x="2644626" y="182764"/>
                </a:lnTo>
                <a:lnTo>
                  <a:pt x="2637369" y="174435"/>
                </a:lnTo>
                <a:lnTo>
                  <a:pt x="2597255" y="146592"/>
                </a:lnTo>
                <a:lnTo>
                  <a:pt x="2546566" y="133206"/>
                </a:lnTo>
                <a:lnTo>
                  <a:pt x="2527766" y="132313"/>
                </a:lnTo>
                <a:close/>
              </a:path>
              <a:path w="3058795" h="510540">
                <a:moveTo>
                  <a:pt x="2672455" y="395989"/>
                </a:moveTo>
                <a:lnTo>
                  <a:pt x="2616293" y="395989"/>
                </a:lnTo>
                <a:lnTo>
                  <a:pt x="2613229" y="405627"/>
                </a:lnTo>
                <a:lnTo>
                  <a:pt x="2609273" y="414551"/>
                </a:lnTo>
                <a:lnTo>
                  <a:pt x="2577042" y="447927"/>
                </a:lnTo>
                <a:lnTo>
                  <a:pt x="2539412" y="459291"/>
                </a:lnTo>
                <a:lnTo>
                  <a:pt x="2528718" y="459767"/>
                </a:lnTo>
                <a:lnTo>
                  <a:pt x="2644390" y="459767"/>
                </a:lnTo>
                <a:lnTo>
                  <a:pt x="2648895" y="454293"/>
                </a:lnTo>
                <a:lnTo>
                  <a:pt x="2657418" y="440922"/>
                </a:lnTo>
                <a:lnTo>
                  <a:pt x="2664185" y="426748"/>
                </a:lnTo>
                <a:lnTo>
                  <a:pt x="2669198" y="411770"/>
                </a:lnTo>
                <a:lnTo>
                  <a:pt x="2672455" y="395989"/>
                </a:lnTo>
                <a:close/>
              </a:path>
              <a:path w="3058795" h="510540">
                <a:moveTo>
                  <a:pt x="2644626" y="182764"/>
                </a:moveTo>
                <a:lnTo>
                  <a:pt x="2528718" y="182764"/>
                </a:lnTo>
                <a:lnTo>
                  <a:pt x="2546328" y="183984"/>
                </a:lnTo>
                <a:lnTo>
                  <a:pt x="2562035" y="187643"/>
                </a:lnTo>
                <a:lnTo>
                  <a:pt x="2597820" y="212273"/>
                </a:lnTo>
                <a:lnTo>
                  <a:pt x="2616293" y="246541"/>
                </a:lnTo>
                <a:lnTo>
                  <a:pt x="2672455" y="246541"/>
                </a:lnTo>
                <a:lnTo>
                  <a:pt x="2669138" y="229943"/>
                </a:lnTo>
                <a:lnTo>
                  <a:pt x="2663947" y="214415"/>
                </a:lnTo>
                <a:lnTo>
                  <a:pt x="2656843" y="199898"/>
                </a:lnTo>
                <a:lnTo>
                  <a:pt x="2647944" y="186572"/>
                </a:lnTo>
                <a:lnTo>
                  <a:pt x="2644626" y="182764"/>
                </a:lnTo>
                <a:close/>
              </a:path>
              <a:path w="3058795" h="510540">
                <a:moveTo>
                  <a:pt x="2810718" y="15230"/>
                </a:moveTo>
                <a:lnTo>
                  <a:pt x="2754556" y="15230"/>
                </a:lnTo>
                <a:lnTo>
                  <a:pt x="2754556" y="502602"/>
                </a:lnTo>
                <a:lnTo>
                  <a:pt x="2810718" y="502602"/>
                </a:lnTo>
                <a:lnTo>
                  <a:pt x="2810718" y="369336"/>
                </a:lnTo>
                <a:lnTo>
                  <a:pt x="2806911" y="369336"/>
                </a:lnTo>
                <a:lnTo>
                  <a:pt x="2805959" y="299848"/>
                </a:lnTo>
                <a:lnTo>
                  <a:pt x="2810718" y="299848"/>
                </a:lnTo>
                <a:lnTo>
                  <a:pt x="2810718" y="15230"/>
                </a:lnTo>
                <a:close/>
              </a:path>
              <a:path w="3058795" h="510540">
                <a:moveTo>
                  <a:pt x="2892351" y="293237"/>
                </a:moveTo>
                <a:lnTo>
                  <a:pt x="2876399" y="309367"/>
                </a:lnTo>
                <a:lnTo>
                  <a:pt x="2871640" y="309367"/>
                </a:lnTo>
                <a:lnTo>
                  <a:pt x="2850054" y="329365"/>
                </a:lnTo>
                <a:lnTo>
                  <a:pt x="2986820" y="502602"/>
                </a:lnTo>
                <a:lnTo>
                  <a:pt x="3058212" y="502602"/>
                </a:lnTo>
                <a:lnTo>
                  <a:pt x="2892351" y="293237"/>
                </a:lnTo>
                <a:close/>
              </a:path>
              <a:path w="3058795" h="510540">
                <a:moveTo>
                  <a:pt x="2810718" y="299848"/>
                </a:moveTo>
                <a:lnTo>
                  <a:pt x="2805959" y="299848"/>
                </a:lnTo>
                <a:lnTo>
                  <a:pt x="2806911" y="369336"/>
                </a:lnTo>
                <a:lnTo>
                  <a:pt x="2810718" y="365808"/>
                </a:lnTo>
                <a:lnTo>
                  <a:pt x="2810718" y="299848"/>
                </a:lnTo>
                <a:close/>
              </a:path>
              <a:path w="3058795" h="510540">
                <a:moveTo>
                  <a:pt x="2810718" y="365808"/>
                </a:moveTo>
                <a:lnTo>
                  <a:pt x="2806911" y="369336"/>
                </a:lnTo>
                <a:lnTo>
                  <a:pt x="2810718" y="369336"/>
                </a:lnTo>
                <a:lnTo>
                  <a:pt x="2810718" y="365808"/>
                </a:lnTo>
                <a:close/>
              </a:path>
              <a:path w="3058795" h="510540">
                <a:moveTo>
                  <a:pt x="3046789" y="137073"/>
                </a:moveTo>
                <a:lnTo>
                  <a:pt x="2977301" y="137073"/>
                </a:lnTo>
                <a:lnTo>
                  <a:pt x="2817382" y="299848"/>
                </a:lnTo>
                <a:lnTo>
                  <a:pt x="2810718" y="299848"/>
                </a:lnTo>
                <a:lnTo>
                  <a:pt x="2810718" y="365808"/>
                </a:lnTo>
                <a:lnTo>
                  <a:pt x="2850054" y="329365"/>
                </a:lnTo>
                <a:lnTo>
                  <a:pt x="2844035" y="321741"/>
                </a:lnTo>
                <a:lnTo>
                  <a:pt x="2884015" y="282713"/>
                </a:lnTo>
                <a:lnTo>
                  <a:pt x="2902758" y="282713"/>
                </a:lnTo>
                <a:lnTo>
                  <a:pt x="3046789" y="137073"/>
                </a:lnTo>
                <a:close/>
              </a:path>
              <a:path w="3058795" h="510540">
                <a:moveTo>
                  <a:pt x="2884015" y="282713"/>
                </a:moveTo>
                <a:lnTo>
                  <a:pt x="2844035" y="321741"/>
                </a:lnTo>
                <a:lnTo>
                  <a:pt x="2850054" y="329365"/>
                </a:lnTo>
                <a:lnTo>
                  <a:pt x="2871640" y="309367"/>
                </a:lnTo>
                <a:lnTo>
                  <a:pt x="2876399" y="309367"/>
                </a:lnTo>
                <a:lnTo>
                  <a:pt x="2892351" y="293237"/>
                </a:lnTo>
                <a:lnTo>
                  <a:pt x="2884015" y="282713"/>
                </a:lnTo>
                <a:close/>
              </a:path>
              <a:path w="3058795" h="510540">
                <a:moveTo>
                  <a:pt x="2902758" y="282713"/>
                </a:moveTo>
                <a:lnTo>
                  <a:pt x="2884015" y="282713"/>
                </a:lnTo>
                <a:lnTo>
                  <a:pt x="2892351" y="293237"/>
                </a:lnTo>
                <a:lnTo>
                  <a:pt x="2902758" y="282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2561" y="10722186"/>
            <a:ext cx="4742121" cy="51116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896506" y="14565000"/>
            <a:ext cx="1649095" cy="510540"/>
          </a:xfrm>
          <a:custGeom>
            <a:avLst/>
            <a:gdLst/>
            <a:ahLst/>
            <a:cxnLst/>
            <a:rect l="l" t="t" r="r" b="b"/>
            <a:pathLst>
              <a:path w="1649095" h="510540">
                <a:moveTo>
                  <a:pt x="157063" y="15230"/>
                </a:moveTo>
                <a:lnTo>
                  <a:pt x="0" y="15230"/>
                </a:lnTo>
                <a:lnTo>
                  <a:pt x="0" y="502602"/>
                </a:lnTo>
                <a:lnTo>
                  <a:pt x="150399" y="502602"/>
                </a:lnTo>
                <a:lnTo>
                  <a:pt x="186125" y="500773"/>
                </a:lnTo>
                <a:lnTo>
                  <a:pt x="249189" y="486137"/>
                </a:lnTo>
                <a:lnTo>
                  <a:pt x="300918" y="457000"/>
                </a:lnTo>
                <a:lnTo>
                  <a:pt x="308300" y="450248"/>
                </a:lnTo>
                <a:lnTo>
                  <a:pt x="59017" y="450248"/>
                </a:lnTo>
                <a:lnTo>
                  <a:pt x="59017" y="67584"/>
                </a:lnTo>
                <a:lnTo>
                  <a:pt x="309707" y="67584"/>
                </a:lnTo>
                <a:lnTo>
                  <a:pt x="302183" y="60609"/>
                </a:lnTo>
                <a:lnTo>
                  <a:pt x="278430" y="44501"/>
                </a:lnTo>
                <a:lnTo>
                  <a:pt x="251925" y="31695"/>
                </a:lnTo>
                <a:lnTo>
                  <a:pt x="222863" y="22548"/>
                </a:lnTo>
                <a:lnTo>
                  <a:pt x="191242" y="17059"/>
                </a:lnTo>
                <a:lnTo>
                  <a:pt x="157063" y="15230"/>
                </a:lnTo>
                <a:close/>
              </a:path>
              <a:path w="1649095" h="510540">
                <a:moveTo>
                  <a:pt x="309707" y="67584"/>
                </a:moveTo>
                <a:lnTo>
                  <a:pt x="153255" y="67584"/>
                </a:lnTo>
                <a:lnTo>
                  <a:pt x="180637" y="69027"/>
                </a:lnTo>
                <a:lnTo>
                  <a:pt x="205669" y="73355"/>
                </a:lnTo>
                <a:lnTo>
                  <a:pt x="248683" y="90668"/>
                </a:lnTo>
                <a:lnTo>
                  <a:pt x="282237" y="118511"/>
                </a:lnTo>
                <a:lnTo>
                  <a:pt x="306273" y="156349"/>
                </a:lnTo>
                <a:lnTo>
                  <a:pt x="320730" y="203051"/>
                </a:lnTo>
                <a:lnTo>
                  <a:pt x="325549" y="257964"/>
                </a:lnTo>
                <a:lnTo>
                  <a:pt x="324329" y="286685"/>
                </a:lnTo>
                <a:lnTo>
                  <a:pt x="314572" y="337968"/>
                </a:lnTo>
                <a:lnTo>
                  <a:pt x="295014" y="380833"/>
                </a:lnTo>
                <a:lnTo>
                  <a:pt x="265386" y="414031"/>
                </a:lnTo>
                <a:lnTo>
                  <a:pt x="225614" y="437129"/>
                </a:lnTo>
                <a:lnTo>
                  <a:pt x="175521" y="448790"/>
                </a:lnTo>
                <a:lnTo>
                  <a:pt x="146592" y="450248"/>
                </a:lnTo>
                <a:lnTo>
                  <a:pt x="308300" y="450248"/>
                </a:lnTo>
                <a:lnTo>
                  <a:pt x="340422" y="414879"/>
                </a:lnTo>
                <a:lnTo>
                  <a:pt x="367403" y="360278"/>
                </a:lnTo>
                <a:lnTo>
                  <a:pt x="380967" y="294716"/>
                </a:lnTo>
                <a:lnTo>
                  <a:pt x="382663" y="257964"/>
                </a:lnTo>
                <a:lnTo>
                  <a:pt x="380982" y="221465"/>
                </a:lnTo>
                <a:lnTo>
                  <a:pt x="367537" y="156498"/>
                </a:lnTo>
                <a:lnTo>
                  <a:pt x="340854" y="102373"/>
                </a:lnTo>
                <a:lnTo>
                  <a:pt x="322991" y="79899"/>
                </a:lnTo>
                <a:lnTo>
                  <a:pt x="309707" y="67584"/>
                </a:lnTo>
                <a:close/>
              </a:path>
              <a:path w="1649095" h="510540">
                <a:moveTo>
                  <a:pt x="622541" y="132313"/>
                </a:moveTo>
                <a:lnTo>
                  <a:pt x="576077" y="138203"/>
                </a:lnTo>
                <a:lnTo>
                  <a:pt x="535680" y="155873"/>
                </a:lnTo>
                <a:lnTo>
                  <a:pt x="502602" y="184192"/>
                </a:lnTo>
                <a:lnTo>
                  <a:pt x="477615" y="222030"/>
                </a:lnTo>
                <a:lnTo>
                  <a:pt x="462087" y="268256"/>
                </a:lnTo>
                <a:lnTo>
                  <a:pt x="456911" y="321741"/>
                </a:lnTo>
                <a:lnTo>
                  <a:pt x="458205" y="349168"/>
                </a:lnTo>
                <a:lnTo>
                  <a:pt x="468557" y="398667"/>
                </a:lnTo>
                <a:lnTo>
                  <a:pt x="489097" y="440743"/>
                </a:lnTo>
                <a:lnTo>
                  <a:pt x="518130" y="473703"/>
                </a:lnTo>
                <a:lnTo>
                  <a:pt x="555120" y="496965"/>
                </a:lnTo>
                <a:lnTo>
                  <a:pt x="598550" y="508745"/>
                </a:lnTo>
                <a:lnTo>
                  <a:pt x="622541" y="510217"/>
                </a:lnTo>
                <a:lnTo>
                  <a:pt x="646517" y="508745"/>
                </a:lnTo>
                <a:lnTo>
                  <a:pt x="689829" y="496965"/>
                </a:lnTo>
                <a:lnTo>
                  <a:pt x="726804" y="473703"/>
                </a:lnTo>
                <a:lnTo>
                  <a:pt x="740971" y="459767"/>
                </a:lnTo>
                <a:lnTo>
                  <a:pt x="622541" y="459767"/>
                </a:lnTo>
                <a:lnTo>
                  <a:pt x="604574" y="458562"/>
                </a:lnTo>
                <a:lnTo>
                  <a:pt x="560668" y="440491"/>
                </a:lnTo>
                <a:lnTo>
                  <a:pt x="531352" y="404750"/>
                </a:lnTo>
                <a:lnTo>
                  <a:pt x="515988" y="357080"/>
                </a:lnTo>
                <a:lnTo>
                  <a:pt x="513073" y="321741"/>
                </a:lnTo>
                <a:lnTo>
                  <a:pt x="513802" y="303730"/>
                </a:lnTo>
                <a:lnTo>
                  <a:pt x="524734" y="253443"/>
                </a:lnTo>
                <a:lnTo>
                  <a:pt x="549319" y="212793"/>
                </a:lnTo>
                <a:lnTo>
                  <a:pt x="588273" y="187643"/>
                </a:lnTo>
                <a:lnTo>
                  <a:pt x="622541" y="182764"/>
                </a:lnTo>
                <a:lnTo>
                  <a:pt x="740914" y="182764"/>
                </a:lnTo>
                <a:lnTo>
                  <a:pt x="726804" y="168843"/>
                </a:lnTo>
                <a:lnTo>
                  <a:pt x="709164" y="155873"/>
                </a:lnTo>
                <a:lnTo>
                  <a:pt x="689829" y="145566"/>
                </a:lnTo>
                <a:lnTo>
                  <a:pt x="668946" y="138203"/>
                </a:lnTo>
                <a:lnTo>
                  <a:pt x="646517" y="133786"/>
                </a:lnTo>
                <a:lnTo>
                  <a:pt x="622541" y="132313"/>
                </a:lnTo>
                <a:close/>
              </a:path>
              <a:path w="1649095" h="510540">
                <a:moveTo>
                  <a:pt x="740914" y="182764"/>
                </a:moveTo>
                <a:lnTo>
                  <a:pt x="622541" y="182764"/>
                </a:lnTo>
                <a:lnTo>
                  <a:pt x="640508" y="183984"/>
                </a:lnTo>
                <a:lnTo>
                  <a:pt x="656810" y="187643"/>
                </a:lnTo>
                <a:lnTo>
                  <a:pt x="695763" y="212793"/>
                </a:lnTo>
                <a:lnTo>
                  <a:pt x="720349" y="253443"/>
                </a:lnTo>
                <a:lnTo>
                  <a:pt x="731281" y="303730"/>
                </a:lnTo>
                <a:lnTo>
                  <a:pt x="732010" y="321741"/>
                </a:lnTo>
                <a:lnTo>
                  <a:pt x="731281" y="339738"/>
                </a:lnTo>
                <a:lnTo>
                  <a:pt x="720349" y="389802"/>
                </a:lnTo>
                <a:lnTo>
                  <a:pt x="695763" y="430094"/>
                </a:lnTo>
                <a:lnTo>
                  <a:pt x="656810" y="454948"/>
                </a:lnTo>
                <a:lnTo>
                  <a:pt x="622541" y="459767"/>
                </a:lnTo>
                <a:lnTo>
                  <a:pt x="740971" y="459767"/>
                </a:lnTo>
                <a:lnTo>
                  <a:pt x="767230" y="420739"/>
                </a:lnTo>
                <a:lnTo>
                  <a:pt x="782936" y="374810"/>
                </a:lnTo>
                <a:lnTo>
                  <a:pt x="788172" y="321741"/>
                </a:lnTo>
                <a:lnTo>
                  <a:pt x="786863" y="294092"/>
                </a:lnTo>
                <a:lnTo>
                  <a:pt x="776392" y="244236"/>
                </a:lnTo>
                <a:lnTo>
                  <a:pt x="755837" y="201921"/>
                </a:lnTo>
                <a:lnTo>
                  <a:pt x="742362" y="184192"/>
                </a:lnTo>
                <a:lnTo>
                  <a:pt x="740914" y="182764"/>
                </a:lnTo>
                <a:close/>
              </a:path>
              <a:path w="1649095" h="510540">
                <a:moveTo>
                  <a:pt x="911026" y="401701"/>
                </a:moveTo>
                <a:lnTo>
                  <a:pt x="857720" y="415027"/>
                </a:lnTo>
                <a:lnTo>
                  <a:pt x="864279" y="436951"/>
                </a:lnTo>
                <a:lnTo>
                  <a:pt x="874199" y="456078"/>
                </a:lnTo>
                <a:lnTo>
                  <a:pt x="904125" y="485944"/>
                </a:lnTo>
                <a:lnTo>
                  <a:pt x="945592" y="504149"/>
                </a:lnTo>
                <a:lnTo>
                  <a:pt x="996697" y="510217"/>
                </a:lnTo>
                <a:lnTo>
                  <a:pt x="1017341" y="509325"/>
                </a:lnTo>
                <a:lnTo>
                  <a:pt x="1071421" y="495939"/>
                </a:lnTo>
                <a:lnTo>
                  <a:pt x="1111579" y="468631"/>
                </a:lnTo>
                <a:lnTo>
                  <a:pt x="1118207" y="460718"/>
                </a:lnTo>
                <a:lnTo>
                  <a:pt x="995745" y="460718"/>
                </a:lnTo>
                <a:lnTo>
                  <a:pt x="979310" y="459796"/>
                </a:lnTo>
                <a:lnTo>
                  <a:pt x="939821" y="445964"/>
                </a:lnTo>
                <a:lnTo>
                  <a:pt x="915681" y="415533"/>
                </a:lnTo>
                <a:lnTo>
                  <a:pt x="911026" y="401701"/>
                </a:lnTo>
                <a:close/>
              </a:path>
              <a:path w="1649095" h="510540">
                <a:moveTo>
                  <a:pt x="1003360" y="132313"/>
                </a:moveTo>
                <a:lnTo>
                  <a:pt x="950084" y="139943"/>
                </a:lnTo>
                <a:lnTo>
                  <a:pt x="907278" y="162001"/>
                </a:lnTo>
                <a:lnTo>
                  <a:pt x="878914" y="195585"/>
                </a:lnTo>
                <a:lnTo>
                  <a:pt x="869142" y="237974"/>
                </a:lnTo>
                <a:lnTo>
                  <a:pt x="870600" y="256105"/>
                </a:lnTo>
                <a:lnTo>
                  <a:pt x="892464" y="301037"/>
                </a:lnTo>
                <a:lnTo>
                  <a:pt x="942796" y="331156"/>
                </a:lnTo>
                <a:lnTo>
                  <a:pt x="1027158" y="352202"/>
                </a:lnTo>
                <a:lnTo>
                  <a:pt x="1040068" y="355831"/>
                </a:lnTo>
                <a:lnTo>
                  <a:pt x="1073920" y="378528"/>
                </a:lnTo>
                <a:lnTo>
                  <a:pt x="1081416" y="403605"/>
                </a:lnTo>
                <a:lnTo>
                  <a:pt x="1079958" y="414968"/>
                </a:lnTo>
                <a:lnTo>
                  <a:pt x="1045541" y="451348"/>
                </a:lnTo>
                <a:lnTo>
                  <a:pt x="995745" y="460718"/>
                </a:lnTo>
                <a:lnTo>
                  <a:pt x="1118207" y="460718"/>
                </a:lnTo>
                <a:lnTo>
                  <a:pt x="1138351" y="416039"/>
                </a:lnTo>
                <a:lnTo>
                  <a:pt x="1139482" y="400749"/>
                </a:lnTo>
                <a:lnTo>
                  <a:pt x="1137979" y="382469"/>
                </a:lnTo>
                <a:lnTo>
                  <a:pt x="1115446" y="338162"/>
                </a:lnTo>
                <a:lnTo>
                  <a:pt x="1065338" y="308489"/>
                </a:lnTo>
                <a:lnTo>
                  <a:pt x="988130" y="288425"/>
                </a:lnTo>
                <a:lnTo>
                  <a:pt x="973018" y="284126"/>
                </a:lnTo>
                <a:lnTo>
                  <a:pt x="933872" y="261578"/>
                </a:lnTo>
                <a:lnTo>
                  <a:pt x="925305" y="235118"/>
                </a:lnTo>
                <a:lnTo>
                  <a:pt x="926688" y="223859"/>
                </a:lnTo>
                <a:lnTo>
                  <a:pt x="959320" y="189561"/>
                </a:lnTo>
                <a:lnTo>
                  <a:pt x="1003360" y="180860"/>
                </a:lnTo>
                <a:lnTo>
                  <a:pt x="1112848" y="180860"/>
                </a:lnTo>
                <a:lnTo>
                  <a:pt x="1103012" y="168961"/>
                </a:lnTo>
                <a:lnTo>
                  <a:pt x="1088555" y="156111"/>
                </a:lnTo>
                <a:lnTo>
                  <a:pt x="1071629" y="145699"/>
                </a:lnTo>
                <a:lnTo>
                  <a:pt x="1051788" y="138263"/>
                </a:lnTo>
                <a:lnTo>
                  <a:pt x="1029032" y="133801"/>
                </a:lnTo>
                <a:lnTo>
                  <a:pt x="1003360" y="132313"/>
                </a:lnTo>
                <a:close/>
              </a:path>
              <a:path w="1649095" h="510540">
                <a:moveTo>
                  <a:pt x="1112848" y="180860"/>
                </a:moveTo>
                <a:lnTo>
                  <a:pt x="1003360" y="180860"/>
                </a:lnTo>
                <a:lnTo>
                  <a:pt x="1015066" y="181351"/>
                </a:lnTo>
                <a:lnTo>
                  <a:pt x="1025670" y="182824"/>
                </a:lnTo>
                <a:lnTo>
                  <a:pt x="1063389" y="202903"/>
                </a:lnTo>
                <a:lnTo>
                  <a:pt x="1082368" y="233215"/>
                </a:lnTo>
                <a:lnTo>
                  <a:pt x="1132818" y="218936"/>
                </a:lnTo>
                <a:lnTo>
                  <a:pt x="1125144" y="200374"/>
                </a:lnTo>
                <a:lnTo>
                  <a:pt x="1115208" y="183716"/>
                </a:lnTo>
                <a:lnTo>
                  <a:pt x="1112848" y="180860"/>
                </a:lnTo>
                <a:close/>
              </a:path>
              <a:path w="1649095" h="510540">
                <a:moveTo>
                  <a:pt x="1280184" y="137073"/>
                </a:moveTo>
                <a:lnTo>
                  <a:pt x="1224022" y="137073"/>
                </a:lnTo>
                <a:lnTo>
                  <a:pt x="1224022" y="502602"/>
                </a:lnTo>
                <a:lnTo>
                  <a:pt x="1280184" y="502602"/>
                </a:lnTo>
                <a:lnTo>
                  <a:pt x="1280184" y="137073"/>
                </a:lnTo>
                <a:close/>
              </a:path>
              <a:path w="1649095" h="510540">
                <a:moveTo>
                  <a:pt x="1252579" y="0"/>
                </a:moveTo>
                <a:lnTo>
                  <a:pt x="1215515" y="23500"/>
                </a:lnTo>
                <a:lnTo>
                  <a:pt x="1212599" y="38075"/>
                </a:lnTo>
                <a:lnTo>
                  <a:pt x="1213328" y="45646"/>
                </a:lnTo>
                <a:lnTo>
                  <a:pt x="1244652" y="75452"/>
                </a:lnTo>
                <a:lnTo>
                  <a:pt x="1252579" y="76151"/>
                </a:lnTo>
                <a:lnTo>
                  <a:pt x="1260492" y="75452"/>
                </a:lnTo>
                <a:lnTo>
                  <a:pt x="1291815" y="45646"/>
                </a:lnTo>
                <a:lnTo>
                  <a:pt x="1292559" y="38075"/>
                </a:lnTo>
                <a:lnTo>
                  <a:pt x="1291815" y="30505"/>
                </a:lnTo>
                <a:lnTo>
                  <a:pt x="1260492" y="699"/>
                </a:lnTo>
                <a:lnTo>
                  <a:pt x="1252579" y="0"/>
                </a:lnTo>
                <a:close/>
              </a:path>
              <a:path w="1649095" h="510540">
                <a:moveTo>
                  <a:pt x="1420173" y="401701"/>
                </a:moveTo>
                <a:lnTo>
                  <a:pt x="1366866" y="415027"/>
                </a:lnTo>
                <a:lnTo>
                  <a:pt x="1373426" y="436951"/>
                </a:lnTo>
                <a:lnTo>
                  <a:pt x="1383346" y="456078"/>
                </a:lnTo>
                <a:lnTo>
                  <a:pt x="1413272" y="485944"/>
                </a:lnTo>
                <a:lnTo>
                  <a:pt x="1454739" y="504149"/>
                </a:lnTo>
                <a:lnTo>
                  <a:pt x="1505844" y="510217"/>
                </a:lnTo>
                <a:lnTo>
                  <a:pt x="1526488" y="509325"/>
                </a:lnTo>
                <a:lnTo>
                  <a:pt x="1580568" y="495939"/>
                </a:lnTo>
                <a:lnTo>
                  <a:pt x="1620726" y="468631"/>
                </a:lnTo>
                <a:lnTo>
                  <a:pt x="1627353" y="460718"/>
                </a:lnTo>
                <a:lnTo>
                  <a:pt x="1504892" y="460718"/>
                </a:lnTo>
                <a:lnTo>
                  <a:pt x="1488457" y="459796"/>
                </a:lnTo>
                <a:lnTo>
                  <a:pt x="1448968" y="445964"/>
                </a:lnTo>
                <a:lnTo>
                  <a:pt x="1424828" y="415533"/>
                </a:lnTo>
                <a:lnTo>
                  <a:pt x="1420173" y="401701"/>
                </a:lnTo>
                <a:close/>
              </a:path>
              <a:path w="1649095" h="510540">
                <a:moveTo>
                  <a:pt x="1512507" y="132313"/>
                </a:moveTo>
                <a:lnTo>
                  <a:pt x="1459230" y="139943"/>
                </a:lnTo>
                <a:lnTo>
                  <a:pt x="1416425" y="162001"/>
                </a:lnTo>
                <a:lnTo>
                  <a:pt x="1388061" y="195585"/>
                </a:lnTo>
                <a:lnTo>
                  <a:pt x="1378289" y="237974"/>
                </a:lnTo>
                <a:lnTo>
                  <a:pt x="1379747" y="256105"/>
                </a:lnTo>
                <a:lnTo>
                  <a:pt x="1401611" y="301037"/>
                </a:lnTo>
                <a:lnTo>
                  <a:pt x="1451942" y="331156"/>
                </a:lnTo>
                <a:lnTo>
                  <a:pt x="1536304" y="352202"/>
                </a:lnTo>
                <a:lnTo>
                  <a:pt x="1549215" y="355831"/>
                </a:lnTo>
                <a:lnTo>
                  <a:pt x="1583067" y="378528"/>
                </a:lnTo>
                <a:lnTo>
                  <a:pt x="1590563" y="403605"/>
                </a:lnTo>
                <a:lnTo>
                  <a:pt x="1589105" y="414968"/>
                </a:lnTo>
                <a:lnTo>
                  <a:pt x="1554688" y="451348"/>
                </a:lnTo>
                <a:lnTo>
                  <a:pt x="1504892" y="460718"/>
                </a:lnTo>
                <a:lnTo>
                  <a:pt x="1627353" y="460718"/>
                </a:lnTo>
                <a:lnTo>
                  <a:pt x="1647498" y="416039"/>
                </a:lnTo>
                <a:lnTo>
                  <a:pt x="1648629" y="400749"/>
                </a:lnTo>
                <a:lnTo>
                  <a:pt x="1647126" y="382469"/>
                </a:lnTo>
                <a:lnTo>
                  <a:pt x="1624593" y="338162"/>
                </a:lnTo>
                <a:lnTo>
                  <a:pt x="1574485" y="308489"/>
                </a:lnTo>
                <a:lnTo>
                  <a:pt x="1497277" y="288425"/>
                </a:lnTo>
                <a:lnTo>
                  <a:pt x="1482165" y="284126"/>
                </a:lnTo>
                <a:lnTo>
                  <a:pt x="1443018" y="261578"/>
                </a:lnTo>
                <a:lnTo>
                  <a:pt x="1434451" y="235118"/>
                </a:lnTo>
                <a:lnTo>
                  <a:pt x="1435834" y="223859"/>
                </a:lnTo>
                <a:lnTo>
                  <a:pt x="1468467" y="189561"/>
                </a:lnTo>
                <a:lnTo>
                  <a:pt x="1512507" y="180860"/>
                </a:lnTo>
                <a:lnTo>
                  <a:pt x="1621995" y="180860"/>
                </a:lnTo>
                <a:lnTo>
                  <a:pt x="1612159" y="168961"/>
                </a:lnTo>
                <a:lnTo>
                  <a:pt x="1597702" y="156111"/>
                </a:lnTo>
                <a:lnTo>
                  <a:pt x="1580776" y="145699"/>
                </a:lnTo>
                <a:lnTo>
                  <a:pt x="1560935" y="138263"/>
                </a:lnTo>
                <a:lnTo>
                  <a:pt x="1538179" y="133801"/>
                </a:lnTo>
                <a:lnTo>
                  <a:pt x="1512507" y="132313"/>
                </a:lnTo>
                <a:close/>
              </a:path>
              <a:path w="1649095" h="510540">
                <a:moveTo>
                  <a:pt x="1621995" y="180860"/>
                </a:moveTo>
                <a:lnTo>
                  <a:pt x="1512507" y="180860"/>
                </a:lnTo>
                <a:lnTo>
                  <a:pt x="1524212" y="181351"/>
                </a:lnTo>
                <a:lnTo>
                  <a:pt x="1534817" y="182824"/>
                </a:lnTo>
                <a:lnTo>
                  <a:pt x="1572536" y="202903"/>
                </a:lnTo>
                <a:lnTo>
                  <a:pt x="1591515" y="233215"/>
                </a:lnTo>
                <a:lnTo>
                  <a:pt x="1641965" y="218936"/>
                </a:lnTo>
                <a:lnTo>
                  <a:pt x="1634291" y="200374"/>
                </a:lnTo>
                <a:lnTo>
                  <a:pt x="1624355" y="183716"/>
                </a:lnTo>
                <a:lnTo>
                  <a:pt x="1621995" y="180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979" y="14648769"/>
            <a:ext cx="2483485" cy="640080"/>
          </a:xfrm>
          <a:custGeom>
            <a:avLst/>
            <a:gdLst/>
            <a:ahLst/>
            <a:cxnLst/>
            <a:rect l="l" t="t" r="r" b="b"/>
            <a:pathLst>
              <a:path w="2483485" h="640080">
                <a:moveTo>
                  <a:pt x="59017" y="15230"/>
                </a:moveTo>
                <a:lnTo>
                  <a:pt x="0" y="15230"/>
                </a:lnTo>
                <a:lnTo>
                  <a:pt x="0" y="502602"/>
                </a:lnTo>
                <a:lnTo>
                  <a:pt x="59017" y="502602"/>
                </a:lnTo>
                <a:lnTo>
                  <a:pt x="59017" y="284617"/>
                </a:lnTo>
                <a:lnTo>
                  <a:pt x="377903" y="284617"/>
                </a:lnTo>
                <a:lnTo>
                  <a:pt x="377903" y="232263"/>
                </a:lnTo>
                <a:lnTo>
                  <a:pt x="59017" y="232263"/>
                </a:lnTo>
                <a:lnTo>
                  <a:pt x="59017" y="15230"/>
                </a:lnTo>
                <a:close/>
              </a:path>
              <a:path w="2483485" h="640080">
                <a:moveTo>
                  <a:pt x="377903" y="284617"/>
                </a:moveTo>
                <a:lnTo>
                  <a:pt x="318886" y="284617"/>
                </a:lnTo>
                <a:lnTo>
                  <a:pt x="318886" y="502602"/>
                </a:lnTo>
                <a:lnTo>
                  <a:pt x="377903" y="502602"/>
                </a:lnTo>
                <a:lnTo>
                  <a:pt x="377903" y="284617"/>
                </a:lnTo>
                <a:close/>
              </a:path>
              <a:path w="2483485" h="640080">
                <a:moveTo>
                  <a:pt x="377903" y="15230"/>
                </a:moveTo>
                <a:lnTo>
                  <a:pt x="318886" y="15230"/>
                </a:lnTo>
                <a:lnTo>
                  <a:pt x="318886" y="232263"/>
                </a:lnTo>
                <a:lnTo>
                  <a:pt x="377903" y="232263"/>
                </a:lnTo>
                <a:lnTo>
                  <a:pt x="377903" y="15230"/>
                </a:lnTo>
                <a:close/>
              </a:path>
              <a:path w="2483485" h="640080">
                <a:moveTo>
                  <a:pt x="636939" y="132313"/>
                </a:moveTo>
                <a:lnTo>
                  <a:pt x="590474" y="138203"/>
                </a:lnTo>
                <a:lnTo>
                  <a:pt x="550078" y="155873"/>
                </a:lnTo>
                <a:lnTo>
                  <a:pt x="516999" y="184192"/>
                </a:lnTo>
                <a:lnTo>
                  <a:pt x="492012" y="222030"/>
                </a:lnTo>
                <a:lnTo>
                  <a:pt x="476484" y="268256"/>
                </a:lnTo>
                <a:lnTo>
                  <a:pt x="471308" y="321741"/>
                </a:lnTo>
                <a:lnTo>
                  <a:pt x="472602" y="349168"/>
                </a:lnTo>
                <a:lnTo>
                  <a:pt x="482954" y="398667"/>
                </a:lnTo>
                <a:lnTo>
                  <a:pt x="503494" y="440743"/>
                </a:lnTo>
                <a:lnTo>
                  <a:pt x="532527" y="473703"/>
                </a:lnTo>
                <a:lnTo>
                  <a:pt x="569518" y="496965"/>
                </a:lnTo>
                <a:lnTo>
                  <a:pt x="612948" y="508745"/>
                </a:lnTo>
                <a:lnTo>
                  <a:pt x="636939" y="510217"/>
                </a:lnTo>
                <a:lnTo>
                  <a:pt x="660915" y="508745"/>
                </a:lnTo>
                <a:lnTo>
                  <a:pt x="704226" y="496965"/>
                </a:lnTo>
                <a:lnTo>
                  <a:pt x="741201" y="473703"/>
                </a:lnTo>
                <a:lnTo>
                  <a:pt x="755368" y="459767"/>
                </a:lnTo>
                <a:lnTo>
                  <a:pt x="636939" y="459767"/>
                </a:lnTo>
                <a:lnTo>
                  <a:pt x="618972" y="458562"/>
                </a:lnTo>
                <a:lnTo>
                  <a:pt x="575065" y="440491"/>
                </a:lnTo>
                <a:lnTo>
                  <a:pt x="545750" y="404750"/>
                </a:lnTo>
                <a:lnTo>
                  <a:pt x="530386" y="357080"/>
                </a:lnTo>
                <a:lnTo>
                  <a:pt x="527470" y="321741"/>
                </a:lnTo>
                <a:lnTo>
                  <a:pt x="528199" y="303730"/>
                </a:lnTo>
                <a:lnTo>
                  <a:pt x="539131" y="253443"/>
                </a:lnTo>
                <a:lnTo>
                  <a:pt x="563717" y="212793"/>
                </a:lnTo>
                <a:lnTo>
                  <a:pt x="602670" y="187643"/>
                </a:lnTo>
                <a:lnTo>
                  <a:pt x="636939" y="182764"/>
                </a:lnTo>
                <a:lnTo>
                  <a:pt x="755312" y="182764"/>
                </a:lnTo>
                <a:lnTo>
                  <a:pt x="741201" y="168843"/>
                </a:lnTo>
                <a:lnTo>
                  <a:pt x="723562" y="155873"/>
                </a:lnTo>
                <a:lnTo>
                  <a:pt x="704226" y="145566"/>
                </a:lnTo>
                <a:lnTo>
                  <a:pt x="683344" y="138203"/>
                </a:lnTo>
                <a:lnTo>
                  <a:pt x="660915" y="133786"/>
                </a:lnTo>
                <a:lnTo>
                  <a:pt x="636939" y="132313"/>
                </a:lnTo>
                <a:close/>
              </a:path>
              <a:path w="2483485" h="640080">
                <a:moveTo>
                  <a:pt x="755312" y="182764"/>
                </a:moveTo>
                <a:lnTo>
                  <a:pt x="636939" y="182764"/>
                </a:lnTo>
                <a:lnTo>
                  <a:pt x="654906" y="183984"/>
                </a:lnTo>
                <a:lnTo>
                  <a:pt x="671207" y="187643"/>
                </a:lnTo>
                <a:lnTo>
                  <a:pt x="710161" y="212793"/>
                </a:lnTo>
                <a:lnTo>
                  <a:pt x="734746" y="253443"/>
                </a:lnTo>
                <a:lnTo>
                  <a:pt x="745678" y="303730"/>
                </a:lnTo>
                <a:lnTo>
                  <a:pt x="746407" y="321741"/>
                </a:lnTo>
                <a:lnTo>
                  <a:pt x="745678" y="339738"/>
                </a:lnTo>
                <a:lnTo>
                  <a:pt x="734746" y="389802"/>
                </a:lnTo>
                <a:lnTo>
                  <a:pt x="710161" y="430094"/>
                </a:lnTo>
                <a:lnTo>
                  <a:pt x="671207" y="454948"/>
                </a:lnTo>
                <a:lnTo>
                  <a:pt x="636939" y="459767"/>
                </a:lnTo>
                <a:lnTo>
                  <a:pt x="755368" y="459767"/>
                </a:lnTo>
                <a:lnTo>
                  <a:pt x="781627" y="420739"/>
                </a:lnTo>
                <a:lnTo>
                  <a:pt x="797334" y="374810"/>
                </a:lnTo>
                <a:lnTo>
                  <a:pt x="802569" y="321741"/>
                </a:lnTo>
                <a:lnTo>
                  <a:pt x="801260" y="294092"/>
                </a:lnTo>
                <a:lnTo>
                  <a:pt x="790789" y="244236"/>
                </a:lnTo>
                <a:lnTo>
                  <a:pt x="770234" y="201921"/>
                </a:lnTo>
                <a:lnTo>
                  <a:pt x="756759" y="184192"/>
                </a:lnTo>
                <a:lnTo>
                  <a:pt x="755312" y="182764"/>
                </a:lnTo>
                <a:close/>
              </a:path>
              <a:path w="2483485" h="640080">
                <a:moveTo>
                  <a:pt x="925423" y="401701"/>
                </a:moveTo>
                <a:lnTo>
                  <a:pt x="872117" y="415027"/>
                </a:lnTo>
                <a:lnTo>
                  <a:pt x="878676" y="436951"/>
                </a:lnTo>
                <a:lnTo>
                  <a:pt x="888597" y="456078"/>
                </a:lnTo>
                <a:lnTo>
                  <a:pt x="918522" y="485944"/>
                </a:lnTo>
                <a:lnTo>
                  <a:pt x="959989" y="504149"/>
                </a:lnTo>
                <a:lnTo>
                  <a:pt x="1011094" y="510217"/>
                </a:lnTo>
                <a:lnTo>
                  <a:pt x="1031739" y="509325"/>
                </a:lnTo>
                <a:lnTo>
                  <a:pt x="1085818" y="495939"/>
                </a:lnTo>
                <a:lnTo>
                  <a:pt x="1125977" y="468631"/>
                </a:lnTo>
                <a:lnTo>
                  <a:pt x="1132604" y="460718"/>
                </a:lnTo>
                <a:lnTo>
                  <a:pt x="1010142" y="460718"/>
                </a:lnTo>
                <a:lnTo>
                  <a:pt x="993707" y="459796"/>
                </a:lnTo>
                <a:lnTo>
                  <a:pt x="954218" y="445964"/>
                </a:lnTo>
                <a:lnTo>
                  <a:pt x="930079" y="415533"/>
                </a:lnTo>
                <a:lnTo>
                  <a:pt x="925423" y="401701"/>
                </a:lnTo>
                <a:close/>
              </a:path>
              <a:path w="2483485" h="640080">
                <a:moveTo>
                  <a:pt x="1017758" y="132313"/>
                </a:moveTo>
                <a:lnTo>
                  <a:pt x="964481" y="139943"/>
                </a:lnTo>
                <a:lnTo>
                  <a:pt x="921675" y="162001"/>
                </a:lnTo>
                <a:lnTo>
                  <a:pt x="893312" y="195585"/>
                </a:lnTo>
                <a:lnTo>
                  <a:pt x="883540" y="237974"/>
                </a:lnTo>
                <a:lnTo>
                  <a:pt x="884998" y="256105"/>
                </a:lnTo>
                <a:lnTo>
                  <a:pt x="906861" y="301037"/>
                </a:lnTo>
                <a:lnTo>
                  <a:pt x="957193" y="331156"/>
                </a:lnTo>
                <a:lnTo>
                  <a:pt x="1041555" y="352202"/>
                </a:lnTo>
                <a:lnTo>
                  <a:pt x="1054465" y="355831"/>
                </a:lnTo>
                <a:lnTo>
                  <a:pt x="1088317" y="378528"/>
                </a:lnTo>
                <a:lnTo>
                  <a:pt x="1095813" y="403605"/>
                </a:lnTo>
                <a:lnTo>
                  <a:pt x="1094356" y="414968"/>
                </a:lnTo>
                <a:lnTo>
                  <a:pt x="1059939" y="451348"/>
                </a:lnTo>
                <a:lnTo>
                  <a:pt x="1010142" y="460718"/>
                </a:lnTo>
                <a:lnTo>
                  <a:pt x="1132604" y="460718"/>
                </a:lnTo>
                <a:lnTo>
                  <a:pt x="1152749" y="416039"/>
                </a:lnTo>
                <a:lnTo>
                  <a:pt x="1153879" y="400749"/>
                </a:lnTo>
                <a:lnTo>
                  <a:pt x="1152377" y="382469"/>
                </a:lnTo>
                <a:lnTo>
                  <a:pt x="1129844" y="338162"/>
                </a:lnTo>
                <a:lnTo>
                  <a:pt x="1079735" y="308489"/>
                </a:lnTo>
                <a:lnTo>
                  <a:pt x="1002527" y="288425"/>
                </a:lnTo>
                <a:lnTo>
                  <a:pt x="987416" y="284126"/>
                </a:lnTo>
                <a:lnTo>
                  <a:pt x="948269" y="261578"/>
                </a:lnTo>
                <a:lnTo>
                  <a:pt x="939702" y="235118"/>
                </a:lnTo>
                <a:lnTo>
                  <a:pt x="941085" y="223859"/>
                </a:lnTo>
                <a:lnTo>
                  <a:pt x="973717" y="189561"/>
                </a:lnTo>
                <a:lnTo>
                  <a:pt x="1017758" y="180860"/>
                </a:lnTo>
                <a:lnTo>
                  <a:pt x="1127245" y="180860"/>
                </a:lnTo>
                <a:lnTo>
                  <a:pt x="1117410" y="168961"/>
                </a:lnTo>
                <a:lnTo>
                  <a:pt x="1102953" y="156111"/>
                </a:lnTo>
                <a:lnTo>
                  <a:pt x="1086027" y="145699"/>
                </a:lnTo>
                <a:lnTo>
                  <a:pt x="1066185" y="138263"/>
                </a:lnTo>
                <a:lnTo>
                  <a:pt x="1043429" y="133801"/>
                </a:lnTo>
                <a:lnTo>
                  <a:pt x="1017758" y="132313"/>
                </a:lnTo>
                <a:close/>
              </a:path>
              <a:path w="2483485" h="640080">
                <a:moveTo>
                  <a:pt x="1127245" y="180860"/>
                </a:moveTo>
                <a:lnTo>
                  <a:pt x="1017758" y="180860"/>
                </a:lnTo>
                <a:lnTo>
                  <a:pt x="1029463" y="181351"/>
                </a:lnTo>
                <a:lnTo>
                  <a:pt x="1040068" y="182824"/>
                </a:lnTo>
                <a:lnTo>
                  <a:pt x="1077787" y="202903"/>
                </a:lnTo>
                <a:lnTo>
                  <a:pt x="1096765" y="233215"/>
                </a:lnTo>
                <a:lnTo>
                  <a:pt x="1147216" y="218936"/>
                </a:lnTo>
                <a:lnTo>
                  <a:pt x="1139541" y="200374"/>
                </a:lnTo>
                <a:lnTo>
                  <a:pt x="1129606" y="183716"/>
                </a:lnTo>
                <a:lnTo>
                  <a:pt x="1127245" y="180860"/>
                </a:lnTo>
                <a:close/>
              </a:path>
              <a:path w="2483485" h="640080">
                <a:moveTo>
                  <a:pt x="1292678" y="137073"/>
                </a:moveTo>
                <a:lnTo>
                  <a:pt x="1238420" y="137073"/>
                </a:lnTo>
                <a:lnTo>
                  <a:pt x="1238420" y="639675"/>
                </a:lnTo>
                <a:lnTo>
                  <a:pt x="1294582" y="639675"/>
                </a:lnTo>
                <a:lnTo>
                  <a:pt x="1294582" y="446440"/>
                </a:lnTo>
                <a:lnTo>
                  <a:pt x="1348072" y="446440"/>
                </a:lnTo>
                <a:lnTo>
                  <a:pt x="1312534" y="407754"/>
                </a:lnTo>
                <a:lnTo>
                  <a:pt x="1296664" y="358806"/>
                </a:lnTo>
                <a:lnTo>
                  <a:pt x="1293630" y="319837"/>
                </a:lnTo>
                <a:lnTo>
                  <a:pt x="1294374" y="300011"/>
                </a:lnTo>
                <a:lnTo>
                  <a:pt x="1305528" y="248207"/>
                </a:lnTo>
                <a:lnTo>
                  <a:pt x="1329802" y="209566"/>
                </a:lnTo>
                <a:lnTo>
                  <a:pt x="1348866" y="195139"/>
                </a:lnTo>
                <a:lnTo>
                  <a:pt x="1292678" y="195139"/>
                </a:lnTo>
                <a:lnTo>
                  <a:pt x="1292678" y="137073"/>
                </a:lnTo>
                <a:close/>
              </a:path>
              <a:path w="2483485" h="640080">
                <a:moveTo>
                  <a:pt x="1348072" y="446440"/>
                </a:moveTo>
                <a:lnTo>
                  <a:pt x="1299341" y="446440"/>
                </a:lnTo>
                <a:lnTo>
                  <a:pt x="1302762" y="451765"/>
                </a:lnTo>
                <a:lnTo>
                  <a:pt x="1330813" y="485884"/>
                </a:lnTo>
                <a:lnTo>
                  <a:pt x="1374244" y="507302"/>
                </a:lnTo>
                <a:lnTo>
                  <a:pt x="1405954" y="510217"/>
                </a:lnTo>
                <a:lnTo>
                  <a:pt x="1428130" y="508774"/>
                </a:lnTo>
                <a:lnTo>
                  <a:pt x="1468467" y="497233"/>
                </a:lnTo>
                <a:lnTo>
                  <a:pt x="1503166" y="474283"/>
                </a:lnTo>
                <a:lnTo>
                  <a:pt x="1517116" y="459767"/>
                </a:lnTo>
                <a:lnTo>
                  <a:pt x="1398339" y="459767"/>
                </a:lnTo>
                <a:lnTo>
                  <a:pt x="1382097" y="458666"/>
                </a:lnTo>
                <a:lnTo>
                  <a:pt x="1367164" y="455364"/>
                </a:lnTo>
                <a:lnTo>
                  <a:pt x="1353540" y="449861"/>
                </a:lnTo>
                <a:lnTo>
                  <a:pt x="1348072" y="446440"/>
                </a:lnTo>
                <a:close/>
              </a:path>
              <a:path w="2483485" h="640080">
                <a:moveTo>
                  <a:pt x="1517223" y="182764"/>
                </a:moveTo>
                <a:lnTo>
                  <a:pt x="1398339" y="182764"/>
                </a:lnTo>
                <a:lnTo>
                  <a:pt x="1415428" y="183909"/>
                </a:lnTo>
                <a:lnTo>
                  <a:pt x="1431001" y="187345"/>
                </a:lnTo>
                <a:lnTo>
                  <a:pt x="1468735" y="210949"/>
                </a:lnTo>
                <a:lnTo>
                  <a:pt x="1493053" y="250349"/>
                </a:lnTo>
                <a:lnTo>
                  <a:pt x="1504208" y="301037"/>
                </a:lnTo>
                <a:lnTo>
                  <a:pt x="1504951" y="319837"/>
                </a:lnTo>
                <a:lnTo>
                  <a:pt x="1504193" y="338905"/>
                </a:lnTo>
                <a:lnTo>
                  <a:pt x="1492815" y="390754"/>
                </a:lnTo>
                <a:lnTo>
                  <a:pt x="1468273" y="431001"/>
                </a:lnTo>
                <a:lnTo>
                  <a:pt x="1430644" y="455126"/>
                </a:lnTo>
                <a:lnTo>
                  <a:pt x="1398339" y="459767"/>
                </a:lnTo>
                <a:lnTo>
                  <a:pt x="1517116" y="459767"/>
                </a:lnTo>
                <a:lnTo>
                  <a:pt x="1541361" y="421453"/>
                </a:lnTo>
                <a:lnTo>
                  <a:pt x="1556175" y="374988"/>
                </a:lnTo>
                <a:lnTo>
                  <a:pt x="1561113" y="320789"/>
                </a:lnTo>
                <a:lnTo>
                  <a:pt x="1559879" y="292946"/>
                </a:lnTo>
                <a:lnTo>
                  <a:pt x="1550003" y="242972"/>
                </a:lnTo>
                <a:lnTo>
                  <a:pt x="1530519" y="200865"/>
                </a:lnTo>
                <a:lnTo>
                  <a:pt x="1517742" y="183299"/>
                </a:lnTo>
                <a:lnTo>
                  <a:pt x="1517223" y="182764"/>
                </a:lnTo>
                <a:close/>
              </a:path>
              <a:path w="2483485" h="640080">
                <a:moveTo>
                  <a:pt x="1405002" y="132313"/>
                </a:moveTo>
                <a:lnTo>
                  <a:pt x="1359757" y="139006"/>
                </a:lnTo>
                <a:lnTo>
                  <a:pt x="1322663" y="163577"/>
                </a:lnTo>
                <a:lnTo>
                  <a:pt x="1299341" y="195139"/>
                </a:lnTo>
                <a:lnTo>
                  <a:pt x="1348866" y="195139"/>
                </a:lnTo>
                <a:lnTo>
                  <a:pt x="1353094" y="192536"/>
                </a:lnTo>
                <a:lnTo>
                  <a:pt x="1366807" y="187107"/>
                </a:lnTo>
                <a:lnTo>
                  <a:pt x="1381889" y="183850"/>
                </a:lnTo>
                <a:lnTo>
                  <a:pt x="1398339" y="182764"/>
                </a:lnTo>
                <a:lnTo>
                  <a:pt x="1517223" y="182764"/>
                </a:lnTo>
                <a:lnTo>
                  <a:pt x="1503033" y="168143"/>
                </a:lnTo>
                <a:lnTo>
                  <a:pt x="1486389" y="155397"/>
                </a:lnTo>
                <a:lnTo>
                  <a:pt x="1468095" y="145298"/>
                </a:lnTo>
                <a:lnTo>
                  <a:pt x="1448432" y="138084"/>
                </a:lnTo>
                <a:lnTo>
                  <a:pt x="1427401" y="133756"/>
                </a:lnTo>
                <a:lnTo>
                  <a:pt x="1405002" y="132313"/>
                </a:lnTo>
                <a:close/>
              </a:path>
              <a:path w="2483485" h="640080">
                <a:moveTo>
                  <a:pt x="1702946" y="137073"/>
                </a:moveTo>
                <a:lnTo>
                  <a:pt x="1646784" y="137073"/>
                </a:lnTo>
                <a:lnTo>
                  <a:pt x="1646784" y="502602"/>
                </a:lnTo>
                <a:lnTo>
                  <a:pt x="1702946" y="502602"/>
                </a:lnTo>
                <a:lnTo>
                  <a:pt x="1702946" y="137073"/>
                </a:lnTo>
                <a:close/>
              </a:path>
              <a:path w="2483485" h="640080">
                <a:moveTo>
                  <a:pt x="1675341" y="0"/>
                </a:moveTo>
                <a:lnTo>
                  <a:pt x="1638277" y="23500"/>
                </a:lnTo>
                <a:lnTo>
                  <a:pt x="1635361" y="38075"/>
                </a:lnTo>
                <a:lnTo>
                  <a:pt x="1636090" y="45646"/>
                </a:lnTo>
                <a:lnTo>
                  <a:pt x="1667414" y="75452"/>
                </a:lnTo>
                <a:lnTo>
                  <a:pt x="1675341" y="76151"/>
                </a:lnTo>
                <a:lnTo>
                  <a:pt x="1683254" y="75452"/>
                </a:lnTo>
                <a:lnTo>
                  <a:pt x="1714577" y="45646"/>
                </a:lnTo>
                <a:lnTo>
                  <a:pt x="1715321" y="38075"/>
                </a:lnTo>
                <a:lnTo>
                  <a:pt x="1714577" y="30505"/>
                </a:lnTo>
                <a:lnTo>
                  <a:pt x="1683254" y="699"/>
                </a:lnTo>
                <a:lnTo>
                  <a:pt x="1675341" y="0"/>
                </a:lnTo>
                <a:close/>
              </a:path>
              <a:path w="2483485" h="640080">
                <a:moveTo>
                  <a:pt x="1886722" y="49498"/>
                </a:moveTo>
                <a:lnTo>
                  <a:pt x="1830560" y="49498"/>
                </a:lnTo>
                <a:lnTo>
                  <a:pt x="1830560" y="413124"/>
                </a:lnTo>
                <a:lnTo>
                  <a:pt x="1838859" y="454799"/>
                </a:lnTo>
                <a:lnTo>
                  <a:pt x="1872087" y="491343"/>
                </a:lnTo>
                <a:lnTo>
                  <a:pt x="1917718" y="506722"/>
                </a:lnTo>
                <a:lnTo>
                  <a:pt x="1929558" y="507361"/>
                </a:lnTo>
                <a:lnTo>
                  <a:pt x="1937069" y="507213"/>
                </a:lnTo>
                <a:lnTo>
                  <a:pt x="1971441" y="500698"/>
                </a:lnTo>
                <a:lnTo>
                  <a:pt x="1960665" y="453103"/>
                </a:lnTo>
                <a:lnTo>
                  <a:pt x="1927019" y="453103"/>
                </a:lnTo>
                <a:lnTo>
                  <a:pt x="1919166" y="451834"/>
                </a:lnTo>
                <a:lnTo>
                  <a:pt x="1888448" y="418716"/>
                </a:lnTo>
                <a:lnTo>
                  <a:pt x="1886722" y="397893"/>
                </a:lnTo>
                <a:lnTo>
                  <a:pt x="1886722" y="49498"/>
                </a:lnTo>
                <a:close/>
              </a:path>
              <a:path w="2483485" h="640080">
                <a:moveTo>
                  <a:pt x="1960018" y="450248"/>
                </a:moveTo>
                <a:lnTo>
                  <a:pt x="1950499" y="452151"/>
                </a:lnTo>
                <a:lnTo>
                  <a:pt x="1946533" y="452786"/>
                </a:lnTo>
                <a:lnTo>
                  <a:pt x="1941456" y="453103"/>
                </a:lnTo>
                <a:lnTo>
                  <a:pt x="1960665" y="453103"/>
                </a:lnTo>
                <a:lnTo>
                  <a:pt x="1960018" y="450248"/>
                </a:lnTo>
                <a:close/>
              </a:path>
              <a:path w="2483485" h="640080">
                <a:moveTo>
                  <a:pt x="1830560" y="137073"/>
                </a:moveTo>
                <a:lnTo>
                  <a:pt x="1775350" y="137073"/>
                </a:lnTo>
                <a:lnTo>
                  <a:pt x="1775350" y="184668"/>
                </a:lnTo>
                <a:lnTo>
                  <a:pt x="1830560" y="184668"/>
                </a:lnTo>
                <a:lnTo>
                  <a:pt x="1830560" y="137073"/>
                </a:lnTo>
                <a:close/>
              </a:path>
              <a:path w="2483485" h="640080">
                <a:moveTo>
                  <a:pt x="1964778" y="137073"/>
                </a:moveTo>
                <a:lnTo>
                  <a:pt x="1886722" y="137073"/>
                </a:lnTo>
                <a:lnTo>
                  <a:pt x="1886722" y="184668"/>
                </a:lnTo>
                <a:lnTo>
                  <a:pt x="1964778" y="184668"/>
                </a:lnTo>
                <a:lnTo>
                  <a:pt x="1964778" y="137073"/>
                </a:lnTo>
                <a:close/>
              </a:path>
              <a:path w="2483485" h="640080">
                <a:moveTo>
                  <a:pt x="2303530" y="181812"/>
                </a:moveTo>
                <a:lnTo>
                  <a:pt x="2191092" y="181812"/>
                </a:lnTo>
                <a:lnTo>
                  <a:pt x="2209252" y="183032"/>
                </a:lnTo>
                <a:lnTo>
                  <a:pt x="2224944" y="186691"/>
                </a:lnTo>
                <a:lnTo>
                  <a:pt x="2257353" y="212065"/>
                </a:lnTo>
                <a:lnTo>
                  <a:pt x="2268195" y="256060"/>
                </a:lnTo>
                <a:lnTo>
                  <a:pt x="2268195" y="267007"/>
                </a:lnTo>
                <a:lnTo>
                  <a:pt x="2227978" y="284855"/>
                </a:lnTo>
                <a:lnTo>
                  <a:pt x="2216838" y="286060"/>
                </a:lnTo>
                <a:lnTo>
                  <a:pt x="2173958" y="291281"/>
                </a:lnTo>
                <a:lnTo>
                  <a:pt x="2135897" y="297617"/>
                </a:lnTo>
                <a:lnTo>
                  <a:pt x="2088197" y="311746"/>
                </a:lnTo>
                <a:lnTo>
                  <a:pt x="2051207" y="338578"/>
                </a:lnTo>
                <a:lnTo>
                  <a:pt x="2032898" y="383882"/>
                </a:lnTo>
                <a:lnTo>
                  <a:pt x="2032125" y="398845"/>
                </a:lnTo>
                <a:lnTo>
                  <a:pt x="2033166" y="416039"/>
                </a:lnTo>
                <a:lnTo>
                  <a:pt x="2048783" y="459767"/>
                </a:lnTo>
                <a:lnTo>
                  <a:pt x="2080329" y="490688"/>
                </a:lnTo>
                <a:lnTo>
                  <a:pt x="2123685" y="507897"/>
                </a:lnTo>
                <a:lnTo>
                  <a:pt x="2156823" y="511169"/>
                </a:lnTo>
                <a:lnTo>
                  <a:pt x="2172158" y="510574"/>
                </a:lnTo>
                <a:lnTo>
                  <a:pt x="2210844" y="501650"/>
                </a:lnTo>
                <a:lnTo>
                  <a:pt x="2246302" y="478567"/>
                </a:lnTo>
                <a:lnTo>
                  <a:pt x="2260940" y="460718"/>
                </a:lnTo>
                <a:lnTo>
                  <a:pt x="2165390" y="460718"/>
                </a:lnTo>
                <a:lnTo>
                  <a:pt x="2149342" y="459796"/>
                </a:lnTo>
                <a:lnTo>
                  <a:pt x="2109942" y="445964"/>
                </a:lnTo>
                <a:lnTo>
                  <a:pt x="2088287" y="401701"/>
                </a:lnTo>
                <a:lnTo>
                  <a:pt x="2089001" y="391557"/>
                </a:lnTo>
                <a:lnTo>
                  <a:pt x="2113155" y="356902"/>
                </a:lnTo>
                <a:lnTo>
                  <a:pt x="2149922" y="343575"/>
                </a:lnTo>
                <a:lnTo>
                  <a:pt x="2194661" y="336972"/>
                </a:lnTo>
                <a:lnTo>
                  <a:pt x="2217195" y="333848"/>
                </a:lnTo>
                <a:lnTo>
                  <a:pt x="2260580" y="324359"/>
                </a:lnTo>
                <a:lnTo>
                  <a:pt x="2268195" y="318886"/>
                </a:lnTo>
                <a:lnTo>
                  <a:pt x="2324358" y="318886"/>
                </a:lnTo>
                <a:lnTo>
                  <a:pt x="2324358" y="261772"/>
                </a:lnTo>
                <a:lnTo>
                  <a:pt x="2323465" y="241098"/>
                </a:lnTo>
                <a:lnTo>
                  <a:pt x="2320788" y="222625"/>
                </a:lnTo>
                <a:lnTo>
                  <a:pt x="2316326" y="206353"/>
                </a:lnTo>
                <a:lnTo>
                  <a:pt x="2310079" y="192283"/>
                </a:lnTo>
                <a:lnTo>
                  <a:pt x="2303530" y="181812"/>
                </a:lnTo>
                <a:close/>
              </a:path>
              <a:path w="2483485" h="640080">
                <a:moveTo>
                  <a:pt x="2324358" y="453103"/>
                </a:moveTo>
                <a:lnTo>
                  <a:pt x="2268195" y="453103"/>
                </a:lnTo>
                <a:lnTo>
                  <a:pt x="2268195" y="502602"/>
                </a:lnTo>
                <a:lnTo>
                  <a:pt x="2324358" y="502602"/>
                </a:lnTo>
                <a:lnTo>
                  <a:pt x="2324358" y="453103"/>
                </a:lnTo>
                <a:close/>
              </a:path>
              <a:path w="2483485" h="640080">
                <a:moveTo>
                  <a:pt x="2324358" y="318886"/>
                </a:moveTo>
                <a:lnTo>
                  <a:pt x="2268195" y="318886"/>
                </a:lnTo>
                <a:lnTo>
                  <a:pt x="2268188" y="370407"/>
                </a:lnTo>
                <a:lnTo>
                  <a:pt x="2267452" y="381577"/>
                </a:lnTo>
                <a:lnTo>
                  <a:pt x="2249753" y="423713"/>
                </a:lnTo>
                <a:lnTo>
                  <a:pt x="2209475" y="453356"/>
                </a:lnTo>
                <a:lnTo>
                  <a:pt x="2165390" y="460718"/>
                </a:lnTo>
                <a:lnTo>
                  <a:pt x="2260940" y="460718"/>
                </a:lnTo>
                <a:lnTo>
                  <a:pt x="2262008" y="459157"/>
                </a:lnTo>
                <a:lnTo>
                  <a:pt x="2265340" y="453103"/>
                </a:lnTo>
                <a:lnTo>
                  <a:pt x="2324358" y="453103"/>
                </a:lnTo>
                <a:lnTo>
                  <a:pt x="2324358" y="318886"/>
                </a:lnTo>
                <a:close/>
              </a:path>
              <a:path w="2483485" h="640080">
                <a:moveTo>
                  <a:pt x="2189188" y="132313"/>
                </a:moveTo>
                <a:lnTo>
                  <a:pt x="2147245" y="136597"/>
                </a:lnTo>
                <a:lnTo>
                  <a:pt x="2105778" y="150161"/>
                </a:lnTo>
                <a:lnTo>
                  <a:pt x="2069368" y="176309"/>
                </a:lnTo>
                <a:lnTo>
                  <a:pt x="2042595" y="217984"/>
                </a:lnTo>
                <a:lnTo>
                  <a:pt x="2095902" y="237022"/>
                </a:lnTo>
                <a:lnTo>
                  <a:pt x="2101390" y="227176"/>
                </a:lnTo>
                <a:lnTo>
                  <a:pt x="2108574" y="217627"/>
                </a:lnTo>
                <a:lnTo>
                  <a:pt x="2140537" y="191718"/>
                </a:lnTo>
                <a:lnTo>
                  <a:pt x="2191092" y="181812"/>
                </a:lnTo>
                <a:lnTo>
                  <a:pt x="2303530" y="181812"/>
                </a:lnTo>
                <a:lnTo>
                  <a:pt x="2302479" y="180131"/>
                </a:lnTo>
                <a:lnTo>
                  <a:pt x="2274145" y="153493"/>
                </a:lnTo>
                <a:lnTo>
                  <a:pt x="2229644" y="136597"/>
                </a:lnTo>
                <a:lnTo>
                  <a:pt x="2198320" y="132581"/>
                </a:lnTo>
                <a:lnTo>
                  <a:pt x="2189188" y="132313"/>
                </a:lnTo>
                <a:close/>
              </a:path>
              <a:path w="2483485" h="640080">
                <a:moveTo>
                  <a:pt x="2483027" y="15230"/>
                </a:moveTo>
                <a:lnTo>
                  <a:pt x="2426865" y="15230"/>
                </a:lnTo>
                <a:lnTo>
                  <a:pt x="2426865" y="502602"/>
                </a:lnTo>
                <a:lnTo>
                  <a:pt x="2483027" y="502602"/>
                </a:lnTo>
                <a:lnTo>
                  <a:pt x="2483027" y="1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6905" y="11612212"/>
            <a:ext cx="2617721" cy="166487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213670" y="12093872"/>
            <a:ext cx="1151255" cy="640080"/>
          </a:xfrm>
          <a:custGeom>
            <a:avLst/>
            <a:gdLst/>
            <a:ahLst/>
            <a:cxnLst/>
            <a:rect l="l" t="t" r="r" b="b"/>
            <a:pathLst>
              <a:path w="1151255" h="640079">
                <a:moveTo>
                  <a:pt x="54258" y="137073"/>
                </a:moveTo>
                <a:lnTo>
                  <a:pt x="0" y="137073"/>
                </a:lnTo>
                <a:lnTo>
                  <a:pt x="0" y="639675"/>
                </a:lnTo>
                <a:lnTo>
                  <a:pt x="56162" y="639675"/>
                </a:lnTo>
                <a:lnTo>
                  <a:pt x="56162" y="446440"/>
                </a:lnTo>
                <a:lnTo>
                  <a:pt x="109652" y="446440"/>
                </a:lnTo>
                <a:lnTo>
                  <a:pt x="74114" y="407754"/>
                </a:lnTo>
                <a:lnTo>
                  <a:pt x="58244" y="358806"/>
                </a:lnTo>
                <a:lnTo>
                  <a:pt x="55210" y="319837"/>
                </a:lnTo>
                <a:lnTo>
                  <a:pt x="55953" y="300011"/>
                </a:lnTo>
                <a:lnTo>
                  <a:pt x="67108" y="248207"/>
                </a:lnTo>
                <a:lnTo>
                  <a:pt x="91382" y="209566"/>
                </a:lnTo>
                <a:lnTo>
                  <a:pt x="110446" y="195139"/>
                </a:lnTo>
                <a:lnTo>
                  <a:pt x="54258" y="195139"/>
                </a:lnTo>
                <a:lnTo>
                  <a:pt x="54258" y="137073"/>
                </a:lnTo>
                <a:close/>
              </a:path>
              <a:path w="1151255" h="640079">
                <a:moveTo>
                  <a:pt x="109652" y="446440"/>
                </a:moveTo>
                <a:lnTo>
                  <a:pt x="60921" y="446440"/>
                </a:lnTo>
                <a:lnTo>
                  <a:pt x="64342" y="451765"/>
                </a:lnTo>
                <a:lnTo>
                  <a:pt x="92393" y="485884"/>
                </a:lnTo>
                <a:lnTo>
                  <a:pt x="135824" y="507302"/>
                </a:lnTo>
                <a:lnTo>
                  <a:pt x="167534" y="510217"/>
                </a:lnTo>
                <a:lnTo>
                  <a:pt x="189710" y="508774"/>
                </a:lnTo>
                <a:lnTo>
                  <a:pt x="230047" y="497233"/>
                </a:lnTo>
                <a:lnTo>
                  <a:pt x="264746" y="474283"/>
                </a:lnTo>
                <a:lnTo>
                  <a:pt x="278696" y="459767"/>
                </a:lnTo>
                <a:lnTo>
                  <a:pt x="159918" y="459767"/>
                </a:lnTo>
                <a:lnTo>
                  <a:pt x="143677" y="458666"/>
                </a:lnTo>
                <a:lnTo>
                  <a:pt x="128744" y="455364"/>
                </a:lnTo>
                <a:lnTo>
                  <a:pt x="115120" y="449861"/>
                </a:lnTo>
                <a:lnTo>
                  <a:pt x="109652" y="446440"/>
                </a:lnTo>
                <a:close/>
              </a:path>
              <a:path w="1151255" h="640079">
                <a:moveTo>
                  <a:pt x="278803" y="182764"/>
                </a:moveTo>
                <a:lnTo>
                  <a:pt x="159918" y="182764"/>
                </a:lnTo>
                <a:lnTo>
                  <a:pt x="177008" y="183909"/>
                </a:lnTo>
                <a:lnTo>
                  <a:pt x="192581" y="187345"/>
                </a:lnTo>
                <a:lnTo>
                  <a:pt x="230314" y="210949"/>
                </a:lnTo>
                <a:lnTo>
                  <a:pt x="254632" y="250349"/>
                </a:lnTo>
                <a:lnTo>
                  <a:pt x="265787" y="301037"/>
                </a:lnTo>
                <a:lnTo>
                  <a:pt x="266531" y="319837"/>
                </a:lnTo>
                <a:lnTo>
                  <a:pt x="265773" y="338905"/>
                </a:lnTo>
                <a:lnTo>
                  <a:pt x="254394" y="390754"/>
                </a:lnTo>
                <a:lnTo>
                  <a:pt x="229853" y="431001"/>
                </a:lnTo>
                <a:lnTo>
                  <a:pt x="192224" y="455126"/>
                </a:lnTo>
                <a:lnTo>
                  <a:pt x="159918" y="459767"/>
                </a:lnTo>
                <a:lnTo>
                  <a:pt x="278696" y="459767"/>
                </a:lnTo>
                <a:lnTo>
                  <a:pt x="302941" y="421453"/>
                </a:lnTo>
                <a:lnTo>
                  <a:pt x="317755" y="374988"/>
                </a:lnTo>
                <a:lnTo>
                  <a:pt x="322693" y="320789"/>
                </a:lnTo>
                <a:lnTo>
                  <a:pt x="321459" y="292946"/>
                </a:lnTo>
                <a:lnTo>
                  <a:pt x="311583" y="242972"/>
                </a:lnTo>
                <a:lnTo>
                  <a:pt x="292099" y="200865"/>
                </a:lnTo>
                <a:lnTo>
                  <a:pt x="279322" y="183299"/>
                </a:lnTo>
                <a:lnTo>
                  <a:pt x="278803" y="182764"/>
                </a:lnTo>
                <a:close/>
              </a:path>
              <a:path w="1151255" h="640079">
                <a:moveTo>
                  <a:pt x="166582" y="132313"/>
                </a:moveTo>
                <a:lnTo>
                  <a:pt x="121337" y="139006"/>
                </a:lnTo>
                <a:lnTo>
                  <a:pt x="84243" y="163577"/>
                </a:lnTo>
                <a:lnTo>
                  <a:pt x="60921" y="195139"/>
                </a:lnTo>
                <a:lnTo>
                  <a:pt x="110446" y="195139"/>
                </a:lnTo>
                <a:lnTo>
                  <a:pt x="114674" y="192536"/>
                </a:lnTo>
                <a:lnTo>
                  <a:pt x="128387" y="187107"/>
                </a:lnTo>
                <a:lnTo>
                  <a:pt x="143468" y="183850"/>
                </a:lnTo>
                <a:lnTo>
                  <a:pt x="159918" y="182764"/>
                </a:lnTo>
                <a:lnTo>
                  <a:pt x="278803" y="182764"/>
                </a:lnTo>
                <a:lnTo>
                  <a:pt x="264612" y="168143"/>
                </a:lnTo>
                <a:lnTo>
                  <a:pt x="247969" y="155397"/>
                </a:lnTo>
                <a:lnTo>
                  <a:pt x="229675" y="145298"/>
                </a:lnTo>
                <a:lnTo>
                  <a:pt x="210012" y="138084"/>
                </a:lnTo>
                <a:lnTo>
                  <a:pt x="188981" y="133756"/>
                </a:lnTo>
                <a:lnTo>
                  <a:pt x="166582" y="132313"/>
                </a:lnTo>
                <a:close/>
              </a:path>
              <a:path w="1151255" h="640079">
                <a:moveTo>
                  <a:pt x="464526" y="137073"/>
                </a:moveTo>
                <a:lnTo>
                  <a:pt x="408364" y="137073"/>
                </a:lnTo>
                <a:lnTo>
                  <a:pt x="408364" y="502602"/>
                </a:lnTo>
                <a:lnTo>
                  <a:pt x="464526" y="502602"/>
                </a:lnTo>
                <a:lnTo>
                  <a:pt x="464526" y="137073"/>
                </a:lnTo>
                <a:close/>
              </a:path>
              <a:path w="1151255" h="640079">
                <a:moveTo>
                  <a:pt x="436921" y="0"/>
                </a:moveTo>
                <a:lnTo>
                  <a:pt x="399856" y="23500"/>
                </a:lnTo>
                <a:lnTo>
                  <a:pt x="396941" y="38075"/>
                </a:lnTo>
                <a:lnTo>
                  <a:pt x="397670" y="45646"/>
                </a:lnTo>
                <a:lnTo>
                  <a:pt x="428993" y="75452"/>
                </a:lnTo>
                <a:lnTo>
                  <a:pt x="436921" y="76151"/>
                </a:lnTo>
                <a:lnTo>
                  <a:pt x="444834" y="75452"/>
                </a:lnTo>
                <a:lnTo>
                  <a:pt x="476157" y="45646"/>
                </a:lnTo>
                <a:lnTo>
                  <a:pt x="476901" y="38075"/>
                </a:lnTo>
                <a:lnTo>
                  <a:pt x="476157" y="30505"/>
                </a:lnTo>
                <a:lnTo>
                  <a:pt x="444834" y="699"/>
                </a:lnTo>
                <a:lnTo>
                  <a:pt x="436921" y="0"/>
                </a:lnTo>
                <a:close/>
              </a:path>
              <a:path w="1151255" h="640079">
                <a:moveTo>
                  <a:pt x="623553" y="15230"/>
                </a:moveTo>
                <a:lnTo>
                  <a:pt x="567391" y="15230"/>
                </a:lnTo>
                <a:lnTo>
                  <a:pt x="567391" y="502602"/>
                </a:lnTo>
                <a:lnTo>
                  <a:pt x="623553" y="502602"/>
                </a:lnTo>
                <a:lnTo>
                  <a:pt x="623553" y="15230"/>
                </a:lnTo>
                <a:close/>
              </a:path>
              <a:path w="1151255" h="640079">
                <a:moveTo>
                  <a:pt x="782579" y="15230"/>
                </a:moveTo>
                <a:lnTo>
                  <a:pt x="726417" y="15230"/>
                </a:lnTo>
                <a:lnTo>
                  <a:pt x="726417" y="502602"/>
                </a:lnTo>
                <a:lnTo>
                  <a:pt x="782579" y="502602"/>
                </a:lnTo>
                <a:lnTo>
                  <a:pt x="782579" y="15230"/>
                </a:lnTo>
                <a:close/>
              </a:path>
              <a:path w="1151255" h="640079">
                <a:moveTo>
                  <a:pt x="922568" y="401701"/>
                </a:moveTo>
                <a:lnTo>
                  <a:pt x="869262" y="415027"/>
                </a:lnTo>
                <a:lnTo>
                  <a:pt x="875821" y="436951"/>
                </a:lnTo>
                <a:lnTo>
                  <a:pt x="885741" y="456078"/>
                </a:lnTo>
                <a:lnTo>
                  <a:pt x="915667" y="485944"/>
                </a:lnTo>
                <a:lnTo>
                  <a:pt x="957134" y="504149"/>
                </a:lnTo>
                <a:lnTo>
                  <a:pt x="1008239" y="510217"/>
                </a:lnTo>
                <a:lnTo>
                  <a:pt x="1028883" y="509325"/>
                </a:lnTo>
                <a:lnTo>
                  <a:pt x="1082963" y="495939"/>
                </a:lnTo>
                <a:lnTo>
                  <a:pt x="1123121" y="468631"/>
                </a:lnTo>
                <a:lnTo>
                  <a:pt x="1129748" y="460718"/>
                </a:lnTo>
                <a:lnTo>
                  <a:pt x="1007287" y="460718"/>
                </a:lnTo>
                <a:lnTo>
                  <a:pt x="990852" y="459796"/>
                </a:lnTo>
                <a:lnTo>
                  <a:pt x="951363" y="445964"/>
                </a:lnTo>
                <a:lnTo>
                  <a:pt x="927223" y="415533"/>
                </a:lnTo>
                <a:lnTo>
                  <a:pt x="922568" y="401701"/>
                </a:lnTo>
                <a:close/>
              </a:path>
              <a:path w="1151255" h="640079">
                <a:moveTo>
                  <a:pt x="1014902" y="132313"/>
                </a:moveTo>
                <a:lnTo>
                  <a:pt x="961625" y="139943"/>
                </a:lnTo>
                <a:lnTo>
                  <a:pt x="918820" y="162001"/>
                </a:lnTo>
                <a:lnTo>
                  <a:pt x="890456" y="195585"/>
                </a:lnTo>
                <a:lnTo>
                  <a:pt x="880684" y="237974"/>
                </a:lnTo>
                <a:lnTo>
                  <a:pt x="882142" y="256105"/>
                </a:lnTo>
                <a:lnTo>
                  <a:pt x="904006" y="301037"/>
                </a:lnTo>
                <a:lnTo>
                  <a:pt x="954337" y="331156"/>
                </a:lnTo>
                <a:lnTo>
                  <a:pt x="1038699" y="352202"/>
                </a:lnTo>
                <a:lnTo>
                  <a:pt x="1051610" y="355831"/>
                </a:lnTo>
                <a:lnTo>
                  <a:pt x="1085461" y="378528"/>
                </a:lnTo>
                <a:lnTo>
                  <a:pt x="1092958" y="403605"/>
                </a:lnTo>
                <a:lnTo>
                  <a:pt x="1091500" y="414968"/>
                </a:lnTo>
                <a:lnTo>
                  <a:pt x="1057083" y="451348"/>
                </a:lnTo>
                <a:lnTo>
                  <a:pt x="1007287" y="460718"/>
                </a:lnTo>
                <a:lnTo>
                  <a:pt x="1129748" y="460718"/>
                </a:lnTo>
                <a:lnTo>
                  <a:pt x="1149893" y="416039"/>
                </a:lnTo>
                <a:lnTo>
                  <a:pt x="1151023" y="400749"/>
                </a:lnTo>
                <a:lnTo>
                  <a:pt x="1149521" y="382469"/>
                </a:lnTo>
                <a:lnTo>
                  <a:pt x="1126988" y="338162"/>
                </a:lnTo>
                <a:lnTo>
                  <a:pt x="1076879" y="308489"/>
                </a:lnTo>
                <a:lnTo>
                  <a:pt x="999672" y="288425"/>
                </a:lnTo>
                <a:lnTo>
                  <a:pt x="984560" y="284126"/>
                </a:lnTo>
                <a:lnTo>
                  <a:pt x="945413" y="261578"/>
                </a:lnTo>
                <a:lnTo>
                  <a:pt x="936846" y="235118"/>
                </a:lnTo>
                <a:lnTo>
                  <a:pt x="938230" y="223859"/>
                </a:lnTo>
                <a:lnTo>
                  <a:pt x="970862" y="189561"/>
                </a:lnTo>
                <a:lnTo>
                  <a:pt x="1014902" y="180860"/>
                </a:lnTo>
                <a:lnTo>
                  <a:pt x="1124390" y="180860"/>
                </a:lnTo>
                <a:lnTo>
                  <a:pt x="1114554" y="168961"/>
                </a:lnTo>
                <a:lnTo>
                  <a:pt x="1100097" y="156111"/>
                </a:lnTo>
                <a:lnTo>
                  <a:pt x="1083171" y="145699"/>
                </a:lnTo>
                <a:lnTo>
                  <a:pt x="1063330" y="138263"/>
                </a:lnTo>
                <a:lnTo>
                  <a:pt x="1040573" y="133801"/>
                </a:lnTo>
                <a:lnTo>
                  <a:pt x="1014902" y="132313"/>
                </a:lnTo>
                <a:close/>
              </a:path>
              <a:path w="1151255" h="640079">
                <a:moveTo>
                  <a:pt x="1124390" y="180860"/>
                </a:moveTo>
                <a:lnTo>
                  <a:pt x="1014902" y="180860"/>
                </a:lnTo>
                <a:lnTo>
                  <a:pt x="1026607" y="181351"/>
                </a:lnTo>
                <a:lnTo>
                  <a:pt x="1037212" y="182824"/>
                </a:lnTo>
                <a:lnTo>
                  <a:pt x="1074931" y="202903"/>
                </a:lnTo>
                <a:lnTo>
                  <a:pt x="1093910" y="233215"/>
                </a:lnTo>
                <a:lnTo>
                  <a:pt x="1144360" y="218936"/>
                </a:lnTo>
                <a:lnTo>
                  <a:pt x="1136686" y="200374"/>
                </a:lnTo>
                <a:lnTo>
                  <a:pt x="1126750" y="183716"/>
                </a:lnTo>
                <a:lnTo>
                  <a:pt x="1124390" y="180860"/>
                </a:lnTo>
                <a:close/>
              </a:path>
            </a:pathLst>
          </a:custGeom>
          <a:solidFill>
            <a:srgbClr val="787C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76414" y="15777720"/>
            <a:ext cx="1497965" cy="638810"/>
          </a:xfrm>
          <a:custGeom>
            <a:avLst/>
            <a:gdLst/>
            <a:ahLst/>
            <a:cxnLst/>
            <a:rect l="l" t="t" r="r" b="b"/>
            <a:pathLst>
              <a:path w="1497965" h="638809">
                <a:moveTo>
                  <a:pt x="169437" y="0"/>
                </a:moveTo>
                <a:lnTo>
                  <a:pt x="119939" y="7436"/>
                </a:lnTo>
                <a:lnTo>
                  <a:pt x="78055" y="29746"/>
                </a:lnTo>
                <a:lnTo>
                  <a:pt x="44620" y="65919"/>
                </a:lnTo>
                <a:lnTo>
                  <a:pt x="19989" y="115417"/>
                </a:lnTo>
                <a:lnTo>
                  <a:pt x="4997" y="177112"/>
                </a:lnTo>
                <a:lnTo>
                  <a:pt x="0" y="250349"/>
                </a:lnTo>
                <a:lnTo>
                  <a:pt x="1249" y="288633"/>
                </a:lnTo>
                <a:lnTo>
                  <a:pt x="11244" y="356456"/>
                </a:lnTo>
                <a:lnTo>
                  <a:pt x="31100" y="412305"/>
                </a:lnTo>
                <a:lnTo>
                  <a:pt x="60014" y="455022"/>
                </a:lnTo>
                <a:lnTo>
                  <a:pt x="97733" y="484233"/>
                </a:lnTo>
                <a:lnTo>
                  <a:pt x="143543" y="498869"/>
                </a:lnTo>
                <a:lnTo>
                  <a:pt x="169437" y="500698"/>
                </a:lnTo>
                <a:lnTo>
                  <a:pt x="195332" y="498869"/>
                </a:lnTo>
                <a:lnTo>
                  <a:pt x="241142" y="484233"/>
                </a:lnTo>
                <a:lnTo>
                  <a:pt x="278861" y="455022"/>
                </a:lnTo>
                <a:lnTo>
                  <a:pt x="284138" y="448344"/>
                </a:lnTo>
                <a:lnTo>
                  <a:pt x="169437" y="448344"/>
                </a:lnTo>
                <a:lnTo>
                  <a:pt x="152348" y="446901"/>
                </a:lnTo>
                <a:lnTo>
                  <a:pt x="108754" y="425260"/>
                </a:lnTo>
                <a:lnTo>
                  <a:pt x="77832" y="378721"/>
                </a:lnTo>
                <a:lnTo>
                  <a:pt x="64610" y="334592"/>
                </a:lnTo>
                <a:lnTo>
                  <a:pt x="57946" y="280810"/>
                </a:lnTo>
                <a:lnTo>
                  <a:pt x="57113" y="250349"/>
                </a:lnTo>
                <a:lnTo>
                  <a:pt x="58973" y="205565"/>
                </a:lnTo>
                <a:lnTo>
                  <a:pt x="64550" y="166165"/>
                </a:lnTo>
                <a:lnTo>
                  <a:pt x="86860" y="103518"/>
                </a:lnTo>
                <a:lnTo>
                  <a:pt x="122378" y="64431"/>
                </a:lnTo>
                <a:lnTo>
                  <a:pt x="169437" y="51402"/>
                </a:lnTo>
                <a:lnTo>
                  <a:pt x="282637" y="51402"/>
                </a:lnTo>
                <a:lnTo>
                  <a:pt x="278489" y="46167"/>
                </a:lnTo>
                <a:lnTo>
                  <a:pt x="260582" y="29746"/>
                </a:lnTo>
                <a:lnTo>
                  <a:pt x="240696" y="16732"/>
                </a:lnTo>
                <a:lnTo>
                  <a:pt x="218877" y="7436"/>
                </a:lnTo>
                <a:lnTo>
                  <a:pt x="195124" y="1859"/>
                </a:lnTo>
                <a:lnTo>
                  <a:pt x="169437" y="0"/>
                </a:lnTo>
                <a:close/>
              </a:path>
              <a:path w="1497965" h="638809">
                <a:moveTo>
                  <a:pt x="282637" y="51402"/>
                </a:moveTo>
                <a:lnTo>
                  <a:pt x="169437" y="51402"/>
                </a:lnTo>
                <a:lnTo>
                  <a:pt x="186408" y="52860"/>
                </a:lnTo>
                <a:lnTo>
                  <a:pt x="202099" y="57232"/>
                </a:lnTo>
                <a:lnTo>
                  <a:pt x="241514" y="87708"/>
                </a:lnTo>
                <a:lnTo>
                  <a:pt x="260790" y="121619"/>
                </a:lnTo>
                <a:lnTo>
                  <a:pt x="274131" y="165972"/>
                </a:lnTo>
                <a:lnTo>
                  <a:pt x="280914" y="219873"/>
                </a:lnTo>
                <a:lnTo>
                  <a:pt x="281762" y="250349"/>
                </a:lnTo>
                <a:lnTo>
                  <a:pt x="279917" y="295207"/>
                </a:lnTo>
                <a:lnTo>
                  <a:pt x="274384" y="334592"/>
                </a:lnTo>
                <a:lnTo>
                  <a:pt x="252253" y="396941"/>
                </a:lnTo>
                <a:lnTo>
                  <a:pt x="216794" y="435493"/>
                </a:lnTo>
                <a:lnTo>
                  <a:pt x="169437" y="448344"/>
                </a:lnTo>
                <a:lnTo>
                  <a:pt x="284138" y="448344"/>
                </a:lnTo>
                <a:lnTo>
                  <a:pt x="307775" y="412305"/>
                </a:lnTo>
                <a:lnTo>
                  <a:pt x="327631" y="356456"/>
                </a:lnTo>
                <a:lnTo>
                  <a:pt x="337626" y="288633"/>
                </a:lnTo>
                <a:lnTo>
                  <a:pt x="338875" y="250349"/>
                </a:lnTo>
                <a:lnTo>
                  <a:pt x="337611" y="212288"/>
                </a:lnTo>
                <a:lnTo>
                  <a:pt x="327497" y="144822"/>
                </a:lnTo>
                <a:lnTo>
                  <a:pt x="307522" y="89002"/>
                </a:lnTo>
                <a:lnTo>
                  <a:pt x="294136" y="65919"/>
                </a:lnTo>
                <a:lnTo>
                  <a:pt x="282637" y="51402"/>
                </a:lnTo>
                <a:close/>
              </a:path>
              <a:path w="1497965" h="638809">
                <a:moveTo>
                  <a:pt x="454174" y="412172"/>
                </a:moveTo>
                <a:lnTo>
                  <a:pt x="418433" y="431403"/>
                </a:lnTo>
                <a:lnTo>
                  <a:pt x="411339" y="455007"/>
                </a:lnTo>
                <a:lnTo>
                  <a:pt x="412127" y="463500"/>
                </a:lnTo>
                <a:lnTo>
                  <a:pt x="437813" y="494689"/>
                </a:lnTo>
                <a:lnTo>
                  <a:pt x="454174" y="497843"/>
                </a:lnTo>
                <a:lnTo>
                  <a:pt x="462107" y="497843"/>
                </a:lnTo>
                <a:lnTo>
                  <a:pt x="469246" y="495939"/>
                </a:lnTo>
                <a:lnTo>
                  <a:pt x="482097" y="488165"/>
                </a:lnTo>
                <a:lnTo>
                  <a:pt x="487253" y="482929"/>
                </a:lnTo>
                <a:lnTo>
                  <a:pt x="491060" y="476425"/>
                </a:lnTo>
                <a:lnTo>
                  <a:pt x="495026" y="469920"/>
                </a:lnTo>
                <a:lnTo>
                  <a:pt x="497010" y="462781"/>
                </a:lnTo>
                <a:lnTo>
                  <a:pt x="497010" y="455007"/>
                </a:lnTo>
                <a:lnTo>
                  <a:pt x="477778" y="419266"/>
                </a:lnTo>
                <a:lnTo>
                  <a:pt x="462667" y="412960"/>
                </a:lnTo>
                <a:lnTo>
                  <a:pt x="454174" y="412172"/>
                </a:lnTo>
                <a:close/>
              </a:path>
              <a:path w="1497965" h="638809">
                <a:moveTo>
                  <a:pt x="865800" y="51402"/>
                </a:moveTo>
                <a:lnTo>
                  <a:pt x="747240" y="51402"/>
                </a:lnTo>
                <a:lnTo>
                  <a:pt x="760120" y="52042"/>
                </a:lnTo>
                <a:lnTo>
                  <a:pt x="772346" y="53960"/>
                </a:lnTo>
                <a:lnTo>
                  <a:pt x="813754" y="74010"/>
                </a:lnTo>
                <a:lnTo>
                  <a:pt x="837432" y="111193"/>
                </a:lnTo>
                <a:lnTo>
                  <a:pt x="840526" y="135169"/>
                </a:lnTo>
                <a:lnTo>
                  <a:pt x="839961" y="146235"/>
                </a:lnTo>
                <a:lnTo>
                  <a:pt x="826486" y="188297"/>
                </a:lnTo>
                <a:lnTo>
                  <a:pt x="804354" y="221316"/>
                </a:lnTo>
                <a:lnTo>
                  <a:pt x="771246" y="260136"/>
                </a:lnTo>
                <a:lnTo>
                  <a:pt x="596840" y="451199"/>
                </a:lnTo>
                <a:lnTo>
                  <a:pt x="596840" y="494035"/>
                </a:lnTo>
                <a:lnTo>
                  <a:pt x="904303" y="494035"/>
                </a:lnTo>
                <a:lnTo>
                  <a:pt x="904303" y="441681"/>
                </a:lnTo>
                <a:lnTo>
                  <a:pt x="677751" y="441681"/>
                </a:lnTo>
                <a:lnTo>
                  <a:pt x="677751" y="437873"/>
                </a:lnTo>
                <a:lnTo>
                  <a:pt x="787220" y="320789"/>
                </a:lnTo>
                <a:lnTo>
                  <a:pt x="824522" y="279263"/>
                </a:lnTo>
                <a:lnTo>
                  <a:pt x="852663" y="244637"/>
                </a:lnTo>
                <a:lnTo>
                  <a:pt x="880327" y="200865"/>
                </a:lnTo>
                <a:lnTo>
                  <a:pt x="893297" y="161763"/>
                </a:lnTo>
                <a:lnTo>
                  <a:pt x="895736" y="135169"/>
                </a:lnTo>
                <a:lnTo>
                  <a:pt x="894561" y="116800"/>
                </a:lnTo>
                <a:lnTo>
                  <a:pt x="891036" y="99294"/>
                </a:lnTo>
                <a:lnTo>
                  <a:pt x="885161" y="82651"/>
                </a:lnTo>
                <a:lnTo>
                  <a:pt x="876936" y="66870"/>
                </a:lnTo>
                <a:lnTo>
                  <a:pt x="866644" y="52309"/>
                </a:lnTo>
                <a:lnTo>
                  <a:pt x="865800" y="51402"/>
                </a:lnTo>
                <a:close/>
              </a:path>
              <a:path w="1497965" h="638809">
                <a:moveTo>
                  <a:pt x="749144" y="0"/>
                </a:moveTo>
                <a:lnTo>
                  <a:pt x="708629" y="4521"/>
                </a:lnTo>
                <a:lnTo>
                  <a:pt x="672278" y="18086"/>
                </a:lnTo>
                <a:lnTo>
                  <a:pt x="629264" y="53246"/>
                </a:lnTo>
                <a:lnTo>
                  <a:pt x="603682" y="103518"/>
                </a:lnTo>
                <a:lnTo>
                  <a:pt x="598744" y="143736"/>
                </a:lnTo>
                <a:lnTo>
                  <a:pt x="654906" y="143736"/>
                </a:lnTo>
                <a:lnTo>
                  <a:pt x="655605" y="130261"/>
                </a:lnTo>
                <a:lnTo>
                  <a:pt x="657702" y="117678"/>
                </a:lnTo>
                <a:lnTo>
                  <a:pt x="679834" y="76806"/>
                </a:lnTo>
                <a:lnTo>
                  <a:pt x="720944" y="54317"/>
                </a:lnTo>
                <a:lnTo>
                  <a:pt x="747240" y="51402"/>
                </a:lnTo>
                <a:lnTo>
                  <a:pt x="865800" y="51402"/>
                </a:lnTo>
                <a:lnTo>
                  <a:pt x="854567" y="39325"/>
                </a:lnTo>
                <a:lnTo>
                  <a:pt x="807909" y="10173"/>
                </a:lnTo>
                <a:lnTo>
                  <a:pt x="769952" y="1130"/>
                </a:lnTo>
                <a:lnTo>
                  <a:pt x="749144" y="0"/>
                </a:lnTo>
                <a:close/>
              </a:path>
              <a:path w="1497965" h="638809">
                <a:moveTo>
                  <a:pt x="1234850" y="534015"/>
                </a:moveTo>
                <a:lnTo>
                  <a:pt x="1190111" y="565427"/>
                </a:lnTo>
                <a:lnTo>
                  <a:pt x="1196313" y="574798"/>
                </a:lnTo>
                <a:lnTo>
                  <a:pt x="1203497" y="583870"/>
                </a:lnTo>
                <a:lnTo>
                  <a:pt x="1242763" y="616354"/>
                </a:lnTo>
                <a:lnTo>
                  <a:pt x="1284944" y="632834"/>
                </a:lnTo>
                <a:lnTo>
                  <a:pt x="1339559" y="638724"/>
                </a:lnTo>
                <a:lnTo>
                  <a:pt x="1360947" y="637846"/>
                </a:lnTo>
                <a:lnTo>
                  <a:pt x="1400689" y="630826"/>
                </a:lnTo>
                <a:lnTo>
                  <a:pt x="1451288" y="606894"/>
                </a:lnTo>
                <a:lnTo>
                  <a:pt x="1469444" y="589225"/>
                </a:lnTo>
                <a:lnTo>
                  <a:pt x="1339559" y="589225"/>
                </a:lnTo>
                <a:lnTo>
                  <a:pt x="1323808" y="588615"/>
                </a:lnTo>
                <a:lnTo>
                  <a:pt x="1286015" y="579468"/>
                </a:lnTo>
                <a:lnTo>
                  <a:pt x="1254126" y="556860"/>
                </a:lnTo>
                <a:lnTo>
                  <a:pt x="1238910" y="539191"/>
                </a:lnTo>
                <a:lnTo>
                  <a:pt x="1234850" y="534015"/>
                </a:lnTo>
                <a:close/>
              </a:path>
              <a:path w="1497965" h="638809">
                <a:moveTo>
                  <a:pt x="1497574" y="426450"/>
                </a:moveTo>
                <a:lnTo>
                  <a:pt x="1441412" y="426450"/>
                </a:lnTo>
                <a:lnTo>
                  <a:pt x="1441412" y="500698"/>
                </a:lnTo>
                <a:lnTo>
                  <a:pt x="1439612" y="522027"/>
                </a:lnTo>
                <a:lnTo>
                  <a:pt x="1412617" y="567807"/>
                </a:lnTo>
                <a:lnTo>
                  <a:pt x="1360724" y="587886"/>
                </a:lnTo>
                <a:lnTo>
                  <a:pt x="1339559" y="589225"/>
                </a:lnTo>
                <a:lnTo>
                  <a:pt x="1469444" y="589225"/>
                </a:lnTo>
                <a:lnTo>
                  <a:pt x="1492220" y="547222"/>
                </a:lnTo>
                <a:lnTo>
                  <a:pt x="1497574" y="504506"/>
                </a:lnTo>
                <a:lnTo>
                  <a:pt x="1497574" y="426450"/>
                </a:lnTo>
                <a:close/>
              </a:path>
              <a:path w="1497965" h="638809">
                <a:moveTo>
                  <a:pt x="1330992" y="123746"/>
                </a:moveTo>
                <a:lnTo>
                  <a:pt x="1287561" y="129517"/>
                </a:lnTo>
                <a:lnTo>
                  <a:pt x="1249604" y="146830"/>
                </a:lnTo>
                <a:lnTo>
                  <a:pt x="1218251" y="174435"/>
                </a:lnTo>
                <a:lnTo>
                  <a:pt x="1194632" y="211559"/>
                </a:lnTo>
                <a:lnTo>
                  <a:pt x="1179818" y="256834"/>
                </a:lnTo>
                <a:lnTo>
                  <a:pt x="1174880" y="309367"/>
                </a:lnTo>
                <a:lnTo>
                  <a:pt x="1176145" y="336853"/>
                </a:lnTo>
                <a:lnTo>
                  <a:pt x="1186259" y="385399"/>
                </a:lnTo>
                <a:lnTo>
                  <a:pt x="1206248" y="425260"/>
                </a:lnTo>
                <a:lnTo>
                  <a:pt x="1233973" y="455721"/>
                </a:lnTo>
                <a:lnTo>
                  <a:pt x="1268732" y="476544"/>
                </a:lnTo>
                <a:lnTo>
                  <a:pt x="1308474" y="487015"/>
                </a:lnTo>
                <a:lnTo>
                  <a:pt x="1330040" y="488324"/>
                </a:lnTo>
                <a:lnTo>
                  <a:pt x="1346966" y="487624"/>
                </a:lnTo>
                <a:lnTo>
                  <a:pt x="1386678" y="477139"/>
                </a:lnTo>
                <a:lnTo>
                  <a:pt x="1419042" y="451199"/>
                </a:lnTo>
                <a:lnTo>
                  <a:pt x="1428983" y="437873"/>
                </a:lnTo>
                <a:lnTo>
                  <a:pt x="1337655" y="437873"/>
                </a:lnTo>
                <a:lnTo>
                  <a:pt x="1320759" y="436847"/>
                </a:lnTo>
                <a:lnTo>
                  <a:pt x="1278637" y="421453"/>
                </a:lnTo>
                <a:lnTo>
                  <a:pt x="1249723" y="389505"/>
                </a:lnTo>
                <a:lnTo>
                  <a:pt x="1234017" y="344289"/>
                </a:lnTo>
                <a:lnTo>
                  <a:pt x="1231042" y="308415"/>
                </a:lnTo>
                <a:lnTo>
                  <a:pt x="1231771" y="290269"/>
                </a:lnTo>
                <a:lnTo>
                  <a:pt x="1242703" y="240830"/>
                </a:lnTo>
                <a:lnTo>
                  <a:pt x="1267111" y="202099"/>
                </a:lnTo>
                <a:lnTo>
                  <a:pt x="1304934" y="178718"/>
                </a:lnTo>
                <a:lnTo>
                  <a:pt x="1337655" y="174197"/>
                </a:lnTo>
                <a:lnTo>
                  <a:pt x="1428964" y="174197"/>
                </a:lnTo>
                <a:lnTo>
                  <a:pt x="1425379" y="169348"/>
                </a:lnTo>
                <a:lnTo>
                  <a:pt x="1397595" y="141684"/>
                </a:lnTo>
                <a:lnTo>
                  <a:pt x="1347918" y="124490"/>
                </a:lnTo>
                <a:lnTo>
                  <a:pt x="1330992" y="123746"/>
                </a:lnTo>
                <a:close/>
              </a:path>
              <a:path w="1497965" h="638809">
                <a:moveTo>
                  <a:pt x="1428964" y="174197"/>
                </a:moveTo>
                <a:lnTo>
                  <a:pt x="1337655" y="174197"/>
                </a:lnTo>
                <a:lnTo>
                  <a:pt x="1354105" y="175268"/>
                </a:lnTo>
                <a:lnTo>
                  <a:pt x="1369187" y="178481"/>
                </a:lnTo>
                <a:lnTo>
                  <a:pt x="1406192" y="200716"/>
                </a:lnTo>
                <a:lnTo>
                  <a:pt x="1430465" y="238688"/>
                </a:lnTo>
                <a:lnTo>
                  <a:pt x="1441620" y="289243"/>
                </a:lnTo>
                <a:lnTo>
                  <a:pt x="1442364" y="308415"/>
                </a:lnTo>
                <a:lnTo>
                  <a:pt x="1441605" y="327929"/>
                </a:lnTo>
                <a:lnTo>
                  <a:pt x="1430227" y="377903"/>
                </a:lnTo>
                <a:lnTo>
                  <a:pt x="1405731" y="413823"/>
                </a:lnTo>
                <a:lnTo>
                  <a:pt x="1368830" y="434006"/>
                </a:lnTo>
                <a:lnTo>
                  <a:pt x="1337655" y="437873"/>
                </a:lnTo>
                <a:lnTo>
                  <a:pt x="1428983" y="437873"/>
                </a:lnTo>
                <a:lnTo>
                  <a:pt x="1433232" y="431745"/>
                </a:lnTo>
                <a:lnTo>
                  <a:pt x="1436653" y="426450"/>
                </a:lnTo>
                <a:lnTo>
                  <a:pt x="1497574" y="426450"/>
                </a:lnTo>
                <a:lnTo>
                  <a:pt x="1497574" y="186572"/>
                </a:lnTo>
                <a:lnTo>
                  <a:pt x="1437604" y="186572"/>
                </a:lnTo>
                <a:lnTo>
                  <a:pt x="1434184" y="181485"/>
                </a:lnTo>
                <a:lnTo>
                  <a:pt x="1429756" y="175268"/>
                </a:lnTo>
                <a:lnTo>
                  <a:pt x="1428964" y="174197"/>
                </a:lnTo>
                <a:close/>
              </a:path>
              <a:path w="1497965" h="638809">
                <a:moveTo>
                  <a:pt x="1497574" y="128506"/>
                </a:moveTo>
                <a:lnTo>
                  <a:pt x="1443316" y="128506"/>
                </a:lnTo>
                <a:lnTo>
                  <a:pt x="1443316" y="186572"/>
                </a:lnTo>
                <a:lnTo>
                  <a:pt x="1497574" y="186572"/>
                </a:lnTo>
                <a:lnTo>
                  <a:pt x="1497574" y="128506"/>
                </a:lnTo>
                <a:close/>
              </a:path>
            </a:pathLst>
          </a:custGeom>
          <a:solidFill>
            <a:srgbClr val="787C8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0956" y="15501669"/>
            <a:ext cx="2445903" cy="143070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459318" y="19303077"/>
            <a:ext cx="4379595" cy="146685"/>
            <a:chOff x="3459318" y="19303077"/>
            <a:chExt cx="4379595" cy="14668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9318" y="19303077"/>
              <a:ext cx="4379447" cy="1465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01202" y="19303077"/>
              <a:ext cx="4295775" cy="62865"/>
            </a:xfrm>
            <a:custGeom>
              <a:avLst/>
              <a:gdLst/>
              <a:ahLst/>
              <a:cxnLst/>
              <a:rect l="l" t="t" r="r" b="b"/>
              <a:pathLst>
                <a:path w="4295775" h="62865">
                  <a:moveTo>
                    <a:pt x="31412" y="0"/>
                  </a:moveTo>
                  <a:lnTo>
                    <a:pt x="19185" y="2468"/>
                  </a:lnTo>
                  <a:lnTo>
                    <a:pt x="9200" y="9200"/>
                  </a:lnTo>
                  <a:lnTo>
                    <a:pt x="2468" y="19185"/>
                  </a:lnTo>
                  <a:lnTo>
                    <a:pt x="0" y="31412"/>
                  </a:lnTo>
                  <a:lnTo>
                    <a:pt x="2468" y="43639"/>
                  </a:lnTo>
                  <a:lnTo>
                    <a:pt x="9200" y="53624"/>
                  </a:lnTo>
                  <a:lnTo>
                    <a:pt x="19185" y="60356"/>
                  </a:lnTo>
                  <a:lnTo>
                    <a:pt x="31412" y="62825"/>
                  </a:lnTo>
                  <a:lnTo>
                    <a:pt x="31412" y="0"/>
                  </a:lnTo>
                  <a:close/>
                </a:path>
                <a:path w="4295775" h="62865">
                  <a:moveTo>
                    <a:pt x="4264268" y="0"/>
                  </a:moveTo>
                  <a:lnTo>
                    <a:pt x="31412" y="0"/>
                  </a:lnTo>
                  <a:lnTo>
                    <a:pt x="31412" y="62825"/>
                  </a:lnTo>
                  <a:lnTo>
                    <a:pt x="4264268" y="62825"/>
                  </a:lnTo>
                  <a:lnTo>
                    <a:pt x="4264268" y="0"/>
                  </a:lnTo>
                  <a:close/>
                </a:path>
                <a:path w="4295775" h="62865">
                  <a:moveTo>
                    <a:pt x="4264268" y="0"/>
                  </a:moveTo>
                  <a:lnTo>
                    <a:pt x="4264268" y="62825"/>
                  </a:lnTo>
                  <a:lnTo>
                    <a:pt x="4276495" y="60356"/>
                  </a:lnTo>
                  <a:lnTo>
                    <a:pt x="4286480" y="53624"/>
                  </a:lnTo>
                  <a:lnTo>
                    <a:pt x="4293212" y="43639"/>
                  </a:lnTo>
                  <a:lnTo>
                    <a:pt x="4295680" y="31412"/>
                  </a:lnTo>
                  <a:lnTo>
                    <a:pt x="4293212" y="19185"/>
                  </a:lnTo>
                  <a:lnTo>
                    <a:pt x="4286480" y="9200"/>
                  </a:lnTo>
                  <a:lnTo>
                    <a:pt x="4276495" y="2468"/>
                  </a:lnTo>
                  <a:lnTo>
                    <a:pt x="4264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7311" y="11748333"/>
            <a:ext cx="10083800" cy="6701790"/>
            <a:chOff x="607311" y="11748333"/>
            <a:chExt cx="10083800" cy="6701790"/>
          </a:xfrm>
        </p:grpSpPr>
        <p:sp>
          <p:nvSpPr>
            <p:cNvPr id="3" name="object 3"/>
            <p:cNvSpPr/>
            <p:nvPr/>
          </p:nvSpPr>
          <p:spPr>
            <a:xfrm>
              <a:off x="607311" y="11748333"/>
              <a:ext cx="10083800" cy="6701790"/>
            </a:xfrm>
            <a:custGeom>
              <a:avLst/>
              <a:gdLst/>
              <a:ahLst/>
              <a:cxnLst/>
              <a:rect l="l" t="t" r="r" b="b"/>
              <a:pathLst>
                <a:path w="10083800" h="6701790">
                  <a:moveTo>
                    <a:pt x="10083462" y="0"/>
                  </a:moveTo>
                  <a:lnTo>
                    <a:pt x="0" y="0"/>
                  </a:lnTo>
                  <a:lnTo>
                    <a:pt x="0" y="6701366"/>
                  </a:lnTo>
                  <a:lnTo>
                    <a:pt x="10083462" y="6701366"/>
                  </a:lnTo>
                  <a:lnTo>
                    <a:pt x="1008346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45036" y="14827725"/>
              <a:ext cx="1804670" cy="683260"/>
            </a:xfrm>
            <a:custGeom>
              <a:avLst/>
              <a:gdLst/>
              <a:ahLst/>
              <a:cxnLst/>
              <a:rect l="l" t="t" r="r" b="b"/>
              <a:pathLst>
                <a:path w="1804670" h="683259">
                  <a:moveTo>
                    <a:pt x="77044" y="0"/>
                  </a:moveTo>
                  <a:lnTo>
                    <a:pt x="0" y="0"/>
                  </a:lnTo>
                  <a:lnTo>
                    <a:pt x="0" y="533063"/>
                  </a:lnTo>
                  <a:lnTo>
                    <a:pt x="60386" y="533063"/>
                  </a:lnTo>
                  <a:lnTo>
                    <a:pt x="60386" y="128060"/>
                  </a:lnTo>
                  <a:lnTo>
                    <a:pt x="129473" y="128060"/>
                  </a:lnTo>
                  <a:lnTo>
                    <a:pt x="77044" y="0"/>
                  </a:lnTo>
                  <a:close/>
                </a:path>
                <a:path w="1804670" h="683259">
                  <a:moveTo>
                    <a:pt x="129473" y="128060"/>
                  </a:moveTo>
                  <a:lnTo>
                    <a:pt x="65591" y="128060"/>
                  </a:lnTo>
                  <a:lnTo>
                    <a:pt x="232174" y="533063"/>
                  </a:lnTo>
                  <a:lnTo>
                    <a:pt x="290477" y="533063"/>
                  </a:lnTo>
                  <a:lnTo>
                    <a:pt x="327734" y="442484"/>
                  </a:lnTo>
                  <a:lnTo>
                    <a:pt x="258202" y="442484"/>
                  </a:lnTo>
                  <a:lnTo>
                    <a:pt x="129473" y="128060"/>
                  </a:lnTo>
                  <a:close/>
                </a:path>
                <a:path w="1804670" h="683259">
                  <a:moveTo>
                    <a:pt x="522651" y="128060"/>
                  </a:moveTo>
                  <a:lnTo>
                    <a:pt x="462265" y="128060"/>
                  </a:lnTo>
                  <a:lnTo>
                    <a:pt x="462265" y="533063"/>
                  </a:lnTo>
                  <a:lnTo>
                    <a:pt x="522651" y="533063"/>
                  </a:lnTo>
                  <a:lnTo>
                    <a:pt x="522651" y="128060"/>
                  </a:lnTo>
                  <a:close/>
                </a:path>
                <a:path w="1804670" h="683259">
                  <a:moveTo>
                    <a:pt x="522651" y="0"/>
                  </a:moveTo>
                  <a:lnTo>
                    <a:pt x="445607" y="0"/>
                  </a:lnTo>
                  <a:lnTo>
                    <a:pt x="264449" y="442484"/>
                  </a:lnTo>
                  <a:lnTo>
                    <a:pt x="327734" y="442484"/>
                  </a:lnTo>
                  <a:lnTo>
                    <a:pt x="457060" y="128060"/>
                  </a:lnTo>
                  <a:lnTo>
                    <a:pt x="522651" y="128060"/>
                  </a:lnTo>
                  <a:lnTo>
                    <a:pt x="522651" y="0"/>
                  </a:lnTo>
                  <a:close/>
                </a:path>
                <a:path w="1804670" h="683259">
                  <a:moveTo>
                    <a:pt x="921858" y="182199"/>
                  </a:moveTo>
                  <a:lnTo>
                    <a:pt x="798879" y="182199"/>
                  </a:lnTo>
                  <a:lnTo>
                    <a:pt x="818742" y="183533"/>
                  </a:lnTo>
                  <a:lnTo>
                    <a:pt x="835904" y="187535"/>
                  </a:lnTo>
                  <a:lnTo>
                    <a:pt x="871352" y="215288"/>
                  </a:lnTo>
                  <a:lnTo>
                    <a:pt x="883211" y="263408"/>
                  </a:lnTo>
                  <a:lnTo>
                    <a:pt x="883211" y="275381"/>
                  </a:lnTo>
                  <a:lnTo>
                    <a:pt x="839223" y="294902"/>
                  </a:lnTo>
                  <a:lnTo>
                    <a:pt x="827038" y="296220"/>
                  </a:lnTo>
                  <a:lnTo>
                    <a:pt x="780138" y="301930"/>
                  </a:lnTo>
                  <a:lnTo>
                    <a:pt x="738509" y="308860"/>
                  </a:lnTo>
                  <a:lnTo>
                    <a:pt x="698539" y="319369"/>
                  </a:lnTo>
                  <a:lnTo>
                    <a:pt x="663970" y="336743"/>
                  </a:lnTo>
                  <a:lnTo>
                    <a:pt x="632622" y="375363"/>
                  </a:lnTo>
                  <a:lnTo>
                    <a:pt x="625008" y="419579"/>
                  </a:lnTo>
                  <a:lnTo>
                    <a:pt x="626147" y="438384"/>
                  </a:lnTo>
                  <a:lnTo>
                    <a:pt x="643228" y="486212"/>
                  </a:lnTo>
                  <a:lnTo>
                    <a:pt x="677732" y="520032"/>
                  </a:lnTo>
                  <a:lnTo>
                    <a:pt x="725153" y="538854"/>
                  </a:lnTo>
                  <a:lnTo>
                    <a:pt x="761398" y="542433"/>
                  </a:lnTo>
                  <a:lnTo>
                    <a:pt x="778170" y="541782"/>
                  </a:lnTo>
                  <a:lnTo>
                    <a:pt x="820482" y="532022"/>
                  </a:lnTo>
                  <a:lnTo>
                    <a:pt x="859265" y="506774"/>
                  </a:lnTo>
                  <a:lnTo>
                    <a:pt x="875275" y="487253"/>
                  </a:lnTo>
                  <a:lnTo>
                    <a:pt x="770768" y="487253"/>
                  </a:lnTo>
                  <a:lnTo>
                    <a:pt x="753215" y="486244"/>
                  </a:lnTo>
                  <a:lnTo>
                    <a:pt x="710122" y="471115"/>
                  </a:lnTo>
                  <a:lnTo>
                    <a:pt x="687916" y="437733"/>
                  </a:lnTo>
                  <a:lnTo>
                    <a:pt x="686436" y="422702"/>
                  </a:lnTo>
                  <a:lnTo>
                    <a:pt x="687216" y="411607"/>
                  </a:lnTo>
                  <a:lnTo>
                    <a:pt x="713635" y="373703"/>
                  </a:lnTo>
                  <a:lnTo>
                    <a:pt x="753849" y="359127"/>
                  </a:lnTo>
                  <a:lnTo>
                    <a:pt x="802783" y="351905"/>
                  </a:lnTo>
                  <a:lnTo>
                    <a:pt x="827429" y="348488"/>
                  </a:lnTo>
                  <a:lnTo>
                    <a:pt x="866032" y="340712"/>
                  </a:lnTo>
                  <a:lnTo>
                    <a:pt x="883211" y="332123"/>
                  </a:lnTo>
                  <a:lnTo>
                    <a:pt x="944638" y="332123"/>
                  </a:lnTo>
                  <a:lnTo>
                    <a:pt x="944638" y="269655"/>
                  </a:lnTo>
                  <a:lnTo>
                    <a:pt x="943662" y="247042"/>
                  </a:lnTo>
                  <a:lnTo>
                    <a:pt x="940734" y="226838"/>
                  </a:lnTo>
                  <a:lnTo>
                    <a:pt x="935853" y="209041"/>
                  </a:lnTo>
                  <a:lnTo>
                    <a:pt x="929021" y="193651"/>
                  </a:lnTo>
                  <a:lnTo>
                    <a:pt x="921858" y="182199"/>
                  </a:lnTo>
                  <a:close/>
                </a:path>
                <a:path w="1804670" h="683259">
                  <a:moveTo>
                    <a:pt x="944638" y="478924"/>
                  </a:moveTo>
                  <a:lnTo>
                    <a:pt x="883211" y="478924"/>
                  </a:lnTo>
                  <a:lnTo>
                    <a:pt x="883211" y="533063"/>
                  </a:lnTo>
                  <a:lnTo>
                    <a:pt x="944638" y="533063"/>
                  </a:lnTo>
                  <a:lnTo>
                    <a:pt x="944638" y="478924"/>
                  </a:lnTo>
                  <a:close/>
                </a:path>
                <a:path w="1804670" h="683259">
                  <a:moveTo>
                    <a:pt x="944638" y="332123"/>
                  </a:moveTo>
                  <a:lnTo>
                    <a:pt x="883211" y="332123"/>
                  </a:lnTo>
                  <a:lnTo>
                    <a:pt x="883202" y="388475"/>
                  </a:lnTo>
                  <a:lnTo>
                    <a:pt x="882398" y="400692"/>
                  </a:lnTo>
                  <a:lnTo>
                    <a:pt x="863039" y="446778"/>
                  </a:lnTo>
                  <a:lnTo>
                    <a:pt x="832195" y="472937"/>
                  </a:lnTo>
                  <a:lnTo>
                    <a:pt x="788272" y="486358"/>
                  </a:lnTo>
                  <a:lnTo>
                    <a:pt x="770768" y="487253"/>
                  </a:lnTo>
                  <a:lnTo>
                    <a:pt x="875275" y="487253"/>
                  </a:lnTo>
                  <a:lnTo>
                    <a:pt x="876444" y="485545"/>
                  </a:lnTo>
                  <a:lnTo>
                    <a:pt x="880087" y="478924"/>
                  </a:lnTo>
                  <a:lnTo>
                    <a:pt x="944638" y="478924"/>
                  </a:lnTo>
                  <a:lnTo>
                    <a:pt x="944638" y="332123"/>
                  </a:lnTo>
                  <a:close/>
                </a:path>
                <a:path w="1804670" h="683259">
                  <a:moveTo>
                    <a:pt x="796796" y="128060"/>
                  </a:moveTo>
                  <a:lnTo>
                    <a:pt x="750921" y="132745"/>
                  </a:lnTo>
                  <a:lnTo>
                    <a:pt x="705567" y="147581"/>
                  </a:lnTo>
                  <a:lnTo>
                    <a:pt x="665743" y="176180"/>
                  </a:lnTo>
                  <a:lnTo>
                    <a:pt x="636461" y="221762"/>
                  </a:lnTo>
                  <a:lnTo>
                    <a:pt x="694765" y="242585"/>
                  </a:lnTo>
                  <a:lnTo>
                    <a:pt x="700768" y="231816"/>
                  </a:lnTo>
                  <a:lnTo>
                    <a:pt x="708625" y="221372"/>
                  </a:lnTo>
                  <a:lnTo>
                    <a:pt x="743584" y="193033"/>
                  </a:lnTo>
                  <a:lnTo>
                    <a:pt x="798879" y="182199"/>
                  </a:lnTo>
                  <a:lnTo>
                    <a:pt x="921858" y="182199"/>
                  </a:lnTo>
                  <a:lnTo>
                    <a:pt x="920708" y="180361"/>
                  </a:lnTo>
                  <a:lnTo>
                    <a:pt x="889718" y="151225"/>
                  </a:lnTo>
                  <a:lnTo>
                    <a:pt x="853555" y="135559"/>
                  </a:lnTo>
                  <a:lnTo>
                    <a:pt x="806785" y="128352"/>
                  </a:lnTo>
                  <a:lnTo>
                    <a:pt x="796796" y="128060"/>
                  </a:lnTo>
                  <a:close/>
                </a:path>
                <a:path w="1804670" h="683259">
                  <a:moveTo>
                    <a:pt x="1116101" y="133265"/>
                  </a:moveTo>
                  <a:lnTo>
                    <a:pt x="1056756" y="133265"/>
                  </a:lnTo>
                  <a:lnTo>
                    <a:pt x="1056756" y="682987"/>
                  </a:lnTo>
                  <a:lnTo>
                    <a:pt x="1118183" y="682987"/>
                  </a:lnTo>
                  <a:lnTo>
                    <a:pt x="1118183" y="471636"/>
                  </a:lnTo>
                  <a:lnTo>
                    <a:pt x="1176688" y="471636"/>
                  </a:lnTo>
                  <a:lnTo>
                    <a:pt x="1146749" y="443720"/>
                  </a:lnTo>
                  <a:lnTo>
                    <a:pt x="1124609" y="395096"/>
                  </a:lnTo>
                  <a:lnTo>
                    <a:pt x="1117971" y="355142"/>
                  </a:lnTo>
                  <a:lnTo>
                    <a:pt x="1117142" y="333164"/>
                  </a:lnTo>
                  <a:lnTo>
                    <a:pt x="1117955" y="311479"/>
                  </a:lnTo>
                  <a:lnTo>
                    <a:pt x="1124462" y="272306"/>
                  </a:lnTo>
                  <a:lnTo>
                    <a:pt x="1146294" y="224755"/>
                  </a:lnTo>
                  <a:lnTo>
                    <a:pt x="1177556" y="196775"/>
                  </a:lnTo>
                  <a:lnTo>
                    <a:pt x="1116101" y="196775"/>
                  </a:lnTo>
                  <a:lnTo>
                    <a:pt x="1116101" y="133265"/>
                  </a:lnTo>
                  <a:close/>
                </a:path>
                <a:path w="1804670" h="683259">
                  <a:moveTo>
                    <a:pt x="1176688" y="471636"/>
                  </a:moveTo>
                  <a:lnTo>
                    <a:pt x="1123389" y="471636"/>
                  </a:lnTo>
                  <a:lnTo>
                    <a:pt x="1127130" y="477459"/>
                  </a:lnTo>
                  <a:lnTo>
                    <a:pt x="1157811" y="514778"/>
                  </a:lnTo>
                  <a:lnTo>
                    <a:pt x="1190851" y="534218"/>
                  </a:lnTo>
                  <a:lnTo>
                    <a:pt x="1239996" y="541392"/>
                  </a:lnTo>
                  <a:lnTo>
                    <a:pt x="1264252" y="539814"/>
                  </a:lnTo>
                  <a:lnTo>
                    <a:pt x="1308370" y="527190"/>
                  </a:lnTo>
                  <a:lnTo>
                    <a:pt x="1346323" y="502089"/>
                  </a:lnTo>
                  <a:lnTo>
                    <a:pt x="1361580" y="486212"/>
                  </a:lnTo>
                  <a:lnTo>
                    <a:pt x="1231667" y="486212"/>
                  </a:lnTo>
                  <a:lnTo>
                    <a:pt x="1213903" y="485008"/>
                  </a:lnTo>
                  <a:lnTo>
                    <a:pt x="1197570" y="481396"/>
                  </a:lnTo>
                  <a:lnTo>
                    <a:pt x="1182669" y="475377"/>
                  </a:lnTo>
                  <a:lnTo>
                    <a:pt x="1176688" y="471636"/>
                  </a:lnTo>
                  <a:close/>
                </a:path>
                <a:path w="1804670" h="683259">
                  <a:moveTo>
                    <a:pt x="1361697" y="183240"/>
                  </a:moveTo>
                  <a:lnTo>
                    <a:pt x="1231667" y="183240"/>
                  </a:lnTo>
                  <a:lnTo>
                    <a:pt x="1250359" y="184493"/>
                  </a:lnTo>
                  <a:lnTo>
                    <a:pt x="1267391" y="188250"/>
                  </a:lnTo>
                  <a:lnTo>
                    <a:pt x="1308663" y="214067"/>
                  </a:lnTo>
                  <a:lnTo>
                    <a:pt x="1335260" y="257161"/>
                  </a:lnTo>
                  <a:lnTo>
                    <a:pt x="1347461" y="312602"/>
                  </a:lnTo>
                  <a:lnTo>
                    <a:pt x="1348275" y="333164"/>
                  </a:lnTo>
                  <a:lnTo>
                    <a:pt x="1347445" y="354019"/>
                  </a:lnTo>
                  <a:lnTo>
                    <a:pt x="1340808" y="392802"/>
                  </a:lnTo>
                  <a:lnTo>
                    <a:pt x="1318732" y="441833"/>
                  </a:lnTo>
                  <a:lnTo>
                    <a:pt x="1282276" y="474792"/>
                  </a:lnTo>
                  <a:lnTo>
                    <a:pt x="1231667" y="486212"/>
                  </a:lnTo>
                  <a:lnTo>
                    <a:pt x="1361580" y="486212"/>
                  </a:lnTo>
                  <a:lnTo>
                    <a:pt x="1388098" y="444306"/>
                  </a:lnTo>
                  <a:lnTo>
                    <a:pt x="1404301" y="393485"/>
                  </a:lnTo>
                  <a:lnTo>
                    <a:pt x="1409702" y="334205"/>
                  </a:lnTo>
                  <a:lnTo>
                    <a:pt x="1408352" y="303752"/>
                  </a:lnTo>
                  <a:lnTo>
                    <a:pt x="1397550" y="249092"/>
                  </a:lnTo>
                  <a:lnTo>
                    <a:pt x="1376239" y="203038"/>
                  </a:lnTo>
                  <a:lnTo>
                    <a:pt x="1362265" y="183826"/>
                  </a:lnTo>
                  <a:lnTo>
                    <a:pt x="1361697" y="183240"/>
                  </a:lnTo>
                  <a:close/>
                </a:path>
                <a:path w="1804670" h="683259">
                  <a:moveTo>
                    <a:pt x="1238955" y="128060"/>
                  </a:moveTo>
                  <a:lnTo>
                    <a:pt x="1189468" y="135380"/>
                  </a:lnTo>
                  <a:lnTo>
                    <a:pt x="1148897" y="162255"/>
                  </a:lnTo>
                  <a:lnTo>
                    <a:pt x="1123389" y="196775"/>
                  </a:lnTo>
                  <a:lnTo>
                    <a:pt x="1177556" y="196775"/>
                  </a:lnTo>
                  <a:lnTo>
                    <a:pt x="1182180" y="193928"/>
                  </a:lnTo>
                  <a:lnTo>
                    <a:pt x="1197179" y="187990"/>
                  </a:lnTo>
                  <a:lnTo>
                    <a:pt x="1213675" y="184428"/>
                  </a:lnTo>
                  <a:lnTo>
                    <a:pt x="1231667" y="183240"/>
                  </a:lnTo>
                  <a:lnTo>
                    <a:pt x="1361697" y="183240"/>
                  </a:lnTo>
                  <a:lnTo>
                    <a:pt x="1346176" y="167249"/>
                  </a:lnTo>
                  <a:lnTo>
                    <a:pt x="1327972" y="153307"/>
                  </a:lnTo>
                  <a:lnTo>
                    <a:pt x="1307963" y="142261"/>
                  </a:lnTo>
                  <a:lnTo>
                    <a:pt x="1286457" y="134372"/>
                  </a:lnTo>
                  <a:lnTo>
                    <a:pt x="1263454" y="129638"/>
                  </a:lnTo>
                  <a:lnTo>
                    <a:pt x="1238955" y="128060"/>
                  </a:lnTo>
                  <a:close/>
                </a:path>
                <a:path w="1804670" h="683259">
                  <a:moveTo>
                    <a:pt x="1781514" y="182199"/>
                  </a:moveTo>
                  <a:lnTo>
                    <a:pt x="1658534" y="182199"/>
                  </a:lnTo>
                  <a:lnTo>
                    <a:pt x="1678397" y="183533"/>
                  </a:lnTo>
                  <a:lnTo>
                    <a:pt x="1695560" y="187535"/>
                  </a:lnTo>
                  <a:lnTo>
                    <a:pt x="1731007" y="215288"/>
                  </a:lnTo>
                  <a:lnTo>
                    <a:pt x="1742866" y="263408"/>
                  </a:lnTo>
                  <a:lnTo>
                    <a:pt x="1742866" y="275381"/>
                  </a:lnTo>
                  <a:lnTo>
                    <a:pt x="1698878" y="294902"/>
                  </a:lnTo>
                  <a:lnTo>
                    <a:pt x="1686694" y="296220"/>
                  </a:lnTo>
                  <a:lnTo>
                    <a:pt x="1639794" y="301930"/>
                  </a:lnTo>
                  <a:lnTo>
                    <a:pt x="1598164" y="308860"/>
                  </a:lnTo>
                  <a:lnTo>
                    <a:pt x="1558194" y="319369"/>
                  </a:lnTo>
                  <a:lnTo>
                    <a:pt x="1523625" y="336743"/>
                  </a:lnTo>
                  <a:lnTo>
                    <a:pt x="1492277" y="375363"/>
                  </a:lnTo>
                  <a:lnTo>
                    <a:pt x="1484664" y="419579"/>
                  </a:lnTo>
                  <a:lnTo>
                    <a:pt x="1485803" y="438384"/>
                  </a:lnTo>
                  <a:lnTo>
                    <a:pt x="1502884" y="486212"/>
                  </a:lnTo>
                  <a:lnTo>
                    <a:pt x="1537388" y="520032"/>
                  </a:lnTo>
                  <a:lnTo>
                    <a:pt x="1584809" y="538854"/>
                  </a:lnTo>
                  <a:lnTo>
                    <a:pt x="1621053" y="542433"/>
                  </a:lnTo>
                  <a:lnTo>
                    <a:pt x="1637825" y="541782"/>
                  </a:lnTo>
                  <a:lnTo>
                    <a:pt x="1680138" y="532022"/>
                  </a:lnTo>
                  <a:lnTo>
                    <a:pt x="1718920" y="506774"/>
                  </a:lnTo>
                  <a:lnTo>
                    <a:pt x="1734931" y="487253"/>
                  </a:lnTo>
                  <a:lnTo>
                    <a:pt x="1630423" y="487253"/>
                  </a:lnTo>
                  <a:lnTo>
                    <a:pt x="1612870" y="486244"/>
                  </a:lnTo>
                  <a:lnTo>
                    <a:pt x="1569777" y="471115"/>
                  </a:lnTo>
                  <a:lnTo>
                    <a:pt x="1547572" y="437733"/>
                  </a:lnTo>
                  <a:lnTo>
                    <a:pt x="1546091" y="422702"/>
                  </a:lnTo>
                  <a:lnTo>
                    <a:pt x="1546872" y="411607"/>
                  </a:lnTo>
                  <a:lnTo>
                    <a:pt x="1573291" y="373703"/>
                  </a:lnTo>
                  <a:lnTo>
                    <a:pt x="1613505" y="359127"/>
                  </a:lnTo>
                  <a:lnTo>
                    <a:pt x="1662438" y="351905"/>
                  </a:lnTo>
                  <a:lnTo>
                    <a:pt x="1687084" y="348488"/>
                  </a:lnTo>
                  <a:lnTo>
                    <a:pt x="1725688" y="340712"/>
                  </a:lnTo>
                  <a:lnTo>
                    <a:pt x="1742866" y="332123"/>
                  </a:lnTo>
                  <a:lnTo>
                    <a:pt x="1804294" y="332123"/>
                  </a:lnTo>
                  <a:lnTo>
                    <a:pt x="1804294" y="269655"/>
                  </a:lnTo>
                  <a:lnTo>
                    <a:pt x="1803318" y="247042"/>
                  </a:lnTo>
                  <a:lnTo>
                    <a:pt x="1800389" y="226838"/>
                  </a:lnTo>
                  <a:lnTo>
                    <a:pt x="1795509" y="209041"/>
                  </a:lnTo>
                  <a:lnTo>
                    <a:pt x="1788677" y="193651"/>
                  </a:lnTo>
                  <a:lnTo>
                    <a:pt x="1781514" y="182199"/>
                  </a:lnTo>
                  <a:close/>
                </a:path>
                <a:path w="1804670" h="683259">
                  <a:moveTo>
                    <a:pt x="1804294" y="478924"/>
                  </a:moveTo>
                  <a:lnTo>
                    <a:pt x="1742866" y="478924"/>
                  </a:lnTo>
                  <a:lnTo>
                    <a:pt x="1742866" y="533063"/>
                  </a:lnTo>
                  <a:lnTo>
                    <a:pt x="1804294" y="533063"/>
                  </a:lnTo>
                  <a:lnTo>
                    <a:pt x="1804294" y="478924"/>
                  </a:lnTo>
                  <a:close/>
                </a:path>
                <a:path w="1804670" h="683259">
                  <a:moveTo>
                    <a:pt x="1804294" y="332123"/>
                  </a:moveTo>
                  <a:lnTo>
                    <a:pt x="1742866" y="332123"/>
                  </a:lnTo>
                  <a:lnTo>
                    <a:pt x="1742858" y="388475"/>
                  </a:lnTo>
                  <a:lnTo>
                    <a:pt x="1742053" y="400692"/>
                  </a:lnTo>
                  <a:lnTo>
                    <a:pt x="1722694" y="446778"/>
                  </a:lnTo>
                  <a:lnTo>
                    <a:pt x="1691851" y="472937"/>
                  </a:lnTo>
                  <a:lnTo>
                    <a:pt x="1647928" y="486358"/>
                  </a:lnTo>
                  <a:lnTo>
                    <a:pt x="1630423" y="487253"/>
                  </a:lnTo>
                  <a:lnTo>
                    <a:pt x="1734931" y="487253"/>
                  </a:lnTo>
                  <a:lnTo>
                    <a:pt x="1736099" y="485545"/>
                  </a:lnTo>
                  <a:lnTo>
                    <a:pt x="1739743" y="478924"/>
                  </a:lnTo>
                  <a:lnTo>
                    <a:pt x="1804294" y="478924"/>
                  </a:lnTo>
                  <a:lnTo>
                    <a:pt x="1804294" y="332123"/>
                  </a:lnTo>
                  <a:close/>
                </a:path>
                <a:path w="1804670" h="683259">
                  <a:moveTo>
                    <a:pt x="1656452" y="128060"/>
                  </a:moveTo>
                  <a:lnTo>
                    <a:pt x="1610577" y="132745"/>
                  </a:lnTo>
                  <a:lnTo>
                    <a:pt x="1565222" y="147581"/>
                  </a:lnTo>
                  <a:lnTo>
                    <a:pt x="1525399" y="176180"/>
                  </a:lnTo>
                  <a:lnTo>
                    <a:pt x="1496116" y="221762"/>
                  </a:lnTo>
                  <a:lnTo>
                    <a:pt x="1554420" y="242585"/>
                  </a:lnTo>
                  <a:lnTo>
                    <a:pt x="1560423" y="231816"/>
                  </a:lnTo>
                  <a:lnTo>
                    <a:pt x="1568280" y="221372"/>
                  </a:lnTo>
                  <a:lnTo>
                    <a:pt x="1603240" y="193033"/>
                  </a:lnTo>
                  <a:lnTo>
                    <a:pt x="1658534" y="182199"/>
                  </a:lnTo>
                  <a:lnTo>
                    <a:pt x="1781514" y="182199"/>
                  </a:lnTo>
                  <a:lnTo>
                    <a:pt x="1780364" y="180361"/>
                  </a:lnTo>
                  <a:lnTo>
                    <a:pt x="1749374" y="151225"/>
                  </a:lnTo>
                  <a:lnTo>
                    <a:pt x="1713210" y="135559"/>
                  </a:lnTo>
                  <a:lnTo>
                    <a:pt x="1666440" y="128352"/>
                  </a:lnTo>
                  <a:lnTo>
                    <a:pt x="1656452" y="12806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03" y="2554895"/>
            <a:ext cx="8146348" cy="140309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581103" y="4366359"/>
            <a:ext cx="8146415" cy="1403350"/>
          </a:xfrm>
          <a:custGeom>
            <a:avLst/>
            <a:gdLst/>
            <a:ahLst/>
            <a:cxnLst/>
            <a:rect l="l" t="t" r="r" b="b"/>
            <a:pathLst>
              <a:path w="8146415" h="1403350">
                <a:moveTo>
                  <a:pt x="7832222" y="0"/>
                </a:moveTo>
                <a:lnTo>
                  <a:pt x="314126" y="0"/>
                </a:ln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0" y="1088972"/>
                </a:lnTo>
                <a:lnTo>
                  <a:pt x="3405" y="1135391"/>
                </a:lnTo>
                <a:lnTo>
                  <a:pt x="13299" y="1179695"/>
                </a:lnTo>
                <a:lnTo>
                  <a:pt x="29195" y="1221399"/>
                </a:lnTo>
                <a:lnTo>
                  <a:pt x="50607" y="1260017"/>
                </a:lnTo>
                <a:lnTo>
                  <a:pt x="77049" y="1295062"/>
                </a:lnTo>
                <a:lnTo>
                  <a:pt x="108036" y="1326048"/>
                </a:lnTo>
                <a:lnTo>
                  <a:pt x="143081" y="1352490"/>
                </a:lnTo>
                <a:lnTo>
                  <a:pt x="181698" y="1373902"/>
                </a:lnTo>
                <a:lnTo>
                  <a:pt x="223402" y="1389798"/>
                </a:lnTo>
                <a:lnTo>
                  <a:pt x="267707" y="1399692"/>
                </a:lnTo>
                <a:lnTo>
                  <a:pt x="314126" y="1403098"/>
                </a:lnTo>
                <a:lnTo>
                  <a:pt x="7832222" y="1403098"/>
                </a:lnTo>
                <a:lnTo>
                  <a:pt x="7878641" y="1399692"/>
                </a:lnTo>
                <a:lnTo>
                  <a:pt x="7922946" y="1389798"/>
                </a:lnTo>
                <a:lnTo>
                  <a:pt x="7964650" y="1373902"/>
                </a:lnTo>
                <a:lnTo>
                  <a:pt x="8003267" y="1352490"/>
                </a:lnTo>
                <a:lnTo>
                  <a:pt x="8038312" y="1326048"/>
                </a:lnTo>
                <a:lnTo>
                  <a:pt x="8069298" y="1295062"/>
                </a:lnTo>
                <a:lnTo>
                  <a:pt x="8095741" y="1260017"/>
                </a:lnTo>
                <a:lnTo>
                  <a:pt x="8117153" y="1221399"/>
                </a:lnTo>
                <a:lnTo>
                  <a:pt x="8133049" y="1179695"/>
                </a:lnTo>
                <a:lnTo>
                  <a:pt x="8142942" y="1135391"/>
                </a:lnTo>
                <a:lnTo>
                  <a:pt x="8146348" y="1088972"/>
                </a:lnTo>
                <a:lnTo>
                  <a:pt x="8146348" y="314126"/>
                </a:lnTo>
                <a:lnTo>
                  <a:pt x="8142942" y="267707"/>
                </a:lnTo>
                <a:lnTo>
                  <a:pt x="8133049" y="223402"/>
                </a:lnTo>
                <a:lnTo>
                  <a:pt x="8117153" y="181698"/>
                </a:lnTo>
                <a:lnTo>
                  <a:pt x="8095741" y="143081"/>
                </a:lnTo>
                <a:lnTo>
                  <a:pt x="8069298" y="108036"/>
                </a:lnTo>
                <a:lnTo>
                  <a:pt x="8038312" y="77049"/>
                </a:lnTo>
                <a:lnTo>
                  <a:pt x="8003267" y="50607"/>
                </a:lnTo>
                <a:lnTo>
                  <a:pt x="7964650" y="29195"/>
                </a:lnTo>
                <a:lnTo>
                  <a:pt x="7922946" y="13299"/>
                </a:lnTo>
                <a:lnTo>
                  <a:pt x="7878641" y="3405"/>
                </a:lnTo>
                <a:lnTo>
                  <a:pt x="783222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1103" y="6387239"/>
            <a:ext cx="8146415" cy="1403350"/>
          </a:xfrm>
          <a:custGeom>
            <a:avLst/>
            <a:gdLst/>
            <a:ahLst/>
            <a:cxnLst/>
            <a:rect l="l" t="t" r="r" b="b"/>
            <a:pathLst>
              <a:path w="8146415" h="1403350">
                <a:moveTo>
                  <a:pt x="7832222" y="0"/>
                </a:moveTo>
                <a:lnTo>
                  <a:pt x="314126" y="0"/>
                </a:ln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0" y="1088972"/>
                </a:lnTo>
                <a:lnTo>
                  <a:pt x="3405" y="1135391"/>
                </a:lnTo>
                <a:lnTo>
                  <a:pt x="13299" y="1179695"/>
                </a:lnTo>
                <a:lnTo>
                  <a:pt x="29195" y="1221399"/>
                </a:lnTo>
                <a:lnTo>
                  <a:pt x="50607" y="1260017"/>
                </a:lnTo>
                <a:lnTo>
                  <a:pt x="77049" y="1295062"/>
                </a:lnTo>
                <a:lnTo>
                  <a:pt x="108036" y="1326048"/>
                </a:lnTo>
                <a:lnTo>
                  <a:pt x="143081" y="1352490"/>
                </a:lnTo>
                <a:lnTo>
                  <a:pt x="181698" y="1373902"/>
                </a:lnTo>
                <a:lnTo>
                  <a:pt x="223402" y="1389798"/>
                </a:lnTo>
                <a:lnTo>
                  <a:pt x="267707" y="1399692"/>
                </a:lnTo>
                <a:lnTo>
                  <a:pt x="314126" y="1403098"/>
                </a:lnTo>
                <a:lnTo>
                  <a:pt x="7832222" y="1403098"/>
                </a:lnTo>
                <a:lnTo>
                  <a:pt x="7878641" y="1399692"/>
                </a:lnTo>
                <a:lnTo>
                  <a:pt x="7922946" y="1389798"/>
                </a:lnTo>
                <a:lnTo>
                  <a:pt x="7964650" y="1373902"/>
                </a:lnTo>
                <a:lnTo>
                  <a:pt x="8003267" y="1352490"/>
                </a:lnTo>
                <a:lnTo>
                  <a:pt x="8038312" y="1326048"/>
                </a:lnTo>
                <a:lnTo>
                  <a:pt x="8069298" y="1295062"/>
                </a:lnTo>
                <a:lnTo>
                  <a:pt x="8095741" y="1260017"/>
                </a:lnTo>
                <a:lnTo>
                  <a:pt x="8117153" y="1221399"/>
                </a:lnTo>
                <a:lnTo>
                  <a:pt x="8133049" y="1179695"/>
                </a:lnTo>
                <a:lnTo>
                  <a:pt x="8142942" y="1135391"/>
                </a:lnTo>
                <a:lnTo>
                  <a:pt x="8146348" y="1088972"/>
                </a:lnTo>
                <a:lnTo>
                  <a:pt x="8146348" y="314126"/>
                </a:lnTo>
                <a:lnTo>
                  <a:pt x="8142942" y="267707"/>
                </a:lnTo>
                <a:lnTo>
                  <a:pt x="8133049" y="223402"/>
                </a:lnTo>
                <a:lnTo>
                  <a:pt x="8117153" y="181698"/>
                </a:lnTo>
                <a:lnTo>
                  <a:pt x="8095741" y="143081"/>
                </a:lnTo>
                <a:lnTo>
                  <a:pt x="8069298" y="108036"/>
                </a:lnTo>
                <a:lnTo>
                  <a:pt x="8038312" y="77049"/>
                </a:lnTo>
                <a:lnTo>
                  <a:pt x="8003267" y="50607"/>
                </a:lnTo>
                <a:lnTo>
                  <a:pt x="7964650" y="29195"/>
                </a:lnTo>
                <a:lnTo>
                  <a:pt x="7922946" y="13299"/>
                </a:lnTo>
                <a:lnTo>
                  <a:pt x="7878641" y="3405"/>
                </a:lnTo>
                <a:lnTo>
                  <a:pt x="783222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1103" y="8648951"/>
            <a:ext cx="8146415" cy="1403350"/>
          </a:xfrm>
          <a:custGeom>
            <a:avLst/>
            <a:gdLst/>
            <a:ahLst/>
            <a:cxnLst/>
            <a:rect l="l" t="t" r="r" b="b"/>
            <a:pathLst>
              <a:path w="8146415" h="1403350">
                <a:moveTo>
                  <a:pt x="7832222" y="0"/>
                </a:moveTo>
                <a:lnTo>
                  <a:pt x="314126" y="0"/>
                </a:ln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0" y="1088972"/>
                </a:lnTo>
                <a:lnTo>
                  <a:pt x="3405" y="1135391"/>
                </a:lnTo>
                <a:lnTo>
                  <a:pt x="13299" y="1179695"/>
                </a:lnTo>
                <a:lnTo>
                  <a:pt x="29195" y="1221399"/>
                </a:lnTo>
                <a:lnTo>
                  <a:pt x="50607" y="1260017"/>
                </a:lnTo>
                <a:lnTo>
                  <a:pt x="77049" y="1295062"/>
                </a:lnTo>
                <a:lnTo>
                  <a:pt x="108036" y="1326048"/>
                </a:lnTo>
                <a:lnTo>
                  <a:pt x="143081" y="1352490"/>
                </a:lnTo>
                <a:lnTo>
                  <a:pt x="181698" y="1373902"/>
                </a:lnTo>
                <a:lnTo>
                  <a:pt x="223402" y="1389798"/>
                </a:lnTo>
                <a:lnTo>
                  <a:pt x="267707" y="1399692"/>
                </a:lnTo>
                <a:lnTo>
                  <a:pt x="314126" y="1403098"/>
                </a:lnTo>
                <a:lnTo>
                  <a:pt x="7832222" y="1403098"/>
                </a:lnTo>
                <a:lnTo>
                  <a:pt x="7878641" y="1399692"/>
                </a:lnTo>
                <a:lnTo>
                  <a:pt x="7922946" y="1389798"/>
                </a:lnTo>
                <a:lnTo>
                  <a:pt x="7964650" y="1373902"/>
                </a:lnTo>
                <a:lnTo>
                  <a:pt x="8003267" y="1352490"/>
                </a:lnTo>
                <a:lnTo>
                  <a:pt x="8038312" y="1326048"/>
                </a:lnTo>
                <a:lnTo>
                  <a:pt x="8069298" y="1295062"/>
                </a:lnTo>
                <a:lnTo>
                  <a:pt x="8095741" y="1260017"/>
                </a:lnTo>
                <a:lnTo>
                  <a:pt x="8117153" y="1221399"/>
                </a:lnTo>
                <a:lnTo>
                  <a:pt x="8133049" y="1179695"/>
                </a:lnTo>
                <a:lnTo>
                  <a:pt x="8142942" y="1135391"/>
                </a:lnTo>
                <a:lnTo>
                  <a:pt x="8146348" y="1088972"/>
                </a:lnTo>
                <a:lnTo>
                  <a:pt x="8146348" y="314126"/>
                </a:lnTo>
                <a:lnTo>
                  <a:pt x="8142942" y="267707"/>
                </a:lnTo>
                <a:lnTo>
                  <a:pt x="8133049" y="223402"/>
                </a:lnTo>
                <a:lnTo>
                  <a:pt x="8117153" y="181698"/>
                </a:lnTo>
                <a:lnTo>
                  <a:pt x="8095741" y="143081"/>
                </a:lnTo>
                <a:lnTo>
                  <a:pt x="8069298" y="108036"/>
                </a:lnTo>
                <a:lnTo>
                  <a:pt x="8038312" y="77049"/>
                </a:lnTo>
                <a:lnTo>
                  <a:pt x="8003267" y="50607"/>
                </a:lnTo>
                <a:lnTo>
                  <a:pt x="7964650" y="29195"/>
                </a:lnTo>
                <a:lnTo>
                  <a:pt x="7922946" y="13299"/>
                </a:lnTo>
                <a:lnTo>
                  <a:pt x="7878641" y="3405"/>
                </a:lnTo>
                <a:lnTo>
                  <a:pt x="783222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1308715" cy="20104100"/>
            <a:chOff x="0" y="0"/>
            <a:chExt cx="11308715" cy="2010410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11308715" cy="1738630"/>
            </a:xfrm>
            <a:custGeom>
              <a:avLst/>
              <a:gdLst/>
              <a:ahLst/>
              <a:cxnLst/>
              <a:rect l="l" t="t" r="r" b="b"/>
              <a:pathLst>
                <a:path w="11308715" h="1738630">
                  <a:moveTo>
                    <a:pt x="11308556" y="0"/>
                  </a:moveTo>
                  <a:lnTo>
                    <a:pt x="0" y="0"/>
                  </a:lnTo>
                  <a:lnTo>
                    <a:pt x="0" y="1738166"/>
                  </a:lnTo>
                  <a:lnTo>
                    <a:pt x="11308556" y="1738166"/>
                  </a:lnTo>
                  <a:lnTo>
                    <a:pt x="1130855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179" y="282713"/>
              <a:ext cx="8879840" cy="1162685"/>
            </a:xfrm>
            <a:custGeom>
              <a:avLst/>
              <a:gdLst/>
              <a:ahLst/>
              <a:cxnLst/>
              <a:rect l="l" t="t" r="r" b="b"/>
              <a:pathLst>
                <a:path w="8879840" h="1162685">
                  <a:moveTo>
                    <a:pt x="1717230" y="0"/>
                  </a:moveTo>
                  <a:lnTo>
                    <a:pt x="0" y="0"/>
                  </a:lnTo>
                  <a:lnTo>
                    <a:pt x="0" y="1162278"/>
                  </a:lnTo>
                  <a:lnTo>
                    <a:pt x="1717230" y="1162278"/>
                  </a:lnTo>
                  <a:lnTo>
                    <a:pt x="1717230" y="0"/>
                  </a:lnTo>
                  <a:close/>
                </a:path>
                <a:path w="8879840" h="1162685">
                  <a:moveTo>
                    <a:pt x="8879307" y="633488"/>
                  </a:moveTo>
                  <a:lnTo>
                    <a:pt x="8876017" y="584479"/>
                  </a:lnTo>
                  <a:lnTo>
                    <a:pt x="8866403" y="537464"/>
                  </a:lnTo>
                  <a:lnTo>
                    <a:pt x="8850922" y="492887"/>
                  </a:lnTo>
                  <a:lnTo>
                    <a:pt x="8829992" y="451167"/>
                  </a:lnTo>
                  <a:lnTo>
                    <a:pt x="8804034" y="412750"/>
                  </a:lnTo>
                  <a:lnTo>
                    <a:pt x="8773503" y="378053"/>
                  </a:lnTo>
                  <a:lnTo>
                    <a:pt x="8738806" y="347522"/>
                  </a:lnTo>
                  <a:lnTo>
                    <a:pt x="8700389" y="321564"/>
                  </a:lnTo>
                  <a:lnTo>
                    <a:pt x="8658682" y="300634"/>
                  </a:lnTo>
                  <a:lnTo>
                    <a:pt x="8614092" y="285153"/>
                  </a:lnTo>
                  <a:lnTo>
                    <a:pt x="8567077" y="275551"/>
                  </a:lnTo>
                  <a:lnTo>
                    <a:pt x="8518068" y="272249"/>
                  </a:lnTo>
                  <a:lnTo>
                    <a:pt x="2905671" y="272249"/>
                  </a:lnTo>
                  <a:lnTo>
                    <a:pt x="2856649" y="275551"/>
                  </a:lnTo>
                  <a:lnTo>
                    <a:pt x="2809633" y="285153"/>
                  </a:lnTo>
                  <a:lnTo>
                    <a:pt x="2765056" y="300634"/>
                  </a:lnTo>
                  <a:lnTo>
                    <a:pt x="2723337" y="321564"/>
                  </a:lnTo>
                  <a:lnTo>
                    <a:pt x="2684919" y="347522"/>
                  </a:lnTo>
                  <a:lnTo>
                    <a:pt x="2650236" y="378053"/>
                  </a:lnTo>
                  <a:lnTo>
                    <a:pt x="2619692" y="412750"/>
                  </a:lnTo>
                  <a:lnTo>
                    <a:pt x="2593746" y="451167"/>
                  </a:lnTo>
                  <a:lnTo>
                    <a:pt x="2572816" y="492887"/>
                  </a:lnTo>
                  <a:lnTo>
                    <a:pt x="2557322" y="537464"/>
                  </a:lnTo>
                  <a:lnTo>
                    <a:pt x="2547721" y="584479"/>
                  </a:lnTo>
                  <a:lnTo>
                    <a:pt x="2544419" y="633488"/>
                  </a:lnTo>
                  <a:lnTo>
                    <a:pt x="2547721" y="682510"/>
                  </a:lnTo>
                  <a:lnTo>
                    <a:pt x="2557322" y="729526"/>
                  </a:lnTo>
                  <a:lnTo>
                    <a:pt x="2572816" y="774103"/>
                  </a:lnTo>
                  <a:lnTo>
                    <a:pt x="2593746" y="815822"/>
                  </a:lnTo>
                  <a:lnTo>
                    <a:pt x="2619692" y="854240"/>
                  </a:lnTo>
                  <a:lnTo>
                    <a:pt x="2650236" y="888936"/>
                  </a:lnTo>
                  <a:lnTo>
                    <a:pt x="2684919" y="919467"/>
                  </a:lnTo>
                  <a:lnTo>
                    <a:pt x="2723337" y="945413"/>
                  </a:lnTo>
                  <a:lnTo>
                    <a:pt x="2765056" y="966355"/>
                  </a:lnTo>
                  <a:lnTo>
                    <a:pt x="2809633" y="981837"/>
                  </a:lnTo>
                  <a:lnTo>
                    <a:pt x="2856649" y="991438"/>
                  </a:lnTo>
                  <a:lnTo>
                    <a:pt x="2905671" y="994740"/>
                  </a:lnTo>
                  <a:lnTo>
                    <a:pt x="8518068" y="994740"/>
                  </a:lnTo>
                  <a:lnTo>
                    <a:pt x="8567077" y="991438"/>
                  </a:lnTo>
                  <a:lnTo>
                    <a:pt x="8614092" y="981837"/>
                  </a:lnTo>
                  <a:lnTo>
                    <a:pt x="8658682" y="966355"/>
                  </a:lnTo>
                  <a:lnTo>
                    <a:pt x="8700389" y="945413"/>
                  </a:lnTo>
                  <a:lnTo>
                    <a:pt x="8738806" y="919467"/>
                  </a:lnTo>
                  <a:lnTo>
                    <a:pt x="8773503" y="888936"/>
                  </a:lnTo>
                  <a:lnTo>
                    <a:pt x="8804034" y="854240"/>
                  </a:lnTo>
                  <a:lnTo>
                    <a:pt x="8829992" y="815822"/>
                  </a:lnTo>
                  <a:lnTo>
                    <a:pt x="8850922" y="774103"/>
                  </a:lnTo>
                  <a:lnTo>
                    <a:pt x="8866403" y="729526"/>
                  </a:lnTo>
                  <a:lnTo>
                    <a:pt x="8876017" y="682510"/>
                  </a:lnTo>
                  <a:lnTo>
                    <a:pt x="8879307" y="633488"/>
                  </a:lnTo>
                  <a:close/>
                </a:path>
              </a:pathLst>
            </a:custGeom>
            <a:solidFill>
              <a:srgbClr val="BF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55827" y="0"/>
              <a:ext cx="4953000" cy="20104100"/>
            </a:xfrm>
            <a:custGeom>
              <a:avLst/>
              <a:gdLst/>
              <a:ahLst/>
              <a:cxnLst/>
              <a:rect l="l" t="t" r="r" b="b"/>
              <a:pathLst>
                <a:path w="4953000" h="20104100">
                  <a:moveTo>
                    <a:pt x="4952728" y="0"/>
                  </a:moveTo>
                  <a:lnTo>
                    <a:pt x="0" y="0"/>
                  </a:lnTo>
                  <a:lnTo>
                    <a:pt x="0" y="20104099"/>
                  </a:lnTo>
                  <a:lnTo>
                    <a:pt x="4952728" y="20104099"/>
                  </a:lnTo>
                  <a:lnTo>
                    <a:pt x="495272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4083" y="4430940"/>
              <a:ext cx="499745" cy="457834"/>
            </a:xfrm>
            <a:custGeom>
              <a:avLst/>
              <a:gdLst/>
              <a:ahLst/>
              <a:cxnLst/>
              <a:rect l="l" t="t" r="r" b="b"/>
              <a:pathLst>
                <a:path w="499745" h="457835">
                  <a:moveTo>
                    <a:pt x="260299" y="4686"/>
                  </a:moveTo>
                  <a:lnTo>
                    <a:pt x="255612" y="0"/>
                  </a:lnTo>
                  <a:lnTo>
                    <a:pt x="244043" y="0"/>
                  </a:lnTo>
                  <a:lnTo>
                    <a:pt x="239356" y="4686"/>
                  </a:lnTo>
                  <a:lnTo>
                    <a:pt x="239356" y="234391"/>
                  </a:lnTo>
                  <a:lnTo>
                    <a:pt x="244043" y="239077"/>
                  </a:lnTo>
                  <a:lnTo>
                    <a:pt x="255612" y="239077"/>
                  </a:lnTo>
                  <a:lnTo>
                    <a:pt x="260299" y="234391"/>
                  </a:lnTo>
                  <a:lnTo>
                    <a:pt x="260299" y="4686"/>
                  </a:lnTo>
                  <a:close/>
                </a:path>
                <a:path w="499745" h="457835">
                  <a:moveTo>
                    <a:pt x="499389" y="240347"/>
                  </a:moveTo>
                  <a:lnTo>
                    <a:pt x="484784" y="180098"/>
                  </a:lnTo>
                  <a:lnTo>
                    <a:pt x="449922" y="126593"/>
                  </a:lnTo>
                  <a:lnTo>
                    <a:pt x="421259" y="99923"/>
                  </a:lnTo>
                  <a:lnTo>
                    <a:pt x="414655" y="100571"/>
                  </a:lnTo>
                  <a:lnTo>
                    <a:pt x="407327" y="109512"/>
                  </a:lnTo>
                  <a:lnTo>
                    <a:pt x="407974" y="116116"/>
                  </a:lnTo>
                  <a:lnTo>
                    <a:pt x="412445" y="119786"/>
                  </a:lnTo>
                  <a:lnTo>
                    <a:pt x="434390" y="140639"/>
                  </a:lnTo>
                  <a:lnTo>
                    <a:pt x="452170" y="163677"/>
                  </a:lnTo>
                  <a:lnTo>
                    <a:pt x="465594" y="188493"/>
                  </a:lnTo>
                  <a:lnTo>
                    <a:pt x="474446" y="214680"/>
                  </a:lnTo>
                  <a:lnTo>
                    <a:pt x="478472" y="241554"/>
                  </a:lnTo>
                  <a:lnTo>
                    <a:pt x="477659" y="268503"/>
                  </a:lnTo>
                  <a:lnTo>
                    <a:pt x="461632" y="320903"/>
                  </a:lnTo>
                  <a:lnTo>
                    <a:pt x="427431" y="367639"/>
                  </a:lnTo>
                  <a:lnTo>
                    <a:pt x="377723" y="404545"/>
                  </a:lnTo>
                  <a:lnTo>
                    <a:pt x="316687" y="428205"/>
                  </a:lnTo>
                  <a:lnTo>
                    <a:pt x="249694" y="436346"/>
                  </a:lnTo>
                  <a:lnTo>
                    <a:pt x="215709" y="434289"/>
                  </a:lnTo>
                  <a:lnTo>
                    <a:pt x="151168" y="418236"/>
                  </a:lnTo>
                  <a:lnTo>
                    <a:pt x="95021" y="387502"/>
                  </a:lnTo>
                  <a:lnTo>
                    <a:pt x="52755" y="345313"/>
                  </a:lnTo>
                  <a:lnTo>
                    <a:pt x="27355" y="295097"/>
                  </a:lnTo>
                  <a:lnTo>
                    <a:pt x="20904" y="241554"/>
                  </a:lnTo>
                  <a:lnTo>
                    <a:pt x="24942" y="214680"/>
                  </a:lnTo>
                  <a:lnTo>
                    <a:pt x="47205" y="163677"/>
                  </a:lnTo>
                  <a:lnTo>
                    <a:pt x="86931" y="119786"/>
                  </a:lnTo>
                  <a:lnTo>
                    <a:pt x="91401" y="116116"/>
                  </a:lnTo>
                  <a:lnTo>
                    <a:pt x="92062" y="109512"/>
                  </a:lnTo>
                  <a:lnTo>
                    <a:pt x="84721" y="100571"/>
                  </a:lnTo>
                  <a:lnTo>
                    <a:pt x="78130" y="99923"/>
                  </a:lnTo>
                  <a:lnTo>
                    <a:pt x="73660" y="103581"/>
                  </a:lnTo>
                  <a:lnTo>
                    <a:pt x="29667" y="152247"/>
                  </a:lnTo>
                  <a:lnTo>
                    <a:pt x="4584" y="209740"/>
                  </a:lnTo>
                  <a:lnTo>
                    <a:pt x="0" y="240347"/>
                  </a:lnTo>
                  <a:lnTo>
                    <a:pt x="927" y="271005"/>
                  </a:lnTo>
                  <a:lnTo>
                    <a:pt x="19062" y="330352"/>
                  </a:lnTo>
                  <a:lnTo>
                    <a:pt x="57150" y="382460"/>
                  </a:lnTo>
                  <a:lnTo>
                    <a:pt x="111594" y="422922"/>
                  </a:lnTo>
                  <a:lnTo>
                    <a:pt x="177634" y="448525"/>
                  </a:lnTo>
                  <a:lnTo>
                    <a:pt x="249694" y="457288"/>
                  </a:lnTo>
                  <a:lnTo>
                    <a:pt x="286181" y="455079"/>
                  </a:lnTo>
                  <a:lnTo>
                    <a:pt x="355803" y="437756"/>
                  </a:lnTo>
                  <a:lnTo>
                    <a:pt x="416852" y="404317"/>
                  </a:lnTo>
                  <a:lnTo>
                    <a:pt x="463524" y="357682"/>
                  </a:lnTo>
                  <a:lnTo>
                    <a:pt x="492074" y="301167"/>
                  </a:lnTo>
                  <a:lnTo>
                    <a:pt x="498449" y="271005"/>
                  </a:lnTo>
                  <a:lnTo>
                    <a:pt x="499389" y="240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9438" y="4559832"/>
              <a:ext cx="1941399" cy="2503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27697" y="3422763"/>
              <a:ext cx="2027555" cy="240029"/>
            </a:xfrm>
            <a:custGeom>
              <a:avLst/>
              <a:gdLst/>
              <a:ahLst/>
              <a:cxnLst/>
              <a:rect l="l" t="t" r="r" b="b"/>
              <a:pathLst>
                <a:path w="2027554" h="240029">
                  <a:moveTo>
                    <a:pt x="446760" y="185331"/>
                  </a:moveTo>
                  <a:lnTo>
                    <a:pt x="437540" y="147218"/>
                  </a:lnTo>
                  <a:lnTo>
                    <a:pt x="411746" y="115531"/>
                  </a:lnTo>
                  <a:lnTo>
                    <a:pt x="373938" y="94805"/>
                  </a:lnTo>
                  <a:lnTo>
                    <a:pt x="329831" y="87604"/>
                  </a:lnTo>
                  <a:lnTo>
                    <a:pt x="116928" y="87604"/>
                  </a:lnTo>
                  <a:lnTo>
                    <a:pt x="72821" y="94805"/>
                  </a:lnTo>
                  <a:lnTo>
                    <a:pt x="35013" y="115531"/>
                  </a:lnTo>
                  <a:lnTo>
                    <a:pt x="9232" y="147218"/>
                  </a:lnTo>
                  <a:lnTo>
                    <a:pt x="0" y="185331"/>
                  </a:lnTo>
                  <a:lnTo>
                    <a:pt x="0" y="234746"/>
                  </a:lnTo>
                  <a:lnTo>
                    <a:pt x="4699" y="239433"/>
                  </a:lnTo>
                  <a:lnTo>
                    <a:pt x="16256" y="239433"/>
                  </a:lnTo>
                  <a:lnTo>
                    <a:pt x="20942" y="234746"/>
                  </a:lnTo>
                  <a:lnTo>
                    <a:pt x="20942" y="185331"/>
                  </a:lnTo>
                  <a:lnTo>
                    <a:pt x="22707" y="170738"/>
                  </a:lnTo>
                  <a:lnTo>
                    <a:pt x="48298" y="131737"/>
                  </a:lnTo>
                  <a:lnTo>
                    <a:pt x="97726" y="110109"/>
                  </a:lnTo>
                  <a:lnTo>
                    <a:pt x="116928" y="108546"/>
                  </a:lnTo>
                  <a:lnTo>
                    <a:pt x="329831" y="108546"/>
                  </a:lnTo>
                  <a:lnTo>
                    <a:pt x="383857" y="121920"/>
                  </a:lnTo>
                  <a:lnTo>
                    <a:pt x="418846" y="156667"/>
                  </a:lnTo>
                  <a:lnTo>
                    <a:pt x="425818" y="185331"/>
                  </a:lnTo>
                  <a:lnTo>
                    <a:pt x="425818" y="234746"/>
                  </a:lnTo>
                  <a:lnTo>
                    <a:pt x="430504" y="239433"/>
                  </a:lnTo>
                  <a:lnTo>
                    <a:pt x="442074" y="239433"/>
                  </a:lnTo>
                  <a:lnTo>
                    <a:pt x="446760" y="234746"/>
                  </a:lnTo>
                  <a:lnTo>
                    <a:pt x="446760" y="185331"/>
                  </a:lnTo>
                  <a:close/>
                </a:path>
                <a:path w="2027554" h="240029">
                  <a:moveTo>
                    <a:pt x="1194028" y="74523"/>
                  </a:moveTo>
                  <a:lnTo>
                    <a:pt x="1178267" y="36525"/>
                  </a:lnTo>
                  <a:lnTo>
                    <a:pt x="1169035" y="25882"/>
                  </a:lnTo>
                  <a:lnTo>
                    <a:pt x="1168006" y="24803"/>
                  </a:lnTo>
                  <a:lnTo>
                    <a:pt x="1134567" y="5016"/>
                  </a:lnTo>
                  <a:lnTo>
                    <a:pt x="1102106" y="0"/>
                  </a:lnTo>
                  <a:lnTo>
                    <a:pt x="1087894" y="889"/>
                  </a:lnTo>
                  <a:lnTo>
                    <a:pt x="1050124" y="14274"/>
                  </a:lnTo>
                  <a:lnTo>
                    <a:pt x="1021448" y="42468"/>
                  </a:lnTo>
                  <a:lnTo>
                    <a:pt x="1004531" y="83667"/>
                  </a:lnTo>
                  <a:lnTo>
                    <a:pt x="1001268" y="117348"/>
                  </a:lnTo>
                  <a:lnTo>
                    <a:pt x="1002080" y="134810"/>
                  </a:lnTo>
                  <a:lnTo>
                    <a:pt x="1014310" y="179819"/>
                  </a:lnTo>
                  <a:lnTo>
                    <a:pt x="1039355" y="212534"/>
                  </a:lnTo>
                  <a:lnTo>
                    <a:pt x="1074496" y="231140"/>
                  </a:lnTo>
                  <a:lnTo>
                    <a:pt x="1102106" y="234708"/>
                  </a:lnTo>
                  <a:lnTo>
                    <a:pt x="1110615" y="234391"/>
                  </a:lnTo>
                  <a:lnTo>
                    <a:pt x="1149096" y="223520"/>
                  </a:lnTo>
                  <a:lnTo>
                    <a:pt x="1169085" y="208826"/>
                  </a:lnTo>
                  <a:lnTo>
                    <a:pt x="1173391" y="204330"/>
                  </a:lnTo>
                  <a:lnTo>
                    <a:pt x="1192136" y="168719"/>
                  </a:lnTo>
                  <a:lnTo>
                    <a:pt x="1194028" y="160185"/>
                  </a:lnTo>
                  <a:lnTo>
                    <a:pt x="1166355" y="160185"/>
                  </a:lnTo>
                  <a:lnTo>
                    <a:pt x="1164717" y="168071"/>
                  </a:lnTo>
                  <a:lnTo>
                    <a:pt x="1161859" y="175056"/>
                  </a:lnTo>
                  <a:lnTo>
                    <a:pt x="1130960" y="203619"/>
                  </a:lnTo>
                  <a:lnTo>
                    <a:pt x="1109687" y="208826"/>
                  </a:lnTo>
                  <a:lnTo>
                    <a:pt x="1102106" y="208826"/>
                  </a:lnTo>
                  <a:lnTo>
                    <a:pt x="1064514" y="198335"/>
                  </a:lnTo>
                  <a:lnTo>
                    <a:pt x="1037856" y="167436"/>
                  </a:lnTo>
                  <a:lnTo>
                    <a:pt x="1028039" y="117348"/>
                  </a:lnTo>
                  <a:lnTo>
                    <a:pt x="1028649" y="103098"/>
                  </a:lnTo>
                  <a:lnTo>
                    <a:pt x="1043241" y="57683"/>
                  </a:lnTo>
                  <a:lnTo>
                    <a:pt x="1073175" y="31775"/>
                  </a:lnTo>
                  <a:lnTo>
                    <a:pt x="1102106" y="25882"/>
                  </a:lnTo>
                  <a:lnTo>
                    <a:pt x="1109687" y="25882"/>
                  </a:lnTo>
                  <a:lnTo>
                    <a:pt x="1116977" y="26924"/>
                  </a:lnTo>
                  <a:lnTo>
                    <a:pt x="1130960" y="31089"/>
                  </a:lnTo>
                  <a:lnTo>
                    <a:pt x="1137323" y="34213"/>
                  </a:lnTo>
                  <a:lnTo>
                    <a:pt x="1143050" y="38379"/>
                  </a:lnTo>
                  <a:lnTo>
                    <a:pt x="1148854" y="42468"/>
                  </a:lnTo>
                  <a:lnTo>
                    <a:pt x="1153756" y="47523"/>
                  </a:lnTo>
                  <a:lnTo>
                    <a:pt x="1157770" y="53543"/>
                  </a:lnTo>
                  <a:lnTo>
                    <a:pt x="1161859" y="59575"/>
                  </a:lnTo>
                  <a:lnTo>
                    <a:pt x="1164717" y="66560"/>
                  </a:lnTo>
                  <a:lnTo>
                    <a:pt x="1166355" y="74523"/>
                  </a:lnTo>
                  <a:lnTo>
                    <a:pt x="1194028" y="74523"/>
                  </a:lnTo>
                  <a:close/>
                </a:path>
                <a:path w="2027554" h="240029">
                  <a:moveTo>
                    <a:pt x="1369466" y="60236"/>
                  </a:moveTo>
                  <a:lnTo>
                    <a:pt x="1343139" y="60236"/>
                  </a:lnTo>
                  <a:lnTo>
                    <a:pt x="1343139" y="161531"/>
                  </a:lnTo>
                  <a:lnTo>
                    <a:pt x="1342694" y="169202"/>
                  </a:lnTo>
                  <a:lnTo>
                    <a:pt x="1312164" y="206705"/>
                  </a:lnTo>
                  <a:lnTo>
                    <a:pt x="1305509" y="208381"/>
                  </a:lnTo>
                  <a:lnTo>
                    <a:pt x="1298968" y="208381"/>
                  </a:lnTo>
                  <a:lnTo>
                    <a:pt x="1264107" y="184175"/>
                  </a:lnTo>
                  <a:lnTo>
                    <a:pt x="1261478" y="167322"/>
                  </a:lnTo>
                  <a:lnTo>
                    <a:pt x="1261478" y="60236"/>
                  </a:lnTo>
                  <a:lnTo>
                    <a:pt x="1235163" y="60236"/>
                  </a:lnTo>
                  <a:lnTo>
                    <a:pt x="1235163" y="169202"/>
                  </a:lnTo>
                  <a:lnTo>
                    <a:pt x="1235608" y="179578"/>
                  </a:lnTo>
                  <a:lnTo>
                    <a:pt x="1250772" y="217855"/>
                  </a:lnTo>
                  <a:lnTo>
                    <a:pt x="1290485" y="233807"/>
                  </a:lnTo>
                  <a:lnTo>
                    <a:pt x="1299768" y="233248"/>
                  </a:lnTo>
                  <a:lnTo>
                    <a:pt x="1333652" y="214655"/>
                  </a:lnTo>
                  <a:lnTo>
                    <a:pt x="1341348" y="202577"/>
                  </a:lnTo>
                  <a:lnTo>
                    <a:pt x="1343139" y="202577"/>
                  </a:lnTo>
                  <a:lnTo>
                    <a:pt x="1343139" y="231584"/>
                  </a:lnTo>
                  <a:lnTo>
                    <a:pt x="1369466" y="231584"/>
                  </a:lnTo>
                  <a:lnTo>
                    <a:pt x="1369466" y="202577"/>
                  </a:lnTo>
                  <a:lnTo>
                    <a:pt x="1369466" y="60236"/>
                  </a:lnTo>
                  <a:close/>
                </a:path>
                <a:path w="2027554" h="240029">
                  <a:moveTo>
                    <a:pt x="1560461" y="143675"/>
                  </a:moveTo>
                  <a:lnTo>
                    <a:pt x="1554111" y="103301"/>
                  </a:lnTo>
                  <a:lnTo>
                    <a:pt x="1541475" y="81661"/>
                  </a:lnTo>
                  <a:lnTo>
                    <a:pt x="1537042" y="76974"/>
                  </a:lnTo>
                  <a:lnTo>
                    <a:pt x="1533690" y="74129"/>
                  </a:lnTo>
                  <a:lnTo>
                    <a:pt x="1533690" y="132080"/>
                  </a:lnTo>
                  <a:lnTo>
                    <a:pt x="1436192" y="132080"/>
                  </a:lnTo>
                  <a:lnTo>
                    <a:pt x="1454264" y="93611"/>
                  </a:lnTo>
                  <a:lnTo>
                    <a:pt x="1486839" y="81661"/>
                  </a:lnTo>
                  <a:lnTo>
                    <a:pt x="1493748" y="82067"/>
                  </a:lnTo>
                  <a:lnTo>
                    <a:pt x="1527898" y="106197"/>
                  </a:lnTo>
                  <a:lnTo>
                    <a:pt x="1533690" y="132080"/>
                  </a:lnTo>
                  <a:lnTo>
                    <a:pt x="1533690" y="74129"/>
                  </a:lnTo>
                  <a:lnTo>
                    <a:pt x="1493520" y="58293"/>
                  </a:lnTo>
                  <a:lnTo>
                    <a:pt x="1486839" y="58013"/>
                  </a:lnTo>
                  <a:lnTo>
                    <a:pt x="1475600" y="58724"/>
                  </a:lnTo>
                  <a:lnTo>
                    <a:pt x="1438071" y="75577"/>
                  </a:lnTo>
                  <a:lnTo>
                    <a:pt x="1415046" y="111277"/>
                  </a:lnTo>
                  <a:lnTo>
                    <a:pt x="1409649" y="147243"/>
                  </a:lnTo>
                  <a:lnTo>
                    <a:pt x="1410246" y="160007"/>
                  </a:lnTo>
                  <a:lnTo>
                    <a:pt x="1424609" y="202755"/>
                  </a:lnTo>
                  <a:lnTo>
                    <a:pt x="1456207" y="229006"/>
                  </a:lnTo>
                  <a:lnTo>
                    <a:pt x="1489519" y="235153"/>
                  </a:lnTo>
                  <a:lnTo>
                    <a:pt x="1498003" y="234810"/>
                  </a:lnTo>
                  <a:lnTo>
                    <a:pt x="1539278" y="219214"/>
                  </a:lnTo>
                  <a:lnTo>
                    <a:pt x="1557794" y="191871"/>
                  </a:lnTo>
                  <a:lnTo>
                    <a:pt x="1532356" y="184734"/>
                  </a:lnTo>
                  <a:lnTo>
                    <a:pt x="1530121" y="190677"/>
                  </a:lnTo>
                  <a:lnTo>
                    <a:pt x="1526959" y="195656"/>
                  </a:lnTo>
                  <a:lnTo>
                    <a:pt x="1496441" y="211505"/>
                  </a:lnTo>
                  <a:lnTo>
                    <a:pt x="1489519" y="211505"/>
                  </a:lnTo>
                  <a:lnTo>
                    <a:pt x="1450784" y="195973"/>
                  </a:lnTo>
                  <a:lnTo>
                    <a:pt x="1436395" y="160604"/>
                  </a:lnTo>
                  <a:lnTo>
                    <a:pt x="1436141" y="154838"/>
                  </a:lnTo>
                  <a:lnTo>
                    <a:pt x="1560461" y="154838"/>
                  </a:lnTo>
                  <a:lnTo>
                    <a:pt x="1560461" y="143675"/>
                  </a:lnTo>
                  <a:close/>
                </a:path>
                <a:path w="2027554" h="240029">
                  <a:moveTo>
                    <a:pt x="1736153" y="231584"/>
                  </a:moveTo>
                  <a:lnTo>
                    <a:pt x="1736102" y="121310"/>
                  </a:lnTo>
                  <a:lnTo>
                    <a:pt x="1726006" y="81661"/>
                  </a:lnTo>
                  <a:lnTo>
                    <a:pt x="1724926" y="79832"/>
                  </a:lnTo>
                  <a:lnTo>
                    <a:pt x="1686585" y="58458"/>
                  </a:lnTo>
                  <a:lnTo>
                    <a:pt x="1678152" y="58013"/>
                  </a:lnTo>
                  <a:lnTo>
                    <a:pt x="1668894" y="58508"/>
                  </a:lnTo>
                  <a:lnTo>
                    <a:pt x="1631581" y="80810"/>
                  </a:lnTo>
                  <a:lnTo>
                    <a:pt x="1628178" y="87007"/>
                  </a:lnTo>
                  <a:lnTo>
                    <a:pt x="1625942" y="87007"/>
                  </a:lnTo>
                  <a:lnTo>
                    <a:pt x="1625942" y="60236"/>
                  </a:lnTo>
                  <a:lnTo>
                    <a:pt x="1600517" y="60236"/>
                  </a:lnTo>
                  <a:lnTo>
                    <a:pt x="1600517" y="231584"/>
                  </a:lnTo>
                  <a:lnTo>
                    <a:pt x="1626844" y="231584"/>
                  </a:lnTo>
                  <a:lnTo>
                    <a:pt x="1626844" y="128511"/>
                  </a:lnTo>
                  <a:lnTo>
                    <a:pt x="1627200" y="121310"/>
                  </a:lnTo>
                  <a:lnTo>
                    <a:pt x="1648231" y="87007"/>
                  </a:lnTo>
                  <a:lnTo>
                    <a:pt x="1662163" y="81661"/>
                  </a:lnTo>
                  <a:lnTo>
                    <a:pt x="1670570" y="81661"/>
                  </a:lnTo>
                  <a:lnTo>
                    <a:pt x="1707210" y="106527"/>
                  </a:lnTo>
                  <a:lnTo>
                    <a:pt x="1709839" y="231584"/>
                  </a:lnTo>
                  <a:lnTo>
                    <a:pt x="1736153" y="231584"/>
                  </a:lnTo>
                  <a:close/>
                </a:path>
                <a:path w="2027554" h="240029">
                  <a:moveTo>
                    <a:pt x="1861908" y="230682"/>
                  </a:moveTo>
                  <a:lnTo>
                    <a:pt x="1856854" y="208381"/>
                  </a:lnTo>
                  <a:lnTo>
                    <a:pt x="1856549" y="207035"/>
                  </a:lnTo>
                  <a:lnTo>
                    <a:pt x="1852091" y="207937"/>
                  </a:lnTo>
                  <a:lnTo>
                    <a:pt x="1850224" y="208229"/>
                  </a:lnTo>
                  <a:lnTo>
                    <a:pt x="1847850" y="208381"/>
                  </a:lnTo>
                  <a:lnTo>
                    <a:pt x="1841080" y="208381"/>
                  </a:lnTo>
                  <a:lnTo>
                    <a:pt x="1822196" y="189941"/>
                  </a:lnTo>
                  <a:lnTo>
                    <a:pt x="1822196" y="82550"/>
                  </a:lnTo>
                  <a:lnTo>
                    <a:pt x="1858784" y="82550"/>
                  </a:lnTo>
                  <a:lnTo>
                    <a:pt x="1858784" y="60236"/>
                  </a:lnTo>
                  <a:lnTo>
                    <a:pt x="1822196" y="60236"/>
                  </a:lnTo>
                  <a:lnTo>
                    <a:pt x="1822196" y="19189"/>
                  </a:lnTo>
                  <a:lnTo>
                    <a:pt x="1795868" y="19189"/>
                  </a:lnTo>
                  <a:lnTo>
                    <a:pt x="1795868" y="60236"/>
                  </a:lnTo>
                  <a:lnTo>
                    <a:pt x="1769986" y="60236"/>
                  </a:lnTo>
                  <a:lnTo>
                    <a:pt x="1769986" y="82550"/>
                  </a:lnTo>
                  <a:lnTo>
                    <a:pt x="1795868" y="82550"/>
                  </a:lnTo>
                  <a:lnTo>
                    <a:pt x="1795881" y="189941"/>
                  </a:lnTo>
                  <a:lnTo>
                    <a:pt x="1796300" y="196786"/>
                  </a:lnTo>
                  <a:lnTo>
                    <a:pt x="1827542" y="232219"/>
                  </a:lnTo>
                  <a:lnTo>
                    <a:pt x="1834832" y="233807"/>
                  </a:lnTo>
                  <a:lnTo>
                    <a:pt x="1847176" y="233807"/>
                  </a:lnTo>
                  <a:lnTo>
                    <a:pt x="1851228" y="233438"/>
                  </a:lnTo>
                  <a:lnTo>
                    <a:pt x="1854428" y="232702"/>
                  </a:lnTo>
                  <a:lnTo>
                    <a:pt x="1857629" y="232029"/>
                  </a:lnTo>
                  <a:lnTo>
                    <a:pt x="1860118" y="231355"/>
                  </a:lnTo>
                  <a:lnTo>
                    <a:pt x="1861908" y="230682"/>
                  </a:lnTo>
                  <a:close/>
                </a:path>
                <a:path w="2027554" h="240029">
                  <a:moveTo>
                    <a:pt x="2027339" y="145465"/>
                  </a:moveTo>
                  <a:lnTo>
                    <a:pt x="2025662" y="100342"/>
                  </a:lnTo>
                  <a:lnTo>
                    <a:pt x="2017941" y="81216"/>
                  </a:lnTo>
                  <a:lnTo>
                    <a:pt x="2016175" y="78016"/>
                  </a:lnTo>
                  <a:lnTo>
                    <a:pt x="2010562" y="71958"/>
                  </a:lnTo>
                  <a:lnTo>
                    <a:pt x="1997100" y="63919"/>
                  </a:lnTo>
                  <a:lnTo>
                    <a:pt x="1990153" y="61277"/>
                  </a:lnTo>
                  <a:lnTo>
                    <a:pt x="1982939" y="60020"/>
                  </a:lnTo>
                  <a:lnTo>
                    <a:pt x="1975802" y="58674"/>
                  </a:lnTo>
                  <a:lnTo>
                    <a:pt x="1969477" y="58013"/>
                  </a:lnTo>
                  <a:lnTo>
                    <a:pt x="1963978" y="58013"/>
                  </a:lnTo>
                  <a:lnTo>
                    <a:pt x="1924875" y="66370"/>
                  </a:lnTo>
                  <a:lnTo>
                    <a:pt x="1895259" y="98171"/>
                  </a:lnTo>
                  <a:lnTo>
                    <a:pt x="1920240" y="107086"/>
                  </a:lnTo>
                  <a:lnTo>
                    <a:pt x="1923148" y="100838"/>
                  </a:lnTo>
                  <a:lnTo>
                    <a:pt x="1928164" y="94970"/>
                  </a:lnTo>
                  <a:lnTo>
                    <a:pt x="1964867" y="81216"/>
                  </a:lnTo>
                  <a:lnTo>
                    <a:pt x="1973376" y="81788"/>
                  </a:lnTo>
                  <a:lnTo>
                    <a:pt x="2001012" y="116014"/>
                  </a:lnTo>
                  <a:lnTo>
                    <a:pt x="2001012" y="121145"/>
                  </a:lnTo>
                  <a:lnTo>
                    <a:pt x="2001012" y="145465"/>
                  </a:lnTo>
                  <a:lnTo>
                    <a:pt x="2001012" y="176695"/>
                  </a:lnTo>
                  <a:lnTo>
                    <a:pt x="1999145" y="183502"/>
                  </a:lnTo>
                  <a:lnTo>
                    <a:pt x="1995436" y="189966"/>
                  </a:lnTo>
                  <a:lnTo>
                    <a:pt x="1991791" y="196443"/>
                  </a:lnTo>
                  <a:lnTo>
                    <a:pt x="1952815" y="211950"/>
                  </a:lnTo>
                  <a:lnTo>
                    <a:pt x="1945220" y="211505"/>
                  </a:lnTo>
                  <a:lnTo>
                    <a:pt x="1916671" y="193433"/>
                  </a:lnTo>
                  <a:lnTo>
                    <a:pt x="1916671" y="177596"/>
                  </a:lnTo>
                  <a:lnTo>
                    <a:pt x="1948649" y="156171"/>
                  </a:lnTo>
                  <a:lnTo>
                    <a:pt x="1966544" y="153936"/>
                  </a:lnTo>
                  <a:lnTo>
                    <a:pt x="1971154" y="153352"/>
                  </a:lnTo>
                  <a:lnTo>
                    <a:pt x="2001012" y="145465"/>
                  </a:lnTo>
                  <a:lnTo>
                    <a:pt x="2001012" y="121145"/>
                  </a:lnTo>
                  <a:lnTo>
                    <a:pt x="1999488" y="124117"/>
                  </a:lnTo>
                  <a:lnTo>
                    <a:pt x="1996440" y="125831"/>
                  </a:lnTo>
                  <a:lnTo>
                    <a:pt x="1993455" y="127546"/>
                  </a:lnTo>
                  <a:lnTo>
                    <a:pt x="1988705" y="128765"/>
                  </a:lnTo>
                  <a:lnTo>
                    <a:pt x="1970976" y="130771"/>
                  </a:lnTo>
                  <a:lnTo>
                    <a:pt x="1948878" y="133565"/>
                  </a:lnTo>
                  <a:lnTo>
                    <a:pt x="1905190" y="148069"/>
                  </a:lnTo>
                  <a:lnTo>
                    <a:pt x="1896148" y="159067"/>
                  </a:lnTo>
                  <a:lnTo>
                    <a:pt x="1892287" y="165176"/>
                  </a:lnTo>
                  <a:lnTo>
                    <a:pt x="1890344" y="173126"/>
                  </a:lnTo>
                  <a:lnTo>
                    <a:pt x="1890382" y="183502"/>
                  </a:lnTo>
                  <a:lnTo>
                    <a:pt x="1890839" y="191008"/>
                  </a:lnTo>
                  <a:lnTo>
                    <a:pt x="1912950" y="225996"/>
                  </a:lnTo>
                  <a:lnTo>
                    <a:pt x="1948802" y="235597"/>
                  </a:lnTo>
                  <a:lnTo>
                    <a:pt x="1955990" y="235318"/>
                  </a:lnTo>
                  <a:lnTo>
                    <a:pt x="1994916" y="216077"/>
                  </a:lnTo>
                  <a:lnTo>
                    <a:pt x="1997951" y="211950"/>
                  </a:lnTo>
                  <a:lnTo>
                    <a:pt x="1999665" y="208381"/>
                  </a:lnTo>
                  <a:lnTo>
                    <a:pt x="2001012" y="208381"/>
                  </a:lnTo>
                  <a:lnTo>
                    <a:pt x="2001012" y="231584"/>
                  </a:lnTo>
                  <a:lnTo>
                    <a:pt x="2027339" y="231584"/>
                  </a:lnTo>
                  <a:lnTo>
                    <a:pt x="2027339" y="208381"/>
                  </a:lnTo>
                  <a:lnTo>
                    <a:pt x="2027339" y="145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163" y="3248592"/>
              <a:ext cx="233849" cy="19545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63918" y="2032557"/>
              <a:ext cx="1719580" cy="457834"/>
            </a:xfrm>
            <a:custGeom>
              <a:avLst/>
              <a:gdLst/>
              <a:ahLst/>
              <a:cxnLst/>
              <a:rect l="l" t="t" r="r" b="b"/>
              <a:pathLst>
                <a:path w="1719579" h="457835">
                  <a:moveTo>
                    <a:pt x="499986" y="160134"/>
                  </a:moveTo>
                  <a:lnTo>
                    <a:pt x="498157" y="156806"/>
                  </a:lnTo>
                  <a:lnTo>
                    <a:pt x="495134" y="154889"/>
                  </a:lnTo>
                  <a:lnTo>
                    <a:pt x="479044" y="144640"/>
                  </a:lnTo>
                  <a:lnTo>
                    <a:pt x="479044" y="169456"/>
                  </a:lnTo>
                  <a:lnTo>
                    <a:pt x="479044" y="403669"/>
                  </a:lnTo>
                  <a:lnTo>
                    <a:pt x="478307" y="409714"/>
                  </a:lnTo>
                  <a:lnTo>
                    <a:pt x="445046" y="436118"/>
                  </a:lnTo>
                  <a:lnTo>
                    <a:pt x="436283" y="436829"/>
                  </a:lnTo>
                  <a:lnTo>
                    <a:pt x="63690" y="436829"/>
                  </a:lnTo>
                  <a:lnTo>
                    <a:pt x="27533" y="421284"/>
                  </a:lnTo>
                  <a:lnTo>
                    <a:pt x="20942" y="403669"/>
                  </a:lnTo>
                  <a:lnTo>
                    <a:pt x="20942" y="172542"/>
                  </a:lnTo>
                  <a:lnTo>
                    <a:pt x="20942" y="169456"/>
                  </a:lnTo>
                  <a:lnTo>
                    <a:pt x="29946" y="163715"/>
                  </a:lnTo>
                  <a:lnTo>
                    <a:pt x="249986" y="23431"/>
                  </a:lnTo>
                  <a:lnTo>
                    <a:pt x="479044" y="169456"/>
                  </a:lnTo>
                  <a:lnTo>
                    <a:pt x="479044" y="144640"/>
                  </a:lnTo>
                  <a:lnTo>
                    <a:pt x="255612" y="2184"/>
                  </a:lnTo>
                  <a:lnTo>
                    <a:pt x="252183" y="0"/>
                  </a:lnTo>
                  <a:lnTo>
                    <a:pt x="247789" y="0"/>
                  </a:lnTo>
                  <a:lnTo>
                    <a:pt x="244360" y="2184"/>
                  </a:lnTo>
                  <a:lnTo>
                    <a:pt x="4838" y="154889"/>
                  </a:lnTo>
                  <a:lnTo>
                    <a:pt x="1828" y="156806"/>
                  </a:lnTo>
                  <a:lnTo>
                    <a:pt x="0" y="160134"/>
                  </a:lnTo>
                  <a:lnTo>
                    <a:pt x="0" y="403669"/>
                  </a:lnTo>
                  <a:lnTo>
                    <a:pt x="19418" y="442620"/>
                  </a:lnTo>
                  <a:lnTo>
                    <a:pt x="63690" y="457771"/>
                  </a:lnTo>
                  <a:lnTo>
                    <a:pt x="436283" y="457771"/>
                  </a:lnTo>
                  <a:lnTo>
                    <a:pt x="480555" y="442620"/>
                  </a:lnTo>
                  <a:lnTo>
                    <a:pt x="499986" y="403669"/>
                  </a:lnTo>
                  <a:lnTo>
                    <a:pt x="499986" y="172542"/>
                  </a:lnTo>
                  <a:lnTo>
                    <a:pt x="499986" y="160134"/>
                  </a:lnTo>
                  <a:close/>
                </a:path>
                <a:path w="1719579" h="457835">
                  <a:moveTo>
                    <a:pt x="1012101" y="178714"/>
                  </a:moveTo>
                  <a:lnTo>
                    <a:pt x="984440" y="178714"/>
                  </a:lnTo>
                  <a:lnTo>
                    <a:pt x="984440" y="407162"/>
                  </a:lnTo>
                  <a:lnTo>
                    <a:pt x="1012101" y="407162"/>
                  </a:lnTo>
                  <a:lnTo>
                    <a:pt x="1012101" y="178714"/>
                  </a:lnTo>
                  <a:close/>
                </a:path>
                <a:path w="1719579" h="457835">
                  <a:moveTo>
                    <a:pt x="1199642" y="407162"/>
                  </a:moveTo>
                  <a:lnTo>
                    <a:pt x="1199591" y="296900"/>
                  </a:lnTo>
                  <a:lnTo>
                    <a:pt x="1189494" y="257238"/>
                  </a:lnTo>
                  <a:lnTo>
                    <a:pt x="1188415" y="255409"/>
                  </a:lnTo>
                  <a:lnTo>
                    <a:pt x="1150073" y="234035"/>
                  </a:lnTo>
                  <a:lnTo>
                    <a:pt x="1141641" y="233591"/>
                  </a:lnTo>
                  <a:lnTo>
                    <a:pt x="1132382" y="234099"/>
                  </a:lnTo>
                  <a:lnTo>
                    <a:pt x="1095070" y="256387"/>
                  </a:lnTo>
                  <a:lnTo>
                    <a:pt x="1091666" y="262597"/>
                  </a:lnTo>
                  <a:lnTo>
                    <a:pt x="1089431" y="262597"/>
                  </a:lnTo>
                  <a:lnTo>
                    <a:pt x="1089431" y="235826"/>
                  </a:lnTo>
                  <a:lnTo>
                    <a:pt x="1064006" y="235826"/>
                  </a:lnTo>
                  <a:lnTo>
                    <a:pt x="1064006" y="407162"/>
                  </a:lnTo>
                  <a:lnTo>
                    <a:pt x="1090333" y="407162"/>
                  </a:lnTo>
                  <a:lnTo>
                    <a:pt x="1090333" y="304088"/>
                  </a:lnTo>
                  <a:lnTo>
                    <a:pt x="1090688" y="296900"/>
                  </a:lnTo>
                  <a:lnTo>
                    <a:pt x="1111719" y="262597"/>
                  </a:lnTo>
                  <a:lnTo>
                    <a:pt x="1125651" y="257238"/>
                  </a:lnTo>
                  <a:lnTo>
                    <a:pt x="1134059" y="257238"/>
                  </a:lnTo>
                  <a:lnTo>
                    <a:pt x="1170698" y="282117"/>
                  </a:lnTo>
                  <a:lnTo>
                    <a:pt x="1173327" y="407162"/>
                  </a:lnTo>
                  <a:lnTo>
                    <a:pt x="1199642" y="407162"/>
                  </a:lnTo>
                  <a:close/>
                </a:path>
                <a:path w="1719579" h="457835">
                  <a:moveTo>
                    <a:pt x="1274076" y="235826"/>
                  </a:moveTo>
                  <a:lnTo>
                    <a:pt x="1247749" y="235826"/>
                  </a:lnTo>
                  <a:lnTo>
                    <a:pt x="1247749" y="407162"/>
                  </a:lnTo>
                  <a:lnTo>
                    <a:pt x="1274076" y="407162"/>
                  </a:lnTo>
                  <a:lnTo>
                    <a:pt x="1274076" y="235826"/>
                  </a:lnTo>
                  <a:close/>
                </a:path>
                <a:path w="1719579" h="457835">
                  <a:moveTo>
                    <a:pt x="1279880" y="184505"/>
                  </a:moveTo>
                  <a:lnTo>
                    <a:pt x="1278026" y="180301"/>
                  </a:lnTo>
                  <a:lnTo>
                    <a:pt x="1274305" y="176809"/>
                  </a:lnTo>
                  <a:lnTo>
                    <a:pt x="1270660" y="173316"/>
                  </a:lnTo>
                  <a:lnTo>
                    <a:pt x="1266266" y="171564"/>
                  </a:lnTo>
                  <a:lnTo>
                    <a:pt x="1256004" y="171564"/>
                  </a:lnTo>
                  <a:lnTo>
                    <a:pt x="1251585" y="173316"/>
                  </a:lnTo>
                  <a:lnTo>
                    <a:pt x="1247863" y="176809"/>
                  </a:lnTo>
                  <a:lnTo>
                    <a:pt x="1244219" y="180301"/>
                  </a:lnTo>
                  <a:lnTo>
                    <a:pt x="1242402" y="184505"/>
                  </a:lnTo>
                  <a:lnTo>
                    <a:pt x="1242402" y="194322"/>
                  </a:lnTo>
                  <a:lnTo>
                    <a:pt x="1244219" y="198526"/>
                  </a:lnTo>
                  <a:lnTo>
                    <a:pt x="1247863" y="202018"/>
                  </a:lnTo>
                  <a:lnTo>
                    <a:pt x="1251585" y="205511"/>
                  </a:lnTo>
                  <a:lnTo>
                    <a:pt x="1256004" y="207264"/>
                  </a:lnTo>
                  <a:lnTo>
                    <a:pt x="1266266" y="207264"/>
                  </a:lnTo>
                  <a:lnTo>
                    <a:pt x="1270660" y="205511"/>
                  </a:lnTo>
                  <a:lnTo>
                    <a:pt x="1274305" y="202018"/>
                  </a:lnTo>
                  <a:lnTo>
                    <a:pt x="1278026" y="198526"/>
                  </a:lnTo>
                  <a:lnTo>
                    <a:pt x="1279880" y="194322"/>
                  </a:lnTo>
                  <a:lnTo>
                    <a:pt x="1279880" y="184505"/>
                  </a:lnTo>
                  <a:close/>
                </a:path>
                <a:path w="1719579" h="457835">
                  <a:moveTo>
                    <a:pt x="1459280" y="287134"/>
                  </a:moveTo>
                  <a:lnTo>
                    <a:pt x="1437220" y="248310"/>
                  </a:lnTo>
                  <a:lnTo>
                    <a:pt x="1400276" y="234010"/>
                  </a:lnTo>
                  <a:lnTo>
                    <a:pt x="1391462" y="233591"/>
                  </a:lnTo>
                  <a:lnTo>
                    <a:pt x="1380223" y="234302"/>
                  </a:lnTo>
                  <a:lnTo>
                    <a:pt x="1342682" y="251155"/>
                  </a:lnTo>
                  <a:lnTo>
                    <a:pt x="1319657" y="286677"/>
                  </a:lnTo>
                  <a:lnTo>
                    <a:pt x="1314272" y="322389"/>
                  </a:lnTo>
                  <a:lnTo>
                    <a:pt x="1314856" y="334860"/>
                  </a:lnTo>
                  <a:lnTo>
                    <a:pt x="1328826" y="377456"/>
                  </a:lnTo>
                  <a:lnTo>
                    <a:pt x="1359522" y="404329"/>
                  </a:lnTo>
                  <a:lnTo>
                    <a:pt x="1391907" y="410730"/>
                  </a:lnTo>
                  <a:lnTo>
                    <a:pt x="1401089" y="410298"/>
                  </a:lnTo>
                  <a:lnTo>
                    <a:pt x="1438109" y="395338"/>
                  </a:lnTo>
                  <a:lnTo>
                    <a:pt x="1446123" y="387083"/>
                  </a:lnTo>
                  <a:lnTo>
                    <a:pt x="1448244" y="384517"/>
                  </a:lnTo>
                  <a:lnTo>
                    <a:pt x="1452232" y="378256"/>
                  </a:lnTo>
                  <a:lnTo>
                    <a:pt x="1455407" y="371602"/>
                  </a:lnTo>
                  <a:lnTo>
                    <a:pt x="1457756" y="364591"/>
                  </a:lnTo>
                  <a:lnTo>
                    <a:pt x="1459280" y="357187"/>
                  </a:lnTo>
                  <a:lnTo>
                    <a:pt x="1432953" y="357187"/>
                  </a:lnTo>
                  <a:lnTo>
                    <a:pt x="1431315" y="363435"/>
                  </a:lnTo>
                  <a:lnTo>
                    <a:pt x="1428572" y="368795"/>
                  </a:lnTo>
                  <a:lnTo>
                    <a:pt x="1420837" y="377710"/>
                  </a:lnTo>
                  <a:lnTo>
                    <a:pt x="1416113" y="381139"/>
                  </a:lnTo>
                  <a:lnTo>
                    <a:pt x="1404962" y="385889"/>
                  </a:lnTo>
                  <a:lnTo>
                    <a:pt x="1398752" y="387083"/>
                  </a:lnTo>
                  <a:lnTo>
                    <a:pt x="1391907" y="387083"/>
                  </a:lnTo>
                  <a:lnTo>
                    <a:pt x="1354480" y="369150"/>
                  </a:lnTo>
                  <a:lnTo>
                    <a:pt x="1340980" y="331101"/>
                  </a:lnTo>
                  <a:lnTo>
                    <a:pt x="1340586" y="321487"/>
                  </a:lnTo>
                  <a:lnTo>
                    <a:pt x="1340993" y="312102"/>
                  </a:lnTo>
                  <a:lnTo>
                    <a:pt x="1354670" y="274840"/>
                  </a:lnTo>
                  <a:lnTo>
                    <a:pt x="1391907" y="257238"/>
                  </a:lnTo>
                  <a:lnTo>
                    <a:pt x="1400162" y="257810"/>
                  </a:lnTo>
                  <a:lnTo>
                    <a:pt x="1432953" y="287134"/>
                  </a:lnTo>
                  <a:lnTo>
                    <a:pt x="1459280" y="287134"/>
                  </a:lnTo>
                  <a:close/>
                </a:path>
                <a:path w="1719579" h="457835">
                  <a:moveTo>
                    <a:pt x="1524088" y="235826"/>
                  </a:moveTo>
                  <a:lnTo>
                    <a:pt x="1497761" y="235826"/>
                  </a:lnTo>
                  <a:lnTo>
                    <a:pt x="1497761" y="407162"/>
                  </a:lnTo>
                  <a:lnTo>
                    <a:pt x="1524088" y="407162"/>
                  </a:lnTo>
                  <a:lnTo>
                    <a:pt x="1524088" y="235826"/>
                  </a:lnTo>
                  <a:close/>
                </a:path>
                <a:path w="1719579" h="457835">
                  <a:moveTo>
                    <a:pt x="1529892" y="184505"/>
                  </a:moveTo>
                  <a:lnTo>
                    <a:pt x="1528038" y="180301"/>
                  </a:lnTo>
                  <a:lnTo>
                    <a:pt x="1524317" y="176809"/>
                  </a:lnTo>
                  <a:lnTo>
                    <a:pt x="1520672" y="173316"/>
                  </a:lnTo>
                  <a:lnTo>
                    <a:pt x="1516278" y="171564"/>
                  </a:lnTo>
                  <a:lnTo>
                    <a:pt x="1506016" y="171564"/>
                  </a:lnTo>
                  <a:lnTo>
                    <a:pt x="1501597" y="173316"/>
                  </a:lnTo>
                  <a:lnTo>
                    <a:pt x="1497876" y="176809"/>
                  </a:lnTo>
                  <a:lnTo>
                    <a:pt x="1494231" y="180301"/>
                  </a:lnTo>
                  <a:lnTo>
                    <a:pt x="1492415" y="184505"/>
                  </a:lnTo>
                  <a:lnTo>
                    <a:pt x="1492415" y="194322"/>
                  </a:lnTo>
                  <a:lnTo>
                    <a:pt x="1494231" y="198526"/>
                  </a:lnTo>
                  <a:lnTo>
                    <a:pt x="1497876" y="202018"/>
                  </a:lnTo>
                  <a:lnTo>
                    <a:pt x="1501597" y="205511"/>
                  </a:lnTo>
                  <a:lnTo>
                    <a:pt x="1506016" y="207264"/>
                  </a:lnTo>
                  <a:lnTo>
                    <a:pt x="1516278" y="207264"/>
                  </a:lnTo>
                  <a:lnTo>
                    <a:pt x="1520672" y="205511"/>
                  </a:lnTo>
                  <a:lnTo>
                    <a:pt x="1524317" y="202018"/>
                  </a:lnTo>
                  <a:lnTo>
                    <a:pt x="1528038" y="198526"/>
                  </a:lnTo>
                  <a:lnTo>
                    <a:pt x="1529892" y="194322"/>
                  </a:lnTo>
                  <a:lnTo>
                    <a:pt x="1529892" y="184505"/>
                  </a:lnTo>
                  <a:close/>
                </a:path>
                <a:path w="1719579" h="457835">
                  <a:moveTo>
                    <a:pt x="1719554" y="322389"/>
                  </a:moveTo>
                  <a:lnTo>
                    <a:pt x="1709737" y="275640"/>
                  </a:lnTo>
                  <a:lnTo>
                    <a:pt x="1693227" y="253123"/>
                  </a:lnTo>
                  <a:lnTo>
                    <a:pt x="1693227" y="322389"/>
                  </a:lnTo>
                  <a:lnTo>
                    <a:pt x="1692884" y="330822"/>
                  </a:lnTo>
                  <a:lnTo>
                    <a:pt x="1680819" y="367588"/>
                  </a:lnTo>
                  <a:lnTo>
                    <a:pt x="1641919" y="387083"/>
                  </a:lnTo>
                  <a:lnTo>
                    <a:pt x="1633499" y="386524"/>
                  </a:lnTo>
                  <a:lnTo>
                    <a:pt x="1599171" y="361289"/>
                  </a:lnTo>
                  <a:lnTo>
                    <a:pt x="1590598" y="322389"/>
                  </a:lnTo>
                  <a:lnTo>
                    <a:pt x="1590941" y="313944"/>
                  </a:lnTo>
                  <a:lnTo>
                    <a:pt x="1603019" y="276961"/>
                  </a:lnTo>
                  <a:lnTo>
                    <a:pt x="1641919" y="257238"/>
                  </a:lnTo>
                  <a:lnTo>
                    <a:pt x="1650339" y="257810"/>
                  </a:lnTo>
                  <a:lnTo>
                    <a:pt x="1684667" y="283311"/>
                  </a:lnTo>
                  <a:lnTo>
                    <a:pt x="1693227" y="322389"/>
                  </a:lnTo>
                  <a:lnTo>
                    <a:pt x="1693227" y="253123"/>
                  </a:lnTo>
                  <a:lnTo>
                    <a:pt x="1653159" y="234276"/>
                  </a:lnTo>
                  <a:lnTo>
                    <a:pt x="1641919" y="233591"/>
                  </a:lnTo>
                  <a:lnTo>
                    <a:pt x="1630667" y="234276"/>
                  </a:lnTo>
                  <a:lnTo>
                    <a:pt x="1592973" y="250710"/>
                  </a:lnTo>
                  <a:lnTo>
                    <a:pt x="1569732" y="286054"/>
                  </a:lnTo>
                  <a:lnTo>
                    <a:pt x="1564284" y="322389"/>
                  </a:lnTo>
                  <a:lnTo>
                    <a:pt x="1564881" y="335241"/>
                  </a:lnTo>
                  <a:lnTo>
                    <a:pt x="1579372" y="378167"/>
                  </a:lnTo>
                  <a:lnTo>
                    <a:pt x="1610309" y="404520"/>
                  </a:lnTo>
                  <a:lnTo>
                    <a:pt x="1641919" y="410730"/>
                  </a:lnTo>
                  <a:lnTo>
                    <a:pt x="1653159" y="410044"/>
                  </a:lnTo>
                  <a:lnTo>
                    <a:pt x="1690789" y="393611"/>
                  </a:lnTo>
                  <a:lnTo>
                    <a:pt x="1697431" y="387083"/>
                  </a:lnTo>
                  <a:lnTo>
                    <a:pt x="1698078" y="386448"/>
                  </a:lnTo>
                  <a:lnTo>
                    <a:pt x="1717103" y="347256"/>
                  </a:lnTo>
                  <a:lnTo>
                    <a:pt x="1718945" y="335241"/>
                  </a:lnTo>
                  <a:lnTo>
                    <a:pt x="1719554" y="32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3601" y="2251240"/>
              <a:ext cx="180622" cy="23908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7408" y="626085"/>
              <a:ext cx="965200" cy="288925"/>
            </a:xfrm>
            <a:custGeom>
              <a:avLst/>
              <a:gdLst/>
              <a:ahLst/>
              <a:cxnLst/>
              <a:rect l="l" t="t" r="r" b="b"/>
              <a:pathLst>
                <a:path w="965200" h="288925">
                  <a:moveTo>
                    <a:pt x="69496" y="18350"/>
                  </a:moveTo>
                  <a:lnTo>
                    <a:pt x="0" y="18350"/>
                  </a:lnTo>
                  <a:lnTo>
                    <a:pt x="0" y="284881"/>
                  </a:lnTo>
                  <a:lnTo>
                    <a:pt x="54659" y="284881"/>
                  </a:lnTo>
                  <a:lnTo>
                    <a:pt x="54659" y="110751"/>
                  </a:lnTo>
                  <a:lnTo>
                    <a:pt x="107369" y="110751"/>
                  </a:lnTo>
                  <a:lnTo>
                    <a:pt x="69496" y="18350"/>
                  </a:lnTo>
                  <a:close/>
                </a:path>
                <a:path w="965200" h="288925">
                  <a:moveTo>
                    <a:pt x="288916" y="111401"/>
                  </a:moveTo>
                  <a:lnTo>
                    <a:pt x="234256" y="111401"/>
                  </a:lnTo>
                  <a:lnTo>
                    <a:pt x="234256" y="284881"/>
                  </a:lnTo>
                  <a:lnTo>
                    <a:pt x="288916" y="284881"/>
                  </a:lnTo>
                  <a:lnTo>
                    <a:pt x="288916" y="111401"/>
                  </a:lnTo>
                  <a:close/>
                </a:path>
                <a:path w="965200" h="288925">
                  <a:moveTo>
                    <a:pt x="107369" y="110751"/>
                  </a:moveTo>
                  <a:lnTo>
                    <a:pt x="56872" y="110751"/>
                  </a:lnTo>
                  <a:lnTo>
                    <a:pt x="125847" y="283580"/>
                  </a:lnTo>
                  <a:lnTo>
                    <a:pt x="163068" y="283580"/>
                  </a:lnTo>
                  <a:lnTo>
                    <a:pt x="197582" y="197425"/>
                  </a:lnTo>
                  <a:lnTo>
                    <a:pt x="142896" y="197425"/>
                  </a:lnTo>
                  <a:lnTo>
                    <a:pt x="107369" y="110751"/>
                  </a:lnTo>
                  <a:close/>
                </a:path>
                <a:path w="965200" h="288925">
                  <a:moveTo>
                    <a:pt x="288916" y="18350"/>
                  </a:moveTo>
                  <a:lnTo>
                    <a:pt x="219420" y="18350"/>
                  </a:lnTo>
                  <a:lnTo>
                    <a:pt x="146019" y="197425"/>
                  </a:lnTo>
                  <a:lnTo>
                    <a:pt x="197582" y="197425"/>
                  </a:lnTo>
                  <a:lnTo>
                    <a:pt x="232043" y="111401"/>
                  </a:lnTo>
                  <a:lnTo>
                    <a:pt x="288916" y="111401"/>
                  </a:lnTo>
                  <a:lnTo>
                    <a:pt x="288916" y="18350"/>
                  </a:lnTo>
                  <a:close/>
                </a:path>
                <a:path w="965200" h="288925">
                  <a:moveTo>
                    <a:pt x="423190" y="82380"/>
                  </a:moveTo>
                  <a:lnTo>
                    <a:pt x="383318" y="89700"/>
                  </a:lnTo>
                  <a:lnTo>
                    <a:pt x="344804" y="120698"/>
                  </a:lnTo>
                  <a:lnTo>
                    <a:pt x="329227" y="156886"/>
                  </a:lnTo>
                  <a:lnTo>
                    <a:pt x="326234" y="185843"/>
                  </a:lnTo>
                  <a:lnTo>
                    <a:pt x="326982" y="201126"/>
                  </a:lnTo>
                  <a:lnTo>
                    <a:pt x="338207" y="240633"/>
                  </a:lnTo>
                  <a:lnTo>
                    <a:pt x="372304" y="276292"/>
                  </a:lnTo>
                  <a:lnTo>
                    <a:pt x="410517" y="288005"/>
                  </a:lnTo>
                  <a:lnTo>
                    <a:pt x="425402" y="288785"/>
                  </a:lnTo>
                  <a:lnTo>
                    <a:pt x="437400" y="288314"/>
                  </a:lnTo>
                  <a:lnTo>
                    <a:pt x="478061" y="277024"/>
                  </a:lnTo>
                  <a:lnTo>
                    <a:pt x="508592" y="247400"/>
                  </a:lnTo>
                  <a:lnTo>
                    <a:pt x="417030" y="247400"/>
                  </a:lnTo>
                  <a:lnTo>
                    <a:pt x="409005" y="245448"/>
                  </a:lnTo>
                  <a:lnTo>
                    <a:pt x="382390" y="213075"/>
                  </a:lnTo>
                  <a:lnTo>
                    <a:pt x="381024" y="199117"/>
                  </a:lnTo>
                  <a:lnTo>
                    <a:pt x="348358" y="199117"/>
                  </a:lnTo>
                  <a:lnTo>
                    <a:pt x="348358" y="164760"/>
                  </a:lnTo>
                  <a:lnTo>
                    <a:pt x="381044" y="164760"/>
                  </a:lnTo>
                  <a:lnTo>
                    <a:pt x="381111" y="158686"/>
                  </a:lnTo>
                  <a:lnTo>
                    <a:pt x="382976" y="151529"/>
                  </a:lnTo>
                  <a:lnTo>
                    <a:pt x="386620" y="145108"/>
                  </a:lnTo>
                  <a:lnTo>
                    <a:pt x="390264" y="138601"/>
                  </a:lnTo>
                  <a:lnTo>
                    <a:pt x="395296" y="133439"/>
                  </a:lnTo>
                  <a:lnTo>
                    <a:pt x="408224" y="125717"/>
                  </a:lnTo>
                  <a:lnTo>
                    <a:pt x="415685" y="123765"/>
                  </a:lnTo>
                  <a:lnTo>
                    <a:pt x="502458" y="123765"/>
                  </a:lnTo>
                  <a:lnTo>
                    <a:pt x="501406" y="121878"/>
                  </a:lnTo>
                  <a:lnTo>
                    <a:pt x="468333" y="92279"/>
                  </a:lnTo>
                  <a:lnTo>
                    <a:pt x="432910" y="82778"/>
                  </a:lnTo>
                  <a:lnTo>
                    <a:pt x="423190" y="82380"/>
                  </a:lnTo>
                  <a:close/>
                </a:path>
                <a:path w="965200" h="288925">
                  <a:moveTo>
                    <a:pt x="464705" y="224235"/>
                  </a:moveTo>
                  <a:lnTo>
                    <a:pt x="432474" y="247400"/>
                  </a:lnTo>
                  <a:lnTo>
                    <a:pt x="508592" y="247400"/>
                  </a:lnTo>
                  <a:lnTo>
                    <a:pt x="510028" y="244927"/>
                  </a:lnTo>
                  <a:lnTo>
                    <a:pt x="513517" y="236566"/>
                  </a:lnTo>
                  <a:lnTo>
                    <a:pt x="515982" y="227619"/>
                  </a:lnTo>
                  <a:lnTo>
                    <a:pt x="464705" y="224235"/>
                  </a:lnTo>
                  <a:close/>
                </a:path>
                <a:path w="965200" h="288925">
                  <a:moveTo>
                    <a:pt x="381044" y="164760"/>
                  </a:moveTo>
                  <a:lnTo>
                    <a:pt x="348358" y="164760"/>
                  </a:lnTo>
                  <a:lnTo>
                    <a:pt x="348358" y="199117"/>
                  </a:lnTo>
                  <a:lnTo>
                    <a:pt x="381024" y="199117"/>
                  </a:lnTo>
                  <a:lnTo>
                    <a:pt x="381044" y="164760"/>
                  </a:lnTo>
                  <a:close/>
                </a:path>
                <a:path w="965200" h="288925">
                  <a:moveTo>
                    <a:pt x="502458" y="123765"/>
                  </a:moveTo>
                  <a:lnTo>
                    <a:pt x="432170" y="123765"/>
                  </a:lnTo>
                  <a:lnTo>
                    <a:pt x="439241" y="125544"/>
                  </a:lnTo>
                  <a:lnTo>
                    <a:pt x="445314" y="129101"/>
                  </a:lnTo>
                  <a:lnTo>
                    <a:pt x="451474" y="132571"/>
                  </a:lnTo>
                  <a:lnTo>
                    <a:pt x="456290" y="137386"/>
                  </a:lnTo>
                  <a:lnTo>
                    <a:pt x="463231" y="149707"/>
                  </a:lnTo>
                  <a:lnTo>
                    <a:pt x="464966" y="156778"/>
                  </a:lnTo>
                  <a:lnTo>
                    <a:pt x="464966" y="164760"/>
                  </a:lnTo>
                  <a:lnTo>
                    <a:pt x="381044" y="164760"/>
                  </a:lnTo>
                  <a:lnTo>
                    <a:pt x="381024" y="199117"/>
                  </a:lnTo>
                  <a:lnTo>
                    <a:pt x="517153" y="199117"/>
                  </a:lnTo>
                  <a:lnTo>
                    <a:pt x="517153" y="183891"/>
                  </a:lnTo>
                  <a:lnTo>
                    <a:pt x="509995" y="139382"/>
                  </a:lnTo>
                  <a:lnTo>
                    <a:pt x="506058" y="130223"/>
                  </a:lnTo>
                  <a:lnTo>
                    <a:pt x="502458" y="123765"/>
                  </a:lnTo>
                  <a:close/>
                </a:path>
                <a:path w="965200" h="288925">
                  <a:moveTo>
                    <a:pt x="606170" y="84982"/>
                  </a:moveTo>
                  <a:lnTo>
                    <a:pt x="553332" y="84982"/>
                  </a:lnTo>
                  <a:lnTo>
                    <a:pt x="553332" y="284881"/>
                  </a:lnTo>
                  <a:lnTo>
                    <a:pt x="608773" y="284881"/>
                  </a:lnTo>
                  <a:lnTo>
                    <a:pt x="608860" y="160725"/>
                  </a:lnTo>
                  <a:lnTo>
                    <a:pt x="610465" y="153394"/>
                  </a:lnTo>
                  <a:lnTo>
                    <a:pt x="639183" y="128450"/>
                  </a:lnTo>
                  <a:lnTo>
                    <a:pt x="733377" y="128450"/>
                  </a:lnTo>
                  <a:lnTo>
                    <a:pt x="732783" y="126319"/>
                  </a:lnTo>
                  <a:lnTo>
                    <a:pt x="730192" y="120251"/>
                  </a:lnTo>
                  <a:lnTo>
                    <a:pt x="606170" y="120251"/>
                  </a:lnTo>
                  <a:lnTo>
                    <a:pt x="606170" y="84982"/>
                  </a:lnTo>
                  <a:close/>
                </a:path>
                <a:path w="965200" h="288925">
                  <a:moveTo>
                    <a:pt x="733377" y="128450"/>
                  </a:moveTo>
                  <a:lnTo>
                    <a:pt x="646645" y="128450"/>
                  </a:lnTo>
                  <a:lnTo>
                    <a:pt x="654526" y="129101"/>
                  </a:lnTo>
                  <a:lnTo>
                    <a:pt x="661513" y="131053"/>
                  </a:lnTo>
                  <a:lnTo>
                    <a:pt x="682173" y="167493"/>
                  </a:lnTo>
                  <a:lnTo>
                    <a:pt x="682173" y="284881"/>
                  </a:lnTo>
                  <a:lnTo>
                    <a:pt x="737614" y="284881"/>
                  </a:lnTo>
                  <a:lnTo>
                    <a:pt x="737614" y="157602"/>
                  </a:lnTo>
                  <a:lnTo>
                    <a:pt x="737077" y="146361"/>
                  </a:lnTo>
                  <a:lnTo>
                    <a:pt x="735467" y="135933"/>
                  </a:lnTo>
                  <a:lnTo>
                    <a:pt x="733377" y="128450"/>
                  </a:lnTo>
                  <a:close/>
                </a:path>
                <a:path w="965200" h="288925">
                  <a:moveTo>
                    <a:pt x="668639" y="82380"/>
                  </a:moveTo>
                  <a:lnTo>
                    <a:pt x="630767" y="92661"/>
                  </a:lnTo>
                  <a:lnTo>
                    <a:pt x="608513" y="120251"/>
                  </a:lnTo>
                  <a:lnTo>
                    <a:pt x="730192" y="120251"/>
                  </a:lnTo>
                  <a:lnTo>
                    <a:pt x="704948" y="91490"/>
                  </a:lnTo>
                  <a:lnTo>
                    <a:pt x="668639" y="82380"/>
                  </a:lnTo>
                  <a:close/>
                </a:path>
                <a:path w="965200" h="288925">
                  <a:moveTo>
                    <a:pt x="836750" y="84982"/>
                  </a:moveTo>
                  <a:lnTo>
                    <a:pt x="781309" y="84982"/>
                  </a:lnTo>
                  <a:lnTo>
                    <a:pt x="781309" y="212262"/>
                  </a:lnTo>
                  <a:lnTo>
                    <a:pt x="789899" y="252476"/>
                  </a:lnTo>
                  <a:lnTo>
                    <a:pt x="821629" y="282360"/>
                  </a:lnTo>
                  <a:lnTo>
                    <a:pt x="848983" y="287484"/>
                  </a:lnTo>
                  <a:lnTo>
                    <a:pt x="859810" y="286817"/>
                  </a:lnTo>
                  <a:lnTo>
                    <a:pt x="900617" y="264416"/>
                  </a:lnTo>
                  <a:lnTo>
                    <a:pt x="909630" y="248571"/>
                  </a:lnTo>
                  <a:lnTo>
                    <a:pt x="964940" y="248571"/>
                  </a:lnTo>
                  <a:lnTo>
                    <a:pt x="964940" y="240633"/>
                  </a:lnTo>
                  <a:lnTo>
                    <a:pt x="871368" y="240633"/>
                  </a:lnTo>
                  <a:lnTo>
                    <a:pt x="863893" y="239990"/>
                  </a:lnTo>
                  <a:lnTo>
                    <a:pt x="837393" y="210757"/>
                  </a:lnTo>
                  <a:lnTo>
                    <a:pt x="836750" y="202371"/>
                  </a:lnTo>
                  <a:lnTo>
                    <a:pt x="836750" y="84982"/>
                  </a:lnTo>
                  <a:close/>
                </a:path>
                <a:path w="965200" h="288925">
                  <a:moveTo>
                    <a:pt x="964940" y="248571"/>
                  </a:moveTo>
                  <a:lnTo>
                    <a:pt x="911712" y="248571"/>
                  </a:lnTo>
                  <a:lnTo>
                    <a:pt x="911712" y="284881"/>
                  </a:lnTo>
                  <a:lnTo>
                    <a:pt x="964940" y="284881"/>
                  </a:lnTo>
                  <a:lnTo>
                    <a:pt x="964940" y="248571"/>
                  </a:lnTo>
                  <a:close/>
                </a:path>
                <a:path w="965200" h="288925">
                  <a:moveTo>
                    <a:pt x="964940" y="84982"/>
                  </a:moveTo>
                  <a:lnTo>
                    <a:pt x="909500" y="84982"/>
                  </a:lnTo>
                  <a:lnTo>
                    <a:pt x="909586" y="208705"/>
                  </a:lnTo>
                  <a:lnTo>
                    <a:pt x="907808" y="216209"/>
                  </a:lnTo>
                  <a:lnTo>
                    <a:pt x="904164" y="222283"/>
                  </a:lnTo>
                  <a:lnTo>
                    <a:pt x="900607" y="228356"/>
                  </a:lnTo>
                  <a:lnTo>
                    <a:pt x="895921" y="232954"/>
                  </a:lnTo>
                  <a:lnTo>
                    <a:pt x="890108" y="236078"/>
                  </a:lnTo>
                  <a:lnTo>
                    <a:pt x="884295" y="239114"/>
                  </a:lnTo>
                  <a:lnTo>
                    <a:pt x="878049" y="240633"/>
                  </a:lnTo>
                  <a:lnTo>
                    <a:pt x="964940" y="240633"/>
                  </a:lnTo>
                  <a:lnTo>
                    <a:pt x="964940" y="84982"/>
                  </a:lnTo>
                  <a:close/>
                </a:path>
                <a:path w="965200" h="288925">
                  <a:moveTo>
                    <a:pt x="932275" y="0"/>
                  </a:moveTo>
                  <a:lnTo>
                    <a:pt x="880998" y="0"/>
                  </a:lnTo>
                  <a:lnTo>
                    <a:pt x="853408" y="59214"/>
                  </a:lnTo>
                  <a:lnTo>
                    <a:pt x="892581" y="59214"/>
                  </a:lnTo>
                  <a:lnTo>
                    <a:pt x="932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created xsi:type="dcterms:W3CDTF">2023-04-28T07:21:01Z</dcterms:created>
  <dcterms:modified xsi:type="dcterms:W3CDTF">2023-04-28T07:42:40Z</dcterms:modified>
</cp:coreProperties>
</file>