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27"/>
  </p:notesMasterIdLst>
  <p:sldIdLst>
    <p:sldId id="256" r:id="rId3"/>
    <p:sldId id="261" r:id="rId4"/>
    <p:sldId id="264" r:id="rId5"/>
    <p:sldId id="265" r:id="rId6"/>
    <p:sldId id="274" r:id="rId7"/>
    <p:sldId id="316" r:id="rId8"/>
    <p:sldId id="317" r:id="rId9"/>
    <p:sldId id="267" r:id="rId10"/>
    <p:sldId id="318" r:id="rId11"/>
    <p:sldId id="259" r:id="rId12"/>
    <p:sldId id="322" r:id="rId13"/>
    <p:sldId id="260" r:id="rId14"/>
    <p:sldId id="273" r:id="rId15"/>
    <p:sldId id="293" r:id="rId16"/>
    <p:sldId id="319" r:id="rId17"/>
    <p:sldId id="294" r:id="rId18"/>
    <p:sldId id="320" r:id="rId19"/>
    <p:sldId id="258" r:id="rId20"/>
    <p:sldId id="321" r:id="rId21"/>
    <p:sldId id="262" r:id="rId22"/>
    <p:sldId id="263" r:id="rId23"/>
    <p:sldId id="313" r:id="rId24"/>
    <p:sldId id="314" r:id="rId25"/>
    <p:sldId id="315" r:id="rId26"/>
  </p:sldIdLst>
  <p:sldSz cx="9144000" cy="5143500" type="screen16x9"/>
  <p:notesSz cx="6858000" cy="9144000"/>
  <p:embeddedFontLst>
    <p:embeddedFont>
      <p:font typeface="Fredoka One" panose="02000000000000000000" pitchFamily="2" charset="0"/>
      <p:regular r:id="rId28"/>
    </p:embeddedFont>
    <p:embeddedFont>
      <p:font typeface="Poppins" panose="00000500000000000000" pitchFamily="2"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52">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90A4C8-B490-58E6-EA72-D54CABB6F78E}" v="38" dt="2023-04-17T20:38:55.282"/>
    <p1510:client id="{25D7ED19-8EE3-62BA-50C0-22D3868A3165}" v="96" dt="2023-04-17T19:34:00.270"/>
    <p1510:client id="{76F12E6B-8265-17E5-BB97-6B452023F965}" v="639" dt="2023-04-17T19:04:34.506"/>
    <p1510:client id="{81B7CECD-EA2D-35B6-283A-890D8FC2F675}" v="82" dt="2023-04-17T17:33:32.859"/>
    <p1510:client id="{9705132A-36FF-145D-CC22-253912A34A1F}" v="267" dt="2023-04-17T05:26:11.072"/>
  </p1510:revLst>
</p1510:revInfo>
</file>

<file path=ppt/tableStyles.xml><?xml version="1.0" encoding="utf-8"?>
<a:tblStyleLst xmlns:a="http://schemas.openxmlformats.org/drawingml/2006/main" def="{1E49BDA1-A53D-4139-B586-62D8C7D1FEFB}">
  <a:tblStyle styleId="{1E49BDA1-A53D-4139-B586-62D8C7D1FE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552"/>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7.fntdata"/><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b680f51ad4902646751d89d52e29e63d3ae00df7df1a8acbbba621233351e1a7::" providerId="AD" clId="Web-{81B7CECD-EA2D-35B6-283A-890D8FC2F675}"/>
    <pc:docChg chg="addSld modSld">
      <pc:chgData name="Guest User" userId="S::urn:spo:anon#b680f51ad4902646751d89d52e29e63d3ae00df7df1a8acbbba621233351e1a7::" providerId="AD" clId="Web-{81B7CECD-EA2D-35B6-283A-890D8FC2F675}" dt="2023-04-17T17:33:32.859" v="71" actId="1076"/>
      <pc:docMkLst>
        <pc:docMk/>
      </pc:docMkLst>
      <pc:sldChg chg="addSp delSp modSp">
        <pc:chgData name="Guest User" userId="S::urn:spo:anon#b680f51ad4902646751d89d52e29e63d3ae00df7df1a8acbbba621233351e1a7::" providerId="AD" clId="Web-{81B7CECD-EA2D-35B6-283A-890D8FC2F675}" dt="2023-04-17T16:32:59.590" v="20" actId="1076"/>
        <pc:sldMkLst>
          <pc:docMk/>
          <pc:sldMk cId="0" sldId="262"/>
        </pc:sldMkLst>
        <pc:spChg chg="add mod">
          <ac:chgData name="Guest User" userId="S::urn:spo:anon#b680f51ad4902646751d89d52e29e63d3ae00df7df1a8acbbba621233351e1a7::" providerId="AD" clId="Web-{81B7CECD-EA2D-35B6-283A-890D8FC2F675}" dt="2023-04-17T16:32:33.464" v="14"/>
          <ac:spMkLst>
            <pc:docMk/>
            <pc:sldMk cId="0" sldId="262"/>
            <ac:spMk id="3" creationId="{121065A0-1949-A6A8-60A0-B694FDFEDBF7}"/>
          </ac:spMkLst>
        </pc:spChg>
        <pc:spChg chg="mod">
          <ac:chgData name="Guest User" userId="S::urn:spo:anon#b680f51ad4902646751d89d52e29e63d3ae00df7df1a8acbbba621233351e1a7::" providerId="AD" clId="Web-{81B7CECD-EA2D-35B6-283A-890D8FC2F675}" dt="2023-04-17T16:32:28.573" v="13" actId="20577"/>
          <ac:spMkLst>
            <pc:docMk/>
            <pc:sldMk cId="0" sldId="262"/>
            <ac:spMk id="390" creationId="{00000000-0000-0000-0000-000000000000}"/>
          </ac:spMkLst>
        </pc:spChg>
        <pc:spChg chg="del">
          <ac:chgData name="Guest User" userId="S::urn:spo:anon#b680f51ad4902646751d89d52e29e63d3ae00df7df1a8acbbba621233351e1a7::" providerId="AD" clId="Web-{81B7CECD-EA2D-35B6-283A-890D8FC2F675}" dt="2023-04-17T16:32:33.464" v="14"/>
          <ac:spMkLst>
            <pc:docMk/>
            <pc:sldMk cId="0" sldId="262"/>
            <ac:spMk id="392" creationId="{00000000-0000-0000-0000-000000000000}"/>
          </ac:spMkLst>
        </pc:spChg>
        <pc:grpChg chg="del mod">
          <ac:chgData name="Guest User" userId="S::urn:spo:anon#b680f51ad4902646751d89d52e29e63d3ae00df7df1a8acbbba621233351e1a7::" providerId="AD" clId="Web-{81B7CECD-EA2D-35B6-283A-890D8FC2F675}" dt="2023-04-17T16:32:55.824" v="18"/>
          <ac:grpSpMkLst>
            <pc:docMk/>
            <pc:sldMk cId="0" sldId="262"/>
            <ac:grpSpMk id="393" creationId="{00000000-0000-0000-0000-000000000000}"/>
          </ac:grpSpMkLst>
        </pc:grpChg>
        <pc:picChg chg="add mod">
          <ac:chgData name="Guest User" userId="S::urn:spo:anon#b680f51ad4902646751d89d52e29e63d3ae00df7df1a8acbbba621233351e1a7::" providerId="AD" clId="Web-{81B7CECD-EA2D-35B6-283A-890D8FC2F675}" dt="2023-04-17T16:32:59.590" v="20" actId="1076"/>
          <ac:picMkLst>
            <pc:docMk/>
            <pc:sldMk cId="0" sldId="262"/>
            <ac:picMk id="4" creationId="{D987A63D-F07D-7C7A-D2E0-32E75A226E4D}"/>
          </ac:picMkLst>
        </pc:picChg>
      </pc:sldChg>
      <pc:sldChg chg="addSp delSp modSp">
        <pc:chgData name="Guest User" userId="S::urn:spo:anon#b680f51ad4902646751d89d52e29e63d3ae00df7df1a8acbbba621233351e1a7::" providerId="AD" clId="Web-{81B7CECD-EA2D-35B6-283A-890D8FC2F675}" dt="2023-04-17T16:34:01.404" v="34" actId="20577"/>
        <pc:sldMkLst>
          <pc:docMk/>
          <pc:sldMk cId="0" sldId="263"/>
        </pc:sldMkLst>
        <pc:spChg chg="add del mod">
          <ac:chgData name="Guest User" userId="S::urn:spo:anon#b680f51ad4902646751d89d52e29e63d3ae00df7df1a8acbbba621233351e1a7::" providerId="AD" clId="Web-{81B7CECD-EA2D-35B6-283A-890D8FC2F675}" dt="2023-04-17T16:33:51.388" v="30"/>
          <ac:spMkLst>
            <pc:docMk/>
            <pc:sldMk cId="0" sldId="263"/>
            <ac:spMk id="4" creationId="{935DB0FA-FA18-E430-721A-EF790E1745EB}"/>
          </ac:spMkLst>
        </pc:spChg>
        <pc:spChg chg="del">
          <ac:chgData name="Guest User" userId="S::urn:spo:anon#b680f51ad4902646751d89d52e29e63d3ae00df7df1a8acbbba621233351e1a7::" providerId="AD" clId="Web-{81B7CECD-EA2D-35B6-283A-890D8FC2F675}" dt="2023-04-17T16:33:41.216" v="26"/>
          <ac:spMkLst>
            <pc:docMk/>
            <pc:sldMk cId="0" sldId="263"/>
            <ac:spMk id="477" creationId="{00000000-0000-0000-0000-000000000000}"/>
          </ac:spMkLst>
        </pc:spChg>
        <pc:spChg chg="del mod">
          <ac:chgData name="Guest User" userId="S::urn:spo:anon#b680f51ad4902646751d89d52e29e63d3ae00df7df1a8acbbba621233351e1a7::" providerId="AD" clId="Web-{81B7CECD-EA2D-35B6-283A-890D8FC2F675}" dt="2023-04-17T16:33:45.638" v="28"/>
          <ac:spMkLst>
            <pc:docMk/>
            <pc:sldMk cId="0" sldId="263"/>
            <ac:spMk id="488" creationId="{00000000-0000-0000-0000-000000000000}"/>
          </ac:spMkLst>
        </pc:spChg>
        <pc:spChg chg="mod">
          <ac:chgData name="Guest User" userId="S::urn:spo:anon#b680f51ad4902646751d89d52e29e63d3ae00df7df1a8acbbba621233351e1a7::" providerId="AD" clId="Web-{81B7CECD-EA2D-35B6-283A-890D8FC2F675}" dt="2023-04-17T16:34:01.404" v="34" actId="20577"/>
          <ac:spMkLst>
            <pc:docMk/>
            <pc:sldMk cId="0" sldId="263"/>
            <ac:spMk id="489" creationId="{00000000-0000-0000-0000-000000000000}"/>
          </ac:spMkLst>
        </pc:spChg>
        <pc:picChg chg="add mod">
          <ac:chgData name="Guest User" userId="S::urn:spo:anon#b680f51ad4902646751d89d52e29e63d3ae00df7df1a8acbbba621233351e1a7::" providerId="AD" clId="Web-{81B7CECD-EA2D-35B6-283A-890D8FC2F675}" dt="2023-04-17T16:33:56.544" v="33" actId="1076"/>
          <ac:picMkLst>
            <pc:docMk/>
            <pc:sldMk cId="0" sldId="263"/>
            <ac:picMk id="2" creationId="{A0B9B6D0-AAA9-1626-AF40-A0439BE9AA2A}"/>
          </ac:picMkLst>
        </pc:picChg>
        <pc:picChg chg="del">
          <ac:chgData name="Guest User" userId="S::urn:spo:anon#b680f51ad4902646751d89d52e29e63d3ae00df7df1a8acbbba621233351e1a7::" providerId="AD" clId="Web-{81B7CECD-EA2D-35B6-283A-890D8FC2F675}" dt="2023-04-17T16:33:32.794" v="21"/>
          <ac:picMkLst>
            <pc:docMk/>
            <pc:sldMk cId="0" sldId="263"/>
            <ac:picMk id="490" creationId="{00000000-0000-0000-0000-000000000000}"/>
          </ac:picMkLst>
        </pc:picChg>
      </pc:sldChg>
      <pc:sldChg chg="addSp delSp modSp add replId">
        <pc:chgData name="Guest User" userId="S::urn:spo:anon#b680f51ad4902646751d89d52e29e63d3ae00df7df1a8acbbba621233351e1a7::" providerId="AD" clId="Web-{81B7CECD-EA2D-35B6-283A-890D8FC2F675}" dt="2023-04-17T17:28:13.034" v="43" actId="14100"/>
        <pc:sldMkLst>
          <pc:docMk/>
          <pc:sldMk cId="1636170147" sldId="313"/>
        </pc:sldMkLst>
        <pc:spChg chg="mod">
          <ac:chgData name="Guest User" userId="S::urn:spo:anon#b680f51ad4902646751d89d52e29e63d3ae00df7df1a8acbbba621233351e1a7::" providerId="AD" clId="Web-{81B7CECD-EA2D-35B6-283A-890D8FC2F675}" dt="2023-04-17T17:28:04.925" v="38" actId="20577"/>
          <ac:spMkLst>
            <pc:docMk/>
            <pc:sldMk cId="1636170147" sldId="313"/>
            <ac:spMk id="489" creationId="{00000000-0000-0000-0000-000000000000}"/>
          </ac:spMkLst>
        </pc:spChg>
        <pc:picChg chg="del">
          <ac:chgData name="Guest User" userId="S::urn:spo:anon#b680f51ad4902646751d89d52e29e63d3ae00df7df1a8acbbba621233351e1a7::" providerId="AD" clId="Web-{81B7CECD-EA2D-35B6-283A-890D8FC2F675}" dt="2023-04-17T17:28:05.081" v="39"/>
          <ac:picMkLst>
            <pc:docMk/>
            <pc:sldMk cId="1636170147" sldId="313"/>
            <ac:picMk id="2" creationId="{A0B9B6D0-AAA9-1626-AF40-A0439BE9AA2A}"/>
          </ac:picMkLst>
        </pc:picChg>
        <pc:picChg chg="add mod">
          <ac:chgData name="Guest User" userId="S::urn:spo:anon#b680f51ad4902646751d89d52e29e63d3ae00df7df1a8acbbba621233351e1a7::" providerId="AD" clId="Web-{81B7CECD-EA2D-35B6-283A-890D8FC2F675}" dt="2023-04-17T17:28:13.034" v="43" actId="14100"/>
          <ac:picMkLst>
            <pc:docMk/>
            <pc:sldMk cId="1636170147" sldId="313"/>
            <ac:picMk id="3" creationId="{C4E905BE-2794-85FE-FFDB-E06A433713EC}"/>
          </ac:picMkLst>
        </pc:picChg>
      </pc:sldChg>
      <pc:sldChg chg="addSp delSp modSp add replId">
        <pc:chgData name="Guest User" userId="S::urn:spo:anon#b680f51ad4902646751d89d52e29e63d3ae00df7df1a8acbbba621233351e1a7::" providerId="AD" clId="Web-{81B7CECD-EA2D-35B6-283A-890D8FC2F675}" dt="2023-04-17T17:29:03.396" v="59" actId="14100"/>
        <pc:sldMkLst>
          <pc:docMk/>
          <pc:sldMk cId="905213433" sldId="314"/>
        </pc:sldMkLst>
        <pc:spChg chg="mod">
          <ac:chgData name="Guest User" userId="S::urn:spo:anon#b680f51ad4902646751d89d52e29e63d3ae00df7df1a8acbbba621233351e1a7::" providerId="AD" clId="Web-{81B7CECD-EA2D-35B6-283A-890D8FC2F675}" dt="2023-04-17T17:28:38.160" v="54" actId="20577"/>
          <ac:spMkLst>
            <pc:docMk/>
            <pc:sldMk cId="905213433" sldId="314"/>
            <ac:spMk id="489" creationId="{00000000-0000-0000-0000-000000000000}"/>
          </ac:spMkLst>
        </pc:spChg>
        <pc:picChg chg="del">
          <ac:chgData name="Guest User" userId="S::urn:spo:anon#b680f51ad4902646751d89d52e29e63d3ae00df7df1a8acbbba621233351e1a7::" providerId="AD" clId="Web-{81B7CECD-EA2D-35B6-283A-890D8FC2F675}" dt="2023-04-17T17:28:45.020" v="55"/>
          <ac:picMkLst>
            <pc:docMk/>
            <pc:sldMk cId="905213433" sldId="314"/>
            <ac:picMk id="2" creationId="{A0B9B6D0-AAA9-1626-AF40-A0439BE9AA2A}"/>
          </ac:picMkLst>
        </pc:picChg>
        <pc:picChg chg="add mod">
          <ac:chgData name="Guest User" userId="S::urn:spo:anon#b680f51ad4902646751d89d52e29e63d3ae00df7df1a8acbbba621233351e1a7::" providerId="AD" clId="Web-{81B7CECD-EA2D-35B6-283A-890D8FC2F675}" dt="2023-04-17T17:29:03.396" v="59" actId="14100"/>
          <ac:picMkLst>
            <pc:docMk/>
            <pc:sldMk cId="905213433" sldId="314"/>
            <ac:picMk id="3" creationId="{21F21DA0-B467-A257-9ECF-AD13E11E0CB2}"/>
          </ac:picMkLst>
        </pc:picChg>
      </pc:sldChg>
      <pc:sldChg chg="addSp delSp modSp add replId">
        <pc:chgData name="Guest User" userId="S::urn:spo:anon#b680f51ad4902646751d89d52e29e63d3ae00df7df1a8acbbba621233351e1a7::" providerId="AD" clId="Web-{81B7CECD-EA2D-35B6-283A-890D8FC2F675}" dt="2023-04-17T17:33:32.859" v="71" actId="1076"/>
        <pc:sldMkLst>
          <pc:docMk/>
          <pc:sldMk cId="910420604" sldId="315"/>
        </pc:sldMkLst>
        <pc:spChg chg="mod">
          <ac:chgData name="Guest User" userId="S::urn:spo:anon#b680f51ad4902646751d89d52e29e63d3ae00df7df1a8acbbba621233351e1a7::" providerId="AD" clId="Web-{81B7CECD-EA2D-35B6-283A-890D8FC2F675}" dt="2023-04-17T17:33:09.514" v="64" actId="20577"/>
          <ac:spMkLst>
            <pc:docMk/>
            <pc:sldMk cId="910420604" sldId="315"/>
            <ac:spMk id="489" creationId="{00000000-0000-0000-0000-000000000000}"/>
          </ac:spMkLst>
        </pc:spChg>
        <pc:picChg chg="add mod">
          <ac:chgData name="Guest User" userId="S::urn:spo:anon#b680f51ad4902646751d89d52e29e63d3ae00df7df1a8acbbba621233351e1a7::" providerId="AD" clId="Web-{81B7CECD-EA2D-35B6-283A-890D8FC2F675}" dt="2023-04-17T17:33:32.859" v="71" actId="1076"/>
          <ac:picMkLst>
            <pc:docMk/>
            <pc:sldMk cId="910420604" sldId="315"/>
            <ac:picMk id="2" creationId="{8D6E1B6D-1781-EEC0-1434-C1D4D385D00D}"/>
          </ac:picMkLst>
        </pc:picChg>
        <pc:picChg chg="del">
          <ac:chgData name="Guest User" userId="S::urn:spo:anon#b680f51ad4902646751d89d52e29e63d3ae00df7df1a8acbbba621233351e1a7::" providerId="AD" clId="Web-{81B7CECD-EA2D-35B6-283A-890D8FC2F675}" dt="2023-04-17T17:33:12.733" v="65"/>
          <ac:picMkLst>
            <pc:docMk/>
            <pc:sldMk cId="910420604" sldId="315"/>
            <ac:picMk id="3" creationId="{21F21DA0-B467-A257-9ECF-AD13E11E0CB2}"/>
          </ac:picMkLst>
        </pc:picChg>
      </pc:sldChg>
    </pc:docChg>
  </pc:docChgLst>
  <pc:docChgLst>
    <pc:chgData name="JULIAN ENRIQUE CHAN PALOMO" userId="S::a20216390@alumnos.uady.mx::ec4333a1-ddca-40b2-a5f9-2a472a52cac2" providerId="AD" clId="Web-{25D7ED19-8EE3-62BA-50C0-22D3868A3165}"/>
    <pc:docChg chg="addSld modSld sldOrd">
      <pc:chgData name="JULIAN ENRIQUE CHAN PALOMO" userId="S::a20216390@alumnos.uady.mx::ec4333a1-ddca-40b2-a5f9-2a472a52cac2" providerId="AD" clId="Web-{25D7ED19-8EE3-62BA-50C0-22D3868A3165}" dt="2023-04-17T19:34:00.270" v="89" actId="1076"/>
      <pc:docMkLst>
        <pc:docMk/>
      </pc:docMkLst>
      <pc:sldChg chg="addSp delSp modSp">
        <pc:chgData name="JULIAN ENRIQUE CHAN PALOMO" userId="S::a20216390@alumnos.uady.mx::ec4333a1-ddca-40b2-a5f9-2a472a52cac2" providerId="AD" clId="Web-{25D7ED19-8EE3-62BA-50C0-22D3868A3165}" dt="2023-04-17T19:29:38.968" v="47" actId="20577"/>
        <pc:sldMkLst>
          <pc:docMk/>
          <pc:sldMk cId="0" sldId="258"/>
        </pc:sldMkLst>
        <pc:spChg chg="mod">
          <ac:chgData name="JULIAN ENRIQUE CHAN PALOMO" userId="S::a20216390@alumnos.uady.mx::ec4333a1-ddca-40b2-a5f9-2a472a52cac2" providerId="AD" clId="Web-{25D7ED19-8EE3-62BA-50C0-22D3868A3165}" dt="2023-04-17T19:29:38.968" v="47" actId="20577"/>
          <ac:spMkLst>
            <pc:docMk/>
            <pc:sldMk cId="0" sldId="258"/>
            <ac:spMk id="278" creationId="{00000000-0000-0000-0000-000000000000}"/>
          </ac:spMkLst>
        </pc:spChg>
        <pc:spChg chg="mod">
          <ac:chgData name="JULIAN ENRIQUE CHAN PALOMO" userId="S::a20216390@alumnos.uady.mx::ec4333a1-ddca-40b2-a5f9-2a472a52cac2" providerId="AD" clId="Web-{25D7ED19-8EE3-62BA-50C0-22D3868A3165}" dt="2023-04-17T19:29:36.202" v="46" actId="20577"/>
          <ac:spMkLst>
            <pc:docMk/>
            <pc:sldMk cId="0" sldId="258"/>
            <ac:spMk id="279" creationId="{00000000-0000-0000-0000-000000000000}"/>
          </ac:spMkLst>
        </pc:spChg>
        <pc:spChg chg="del">
          <ac:chgData name="JULIAN ENRIQUE CHAN PALOMO" userId="S::a20216390@alumnos.uady.mx::ec4333a1-ddca-40b2-a5f9-2a472a52cac2" providerId="AD" clId="Web-{25D7ED19-8EE3-62BA-50C0-22D3868A3165}" dt="2023-04-17T19:26:43.449" v="8"/>
          <ac:spMkLst>
            <pc:docMk/>
            <pc:sldMk cId="0" sldId="258"/>
            <ac:spMk id="280" creationId="{00000000-0000-0000-0000-000000000000}"/>
          </ac:spMkLst>
        </pc:spChg>
        <pc:picChg chg="add mod">
          <ac:chgData name="JULIAN ENRIQUE CHAN PALOMO" userId="S::a20216390@alumnos.uady.mx::ec4333a1-ddca-40b2-a5f9-2a472a52cac2" providerId="AD" clId="Web-{25D7ED19-8EE3-62BA-50C0-22D3868A3165}" dt="2023-04-17T19:26:51.292" v="12" actId="1076"/>
          <ac:picMkLst>
            <pc:docMk/>
            <pc:sldMk cId="0" sldId="258"/>
            <ac:picMk id="2" creationId="{86D6B008-89DE-213B-B15B-F661A3EE374B}"/>
          </ac:picMkLst>
        </pc:picChg>
      </pc:sldChg>
      <pc:sldChg chg="addSp delSp modSp">
        <pc:chgData name="JULIAN ENRIQUE CHAN PALOMO" userId="S::a20216390@alumnos.uady.mx::ec4333a1-ddca-40b2-a5f9-2a472a52cac2" providerId="AD" clId="Web-{25D7ED19-8EE3-62BA-50C0-22D3868A3165}" dt="2023-04-17T19:32:11.705" v="77"/>
        <pc:sldMkLst>
          <pc:docMk/>
          <pc:sldMk cId="0" sldId="259"/>
        </pc:sldMkLst>
        <pc:spChg chg="add del mod">
          <ac:chgData name="JULIAN ENRIQUE CHAN PALOMO" userId="S::a20216390@alumnos.uady.mx::ec4333a1-ddca-40b2-a5f9-2a472a52cac2" providerId="AD" clId="Web-{25D7ED19-8EE3-62BA-50C0-22D3868A3165}" dt="2023-04-17T19:32:04.908" v="75"/>
          <ac:spMkLst>
            <pc:docMk/>
            <pc:sldMk cId="0" sldId="259"/>
            <ac:spMk id="3" creationId="{18361CAE-692B-AD52-0319-0492F8377420}"/>
          </ac:spMkLst>
        </pc:spChg>
        <pc:spChg chg="add del mod">
          <ac:chgData name="JULIAN ENRIQUE CHAN PALOMO" userId="S::a20216390@alumnos.uady.mx::ec4333a1-ddca-40b2-a5f9-2a472a52cac2" providerId="AD" clId="Web-{25D7ED19-8EE3-62BA-50C0-22D3868A3165}" dt="2023-04-17T19:32:11.705" v="77"/>
          <ac:spMkLst>
            <pc:docMk/>
            <pc:sldMk cId="0" sldId="259"/>
            <ac:spMk id="5" creationId="{A8B94E8B-CD9A-42E0-2CDC-A522D30BE701}"/>
          </ac:spMkLst>
        </pc:spChg>
        <pc:spChg chg="del">
          <ac:chgData name="JULIAN ENRIQUE CHAN PALOMO" userId="S::a20216390@alumnos.uady.mx::ec4333a1-ddca-40b2-a5f9-2a472a52cac2" providerId="AD" clId="Web-{25D7ED19-8EE3-62BA-50C0-22D3868A3165}" dt="2023-04-17T19:32:00.768" v="73"/>
          <ac:spMkLst>
            <pc:docMk/>
            <pc:sldMk cId="0" sldId="259"/>
            <ac:spMk id="287" creationId="{00000000-0000-0000-0000-000000000000}"/>
          </ac:spMkLst>
        </pc:spChg>
        <pc:spChg chg="mod">
          <ac:chgData name="JULIAN ENRIQUE CHAN PALOMO" userId="S::a20216390@alumnos.uady.mx::ec4333a1-ddca-40b2-a5f9-2a472a52cac2" providerId="AD" clId="Web-{25D7ED19-8EE3-62BA-50C0-22D3868A3165}" dt="2023-04-17T19:32:07.252" v="76" actId="1076"/>
          <ac:spMkLst>
            <pc:docMk/>
            <pc:sldMk cId="0" sldId="259"/>
            <ac:spMk id="288" creationId="{00000000-0000-0000-0000-000000000000}"/>
          </ac:spMkLst>
        </pc:spChg>
      </pc:sldChg>
      <pc:sldChg chg="modSp add ord replId">
        <pc:chgData name="JULIAN ENRIQUE CHAN PALOMO" userId="S::a20216390@alumnos.uady.mx::ec4333a1-ddca-40b2-a5f9-2a472a52cac2" providerId="AD" clId="Web-{25D7ED19-8EE3-62BA-50C0-22D3868A3165}" dt="2023-04-17T19:29:00.561" v="41" actId="1076"/>
        <pc:sldMkLst>
          <pc:docMk/>
          <pc:sldMk cId="2315404772" sldId="320"/>
        </pc:sldMkLst>
        <pc:spChg chg="mod">
          <ac:chgData name="JULIAN ENRIQUE CHAN PALOMO" userId="S::a20216390@alumnos.uady.mx::ec4333a1-ddca-40b2-a5f9-2a472a52cac2" providerId="AD" clId="Web-{25D7ED19-8EE3-62BA-50C0-22D3868A3165}" dt="2023-04-17T19:29:00.561" v="41" actId="1076"/>
          <ac:spMkLst>
            <pc:docMk/>
            <pc:sldMk cId="2315404772" sldId="320"/>
            <ac:spMk id="802" creationId="{00000000-0000-0000-0000-000000000000}"/>
          </ac:spMkLst>
        </pc:spChg>
      </pc:sldChg>
      <pc:sldChg chg="delSp modSp add replId">
        <pc:chgData name="JULIAN ENRIQUE CHAN PALOMO" userId="S::a20216390@alumnos.uady.mx::ec4333a1-ddca-40b2-a5f9-2a472a52cac2" providerId="AD" clId="Web-{25D7ED19-8EE3-62BA-50C0-22D3868A3165}" dt="2023-04-17T19:29:52.484" v="53" actId="1076"/>
        <pc:sldMkLst>
          <pc:docMk/>
          <pc:sldMk cId="2223783842" sldId="321"/>
        </pc:sldMkLst>
        <pc:spChg chg="del">
          <ac:chgData name="JULIAN ENRIQUE CHAN PALOMO" userId="S::a20216390@alumnos.uady.mx::ec4333a1-ddca-40b2-a5f9-2a472a52cac2" providerId="AD" clId="Web-{25D7ED19-8EE3-62BA-50C0-22D3868A3165}" dt="2023-04-17T19:29:42.577" v="49"/>
          <ac:spMkLst>
            <pc:docMk/>
            <pc:sldMk cId="2223783842" sldId="321"/>
            <ac:spMk id="266" creationId="{00000000-0000-0000-0000-000000000000}"/>
          </ac:spMkLst>
        </pc:spChg>
        <pc:spChg chg="mod">
          <ac:chgData name="JULIAN ENRIQUE CHAN PALOMO" userId="S::a20216390@alumnos.uady.mx::ec4333a1-ddca-40b2-a5f9-2a472a52cac2" providerId="AD" clId="Web-{25D7ED19-8EE3-62BA-50C0-22D3868A3165}" dt="2023-04-17T19:29:52.484" v="53" actId="1076"/>
          <ac:spMkLst>
            <pc:docMk/>
            <pc:sldMk cId="2223783842" sldId="321"/>
            <ac:spMk id="279" creationId="{00000000-0000-0000-0000-000000000000}"/>
          </ac:spMkLst>
        </pc:spChg>
        <pc:picChg chg="del">
          <ac:chgData name="JULIAN ENRIQUE CHAN PALOMO" userId="S::a20216390@alumnos.uady.mx::ec4333a1-ddca-40b2-a5f9-2a472a52cac2" providerId="AD" clId="Web-{25D7ED19-8EE3-62BA-50C0-22D3868A3165}" dt="2023-04-17T19:29:41.843" v="48"/>
          <ac:picMkLst>
            <pc:docMk/>
            <pc:sldMk cId="2223783842" sldId="321"/>
            <ac:picMk id="2" creationId="{86D6B008-89DE-213B-B15B-F661A3EE374B}"/>
          </ac:picMkLst>
        </pc:picChg>
      </pc:sldChg>
      <pc:sldChg chg="delSp modSp new">
        <pc:chgData name="JULIAN ENRIQUE CHAN PALOMO" userId="S::a20216390@alumnos.uady.mx::ec4333a1-ddca-40b2-a5f9-2a472a52cac2" providerId="AD" clId="Web-{25D7ED19-8EE3-62BA-50C0-22D3868A3165}" dt="2023-04-17T19:34:00.270" v="89" actId="1076"/>
        <pc:sldMkLst>
          <pc:docMk/>
          <pc:sldMk cId="2566088186" sldId="322"/>
        </pc:sldMkLst>
        <pc:spChg chg="mod">
          <ac:chgData name="JULIAN ENRIQUE CHAN PALOMO" userId="S::a20216390@alumnos.uady.mx::ec4333a1-ddca-40b2-a5f9-2a472a52cac2" providerId="AD" clId="Web-{25D7ED19-8EE3-62BA-50C0-22D3868A3165}" dt="2023-04-17T19:34:00.270" v="89" actId="1076"/>
          <ac:spMkLst>
            <pc:docMk/>
            <pc:sldMk cId="2566088186" sldId="322"/>
            <ac:spMk id="2" creationId="{9390F9D9-4779-C0AB-FAE8-8593E9FE8999}"/>
          </ac:spMkLst>
        </pc:spChg>
        <pc:spChg chg="del">
          <ac:chgData name="JULIAN ENRIQUE CHAN PALOMO" userId="S::a20216390@alumnos.uady.mx::ec4333a1-ddca-40b2-a5f9-2a472a52cac2" providerId="AD" clId="Web-{25D7ED19-8EE3-62BA-50C0-22D3868A3165}" dt="2023-04-17T19:32:24.518" v="79"/>
          <ac:spMkLst>
            <pc:docMk/>
            <pc:sldMk cId="2566088186" sldId="322"/>
            <ac:spMk id="3" creationId="{AAA3A211-DF59-7615-A11B-B465C4D5377C}"/>
          </ac:spMkLst>
        </pc:spChg>
      </pc:sldChg>
    </pc:docChg>
  </pc:docChgLst>
  <pc:docChgLst>
    <pc:chgData name="Usuario invitado" userId="S::urn:spo:anon#39510ea785dc7611f32d9e5635a6e63eae7506b77cee4c1a78263b182b7905ed::" providerId="AD" clId="Web-{76F12E6B-8265-17E5-BB97-6B452023F965}"/>
    <pc:docChg chg="addSld delSld modSld sldOrd">
      <pc:chgData name="Usuario invitado" userId="S::urn:spo:anon#39510ea785dc7611f32d9e5635a6e63eae7506b77cee4c1a78263b182b7905ed::" providerId="AD" clId="Web-{76F12E6B-8265-17E5-BB97-6B452023F965}" dt="2023-04-17T19:04:34.506" v="606"/>
      <pc:docMkLst>
        <pc:docMk/>
      </pc:docMkLst>
      <pc:sldChg chg="del">
        <pc:chgData name="Usuario invitado" userId="S::urn:spo:anon#39510ea785dc7611f32d9e5635a6e63eae7506b77cee4c1a78263b182b7905ed::" providerId="AD" clId="Web-{76F12E6B-8265-17E5-BB97-6B452023F965}" dt="2023-04-17T18:26:12.191" v="74"/>
        <pc:sldMkLst>
          <pc:docMk/>
          <pc:sldMk cId="0" sldId="257"/>
        </pc:sldMkLst>
      </pc:sldChg>
      <pc:sldChg chg="modSp">
        <pc:chgData name="Usuario invitado" userId="S::urn:spo:anon#39510ea785dc7611f32d9e5635a6e63eae7506b77cee4c1a78263b182b7905ed::" providerId="AD" clId="Web-{76F12E6B-8265-17E5-BB97-6B452023F965}" dt="2023-04-17T18:20:57.117" v="6" actId="20577"/>
        <pc:sldMkLst>
          <pc:docMk/>
          <pc:sldMk cId="0" sldId="261"/>
        </pc:sldMkLst>
        <pc:spChg chg="mod">
          <ac:chgData name="Usuario invitado" userId="S::urn:spo:anon#39510ea785dc7611f32d9e5635a6e63eae7506b77cee4c1a78263b182b7905ed::" providerId="AD" clId="Web-{76F12E6B-8265-17E5-BB97-6B452023F965}" dt="2023-04-17T18:20:54.320" v="5" actId="20577"/>
          <ac:spMkLst>
            <pc:docMk/>
            <pc:sldMk cId="0" sldId="261"/>
            <ac:spMk id="347" creationId="{00000000-0000-0000-0000-000000000000}"/>
          </ac:spMkLst>
        </pc:spChg>
        <pc:spChg chg="mod">
          <ac:chgData name="Usuario invitado" userId="S::urn:spo:anon#39510ea785dc7611f32d9e5635a6e63eae7506b77cee4c1a78263b182b7905ed::" providerId="AD" clId="Web-{76F12E6B-8265-17E5-BB97-6B452023F965}" dt="2023-04-17T18:20:57.117" v="6" actId="20577"/>
          <ac:spMkLst>
            <pc:docMk/>
            <pc:sldMk cId="0" sldId="261"/>
            <ac:spMk id="348" creationId="{00000000-0000-0000-0000-000000000000}"/>
          </ac:spMkLst>
        </pc:spChg>
      </pc:sldChg>
      <pc:sldChg chg="addSp delSp modSp">
        <pc:chgData name="Usuario invitado" userId="S::urn:spo:anon#39510ea785dc7611f32d9e5635a6e63eae7506b77cee4c1a78263b182b7905ed::" providerId="AD" clId="Web-{76F12E6B-8265-17E5-BB97-6B452023F965}" dt="2023-04-17T18:24:27.672" v="49" actId="14100"/>
        <pc:sldMkLst>
          <pc:docMk/>
          <pc:sldMk cId="0" sldId="264"/>
        </pc:sldMkLst>
        <pc:spChg chg="add">
          <ac:chgData name="Usuario invitado" userId="S::urn:spo:anon#39510ea785dc7611f32d9e5635a6e63eae7506b77cee4c1a78263b182b7905ed::" providerId="AD" clId="Web-{76F12E6B-8265-17E5-BB97-6B452023F965}" dt="2023-04-17T18:24:06.843" v="45"/>
          <ac:spMkLst>
            <pc:docMk/>
            <pc:sldMk cId="0" sldId="264"/>
            <ac:spMk id="3" creationId="{EDA1136C-AEE7-1686-F24A-6AC95907E75D}"/>
          </ac:spMkLst>
        </pc:spChg>
        <pc:spChg chg="add">
          <ac:chgData name="Usuario invitado" userId="S::urn:spo:anon#39510ea785dc7611f32d9e5635a6e63eae7506b77cee4c1a78263b182b7905ed::" providerId="AD" clId="Web-{76F12E6B-8265-17E5-BB97-6B452023F965}" dt="2023-04-17T18:24:06.843" v="45"/>
          <ac:spMkLst>
            <pc:docMk/>
            <pc:sldMk cId="0" sldId="264"/>
            <ac:spMk id="4" creationId="{095DCD27-BB1D-546C-6126-9D64FE8A29DE}"/>
          </ac:spMkLst>
        </pc:spChg>
        <pc:spChg chg="add">
          <ac:chgData name="Usuario invitado" userId="S::urn:spo:anon#39510ea785dc7611f32d9e5635a6e63eae7506b77cee4c1a78263b182b7905ed::" providerId="AD" clId="Web-{76F12E6B-8265-17E5-BB97-6B452023F965}" dt="2023-04-17T18:24:06.843" v="45"/>
          <ac:spMkLst>
            <pc:docMk/>
            <pc:sldMk cId="0" sldId="264"/>
            <ac:spMk id="5" creationId="{241CD7E9-5BD2-EFDF-757F-EC25AB9CF0B2}"/>
          </ac:spMkLst>
        </pc:spChg>
        <pc:spChg chg="add">
          <ac:chgData name="Usuario invitado" userId="S::urn:spo:anon#39510ea785dc7611f32d9e5635a6e63eae7506b77cee4c1a78263b182b7905ed::" providerId="AD" clId="Web-{76F12E6B-8265-17E5-BB97-6B452023F965}" dt="2023-04-17T18:24:06.843" v="45"/>
          <ac:spMkLst>
            <pc:docMk/>
            <pc:sldMk cId="0" sldId="264"/>
            <ac:spMk id="6" creationId="{21461449-65D3-11BC-BC0E-A48EDD04365B}"/>
          </ac:spMkLst>
        </pc:spChg>
        <pc:spChg chg="mod">
          <ac:chgData name="Usuario invitado" userId="S::urn:spo:anon#39510ea785dc7611f32d9e5635a6e63eae7506b77cee4c1a78263b182b7905ed::" providerId="AD" clId="Web-{76F12E6B-8265-17E5-BB97-6B452023F965}" dt="2023-04-17T18:21:50.572" v="20" actId="1076"/>
          <ac:spMkLst>
            <pc:docMk/>
            <pc:sldMk cId="0" sldId="264"/>
            <ac:spMk id="498" creationId="{00000000-0000-0000-0000-000000000000}"/>
          </ac:spMkLst>
        </pc:spChg>
        <pc:spChg chg="mod">
          <ac:chgData name="Usuario invitado" userId="S::urn:spo:anon#39510ea785dc7611f32d9e5635a6e63eae7506b77cee4c1a78263b182b7905ed::" providerId="AD" clId="Web-{76F12E6B-8265-17E5-BB97-6B452023F965}" dt="2023-04-17T18:22:32.340" v="29" actId="1076"/>
          <ac:spMkLst>
            <pc:docMk/>
            <pc:sldMk cId="0" sldId="264"/>
            <ac:spMk id="502" creationId="{00000000-0000-0000-0000-000000000000}"/>
          </ac:spMkLst>
        </pc:spChg>
        <pc:spChg chg="mod">
          <ac:chgData name="Usuario invitado" userId="S::urn:spo:anon#39510ea785dc7611f32d9e5635a6e63eae7506b77cee4c1a78263b182b7905ed::" providerId="AD" clId="Web-{76F12E6B-8265-17E5-BB97-6B452023F965}" dt="2023-04-17T18:22:29.418" v="28" actId="14100"/>
          <ac:spMkLst>
            <pc:docMk/>
            <pc:sldMk cId="0" sldId="264"/>
            <ac:spMk id="503" creationId="{00000000-0000-0000-0000-000000000000}"/>
          </ac:spMkLst>
        </pc:spChg>
        <pc:spChg chg="mod">
          <ac:chgData name="Usuario invitado" userId="S::urn:spo:anon#39510ea785dc7611f32d9e5635a6e63eae7506b77cee4c1a78263b182b7905ed::" providerId="AD" clId="Web-{76F12E6B-8265-17E5-BB97-6B452023F965}" dt="2023-04-17T18:24:24.406" v="48" actId="1076"/>
          <ac:spMkLst>
            <pc:docMk/>
            <pc:sldMk cId="0" sldId="264"/>
            <ac:spMk id="504" creationId="{00000000-0000-0000-0000-000000000000}"/>
          </ac:spMkLst>
        </pc:spChg>
        <pc:spChg chg="mod">
          <ac:chgData name="Usuario invitado" userId="S::urn:spo:anon#39510ea785dc7611f32d9e5635a6e63eae7506b77cee4c1a78263b182b7905ed::" providerId="AD" clId="Web-{76F12E6B-8265-17E5-BB97-6B452023F965}" dt="2023-04-17T18:24:27.672" v="49" actId="14100"/>
          <ac:spMkLst>
            <pc:docMk/>
            <pc:sldMk cId="0" sldId="264"/>
            <ac:spMk id="505" creationId="{00000000-0000-0000-0000-000000000000}"/>
          </ac:spMkLst>
        </pc:spChg>
        <pc:spChg chg="mod">
          <ac:chgData name="Usuario invitado" userId="S::urn:spo:anon#39510ea785dc7611f32d9e5635a6e63eae7506b77cee4c1a78263b182b7905ed::" providerId="AD" clId="Web-{76F12E6B-8265-17E5-BB97-6B452023F965}" dt="2023-04-17T18:21:45.900" v="18" actId="1076"/>
          <ac:spMkLst>
            <pc:docMk/>
            <pc:sldMk cId="0" sldId="264"/>
            <ac:spMk id="506" creationId="{00000000-0000-0000-0000-000000000000}"/>
          </ac:spMkLst>
        </pc:spChg>
        <pc:spChg chg="mod">
          <ac:chgData name="Usuario invitado" userId="S::urn:spo:anon#39510ea785dc7611f32d9e5635a6e63eae7506b77cee4c1a78263b182b7905ed::" providerId="AD" clId="Web-{76F12E6B-8265-17E5-BB97-6B452023F965}" dt="2023-04-17T18:23:17.372" v="30" actId="1076"/>
          <ac:spMkLst>
            <pc:docMk/>
            <pc:sldMk cId="0" sldId="264"/>
            <ac:spMk id="507" creationId="{00000000-0000-0000-0000-000000000000}"/>
          </ac:spMkLst>
        </pc:spChg>
        <pc:spChg chg="mod">
          <ac:chgData name="Usuario invitado" userId="S::urn:spo:anon#39510ea785dc7611f32d9e5635a6e63eae7506b77cee4c1a78263b182b7905ed::" providerId="AD" clId="Web-{76F12E6B-8265-17E5-BB97-6B452023F965}" dt="2023-04-17T18:23:37.170" v="36" actId="1076"/>
          <ac:spMkLst>
            <pc:docMk/>
            <pc:sldMk cId="0" sldId="264"/>
            <ac:spMk id="512" creationId="{00000000-0000-0000-0000-000000000000}"/>
          </ac:spMkLst>
        </pc:spChg>
        <pc:grpChg chg="add del">
          <ac:chgData name="Usuario invitado" userId="S::urn:spo:anon#39510ea785dc7611f32d9e5635a6e63eae7506b77cee4c1a78263b182b7905ed::" providerId="AD" clId="Web-{76F12E6B-8265-17E5-BB97-6B452023F965}" dt="2023-04-17T18:24:20.687" v="47"/>
          <ac:grpSpMkLst>
            <pc:docMk/>
            <pc:sldMk cId="0" sldId="264"/>
            <ac:grpSpMk id="2" creationId="{7DD310DC-011F-79A8-CBFF-CEA718CD0920}"/>
          </ac:grpSpMkLst>
        </pc:grpChg>
        <pc:grpChg chg="add del mod">
          <ac:chgData name="Usuario invitado" userId="S::urn:spo:anon#39510ea785dc7611f32d9e5635a6e63eae7506b77cee4c1a78263b182b7905ed::" providerId="AD" clId="Web-{76F12E6B-8265-17E5-BB97-6B452023F965}" dt="2023-04-17T18:23:42.811" v="37" actId="1076"/>
          <ac:grpSpMkLst>
            <pc:docMk/>
            <pc:sldMk cId="0" sldId="264"/>
            <ac:grpSpMk id="508" creationId="{00000000-0000-0000-0000-000000000000}"/>
          </ac:grpSpMkLst>
        </pc:grpChg>
        <pc:grpChg chg="mod">
          <ac:chgData name="Usuario invitado" userId="S::urn:spo:anon#39510ea785dc7611f32d9e5635a6e63eae7506b77cee4c1a78263b182b7905ed::" providerId="AD" clId="Web-{76F12E6B-8265-17E5-BB97-6B452023F965}" dt="2023-04-17T18:22:03.526" v="21" actId="1076"/>
          <ac:grpSpMkLst>
            <pc:docMk/>
            <pc:sldMk cId="0" sldId="264"/>
            <ac:grpSpMk id="513" creationId="{00000000-0000-0000-0000-000000000000}"/>
          </ac:grpSpMkLst>
        </pc:grpChg>
      </pc:sldChg>
      <pc:sldChg chg="addSp delSp modSp">
        <pc:chgData name="Usuario invitado" userId="S::urn:spo:anon#39510ea785dc7611f32d9e5635a6e63eae7506b77cee4c1a78263b182b7905ed::" providerId="AD" clId="Web-{76F12E6B-8265-17E5-BB97-6B452023F965}" dt="2023-04-17T18:26:05.613" v="73" actId="14100"/>
        <pc:sldMkLst>
          <pc:docMk/>
          <pc:sldMk cId="0" sldId="265"/>
        </pc:sldMkLst>
        <pc:spChg chg="add del mod">
          <ac:chgData name="Usuario invitado" userId="S::urn:spo:anon#39510ea785dc7611f32d9e5635a6e63eae7506b77cee4c1a78263b182b7905ed::" providerId="AD" clId="Web-{76F12E6B-8265-17E5-BB97-6B452023F965}" dt="2023-04-17T18:25:55.097" v="69"/>
          <ac:spMkLst>
            <pc:docMk/>
            <pc:sldMk cId="0" sldId="265"/>
            <ac:spMk id="3" creationId="{48ECBBE0-CAD1-798C-ED4B-69EA79B000C5}"/>
          </ac:spMkLst>
        </pc:spChg>
        <pc:spChg chg="add del mod">
          <ac:chgData name="Usuario invitado" userId="S::urn:spo:anon#39510ea785dc7611f32d9e5635a6e63eae7506b77cee4c1a78263b182b7905ed::" providerId="AD" clId="Web-{76F12E6B-8265-17E5-BB97-6B452023F965}" dt="2023-04-17T18:25:52.331" v="68"/>
          <ac:spMkLst>
            <pc:docMk/>
            <pc:sldMk cId="0" sldId="265"/>
            <ac:spMk id="5" creationId="{EB5E2F34-7D88-C12C-66C0-43CA93695C37}"/>
          </ac:spMkLst>
        </pc:spChg>
        <pc:spChg chg="add del mod">
          <ac:chgData name="Usuario invitado" userId="S::urn:spo:anon#39510ea785dc7611f32d9e5635a6e63eae7506b77cee4c1a78263b182b7905ed::" providerId="AD" clId="Web-{76F12E6B-8265-17E5-BB97-6B452023F965}" dt="2023-04-17T18:25:57.472" v="70"/>
          <ac:spMkLst>
            <pc:docMk/>
            <pc:sldMk cId="0" sldId="265"/>
            <ac:spMk id="7" creationId="{C331EE9B-4174-BF36-2582-7D33ED0C3776}"/>
          </ac:spMkLst>
        </pc:spChg>
        <pc:spChg chg="del">
          <ac:chgData name="Usuario invitado" userId="S::urn:spo:anon#39510ea785dc7611f32d9e5635a6e63eae7506b77cee4c1a78263b182b7905ed::" providerId="AD" clId="Web-{76F12E6B-8265-17E5-BB97-6B452023F965}" dt="2023-04-17T18:25:02.235" v="54"/>
          <ac:spMkLst>
            <pc:docMk/>
            <pc:sldMk cId="0" sldId="265"/>
            <ac:spMk id="540" creationId="{00000000-0000-0000-0000-000000000000}"/>
          </ac:spMkLst>
        </pc:spChg>
        <pc:spChg chg="del">
          <ac:chgData name="Usuario invitado" userId="S::urn:spo:anon#39510ea785dc7611f32d9e5635a6e63eae7506b77cee4c1a78263b182b7905ed::" providerId="AD" clId="Web-{76F12E6B-8265-17E5-BB97-6B452023F965}" dt="2023-04-17T18:25:09.626" v="56"/>
          <ac:spMkLst>
            <pc:docMk/>
            <pc:sldMk cId="0" sldId="265"/>
            <ac:spMk id="541" creationId="{00000000-0000-0000-0000-000000000000}"/>
          </ac:spMkLst>
        </pc:spChg>
        <pc:spChg chg="del">
          <ac:chgData name="Usuario invitado" userId="S::urn:spo:anon#39510ea785dc7611f32d9e5635a6e63eae7506b77cee4c1a78263b182b7905ed::" providerId="AD" clId="Web-{76F12E6B-8265-17E5-BB97-6B452023F965}" dt="2023-04-17T18:25:09.720" v="58"/>
          <ac:spMkLst>
            <pc:docMk/>
            <pc:sldMk cId="0" sldId="265"/>
            <ac:spMk id="542" creationId="{00000000-0000-0000-0000-000000000000}"/>
          </ac:spMkLst>
        </pc:spChg>
        <pc:spChg chg="del">
          <ac:chgData name="Usuario invitado" userId="S::urn:spo:anon#39510ea785dc7611f32d9e5635a6e63eae7506b77cee4c1a78263b182b7905ed::" providerId="AD" clId="Web-{76F12E6B-8265-17E5-BB97-6B452023F965}" dt="2023-04-17T18:25:15.736" v="60"/>
          <ac:spMkLst>
            <pc:docMk/>
            <pc:sldMk cId="0" sldId="265"/>
            <ac:spMk id="543" creationId="{00000000-0000-0000-0000-000000000000}"/>
          </ac:spMkLst>
        </pc:spChg>
        <pc:spChg chg="del">
          <ac:chgData name="Usuario invitado" userId="S::urn:spo:anon#39510ea785dc7611f32d9e5635a6e63eae7506b77cee4c1a78263b182b7905ed::" providerId="AD" clId="Web-{76F12E6B-8265-17E5-BB97-6B452023F965}" dt="2023-04-17T18:25:19.158" v="61"/>
          <ac:spMkLst>
            <pc:docMk/>
            <pc:sldMk cId="0" sldId="265"/>
            <ac:spMk id="544" creationId="{00000000-0000-0000-0000-000000000000}"/>
          </ac:spMkLst>
        </pc:spChg>
        <pc:spChg chg="mod">
          <ac:chgData name="Usuario invitado" userId="S::urn:spo:anon#39510ea785dc7611f32d9e5635a6e63eae7506b77cee4c1a78263b182b7905ed::" providerId="AD" clId="Web-{76F12E6B-8265-17E5-BB97-6B452023F965}" dt="2023-04-17T18:25:35.877" v="64" actId="14100"/>
          <ac:spMkLst>
            <pc:docMk/>
            <pc:sldMk cId="0" sldId="265"/>
            <ac:spMk id="545" creationId="{00000000-0000-0000-0000-000000000000}"/>
          </ac:spMkLst>
        </pc:spChg>
        <pc:spChg chg="del">
          <ac:chgData name="Usuario invitado" userId="S::urn:spo:anon#39510ea785dc7611f32d9e5635a6e63eae7506b77cee4c1a78263b182b7905ed::" providerId="AD" clId="Web-{76F12E6B-8265-17E5-BB97-6B452023F965}" dt="2023-04-17T18:25:22.205" v="62"/>
          <ac:spMkLst>
            <pc:docMk/>
            <pc:sldMk cId="0" sldId="265"/>
            <ac:spMk id="546" creationId="{00000000-0000-0000-0000-000000000000}"/>
          </ac:spMkLst>
        </pc:spChg>
        <pc:spChg chg="mod">
          <ac:chgData name="Usuario invitado" userId="S::urn:spo:anon#39510ea785dc7611f32d9e5635a6e63eae7506b77cee4c1a78263b182b7905ed::" providerId="AD" clId="Web-{76F12E6B-8265-17E5-BB97-6B452023F965}" dt="2023-04-17T18:25:45.190" v="67" actId="14100"/>
          <ac:spMkLst>
            <pc:docMk/>
            <pc:sldMk cId="0" sldId="265"/>
            <ac:spMk id="547" creationId="{00000000-0000-0000-0000-000000000000}"/>
          </ac:spMkLst>
        </pc:spChg>
        <pc:spChg chg="mod">
          <ac:chgData name="Usuario invitado" userId="S::urn:spo:anon#39510ea785dc7611f32d9e5635a6e63eae7506b77cee4c1a78263b182b7905ed::" providerId="AD" clId="Web-{76F12E6B-8265-17E5-BB97-6B452023F965}" dt="2023-04-17T18:26:05.613" v="73" actId="14100"/>
          <ac:spMkLst>
            <pc:docMk/>
            <pc:sldMk cId="0" sldId="265"/>
            <ac:spMk id="548" creationId="{00000000-0000-0000-0000-000000000000}"/>
          </ac:spMkLst>
        </pc:spChg>
        <pc:spChg chg="mod">
          <ac:chgData name="Usuario invitado" userId="S::urn:spo:anon#39510ea785dc7611f32d9e5635a6e63eae7506b77cee4c1a78263b182b7905ed::" providerId="AD" clId="Web-{76F12E6B-8265-17E5-BB97-6B452023F965}" dt="2023-04-17T18:24:50.360" v="53" actId="20577"/>
          <ac:spMkLst>
            <pc:docMk/>
            <pc:sldMk cId="0" sldId="265"/>
            <ac:spMk id="549" creationId="{00000000-0000-0000-0000-000000000000}"/>
          </ac:spMkLst>
        </pc:spChg>
        <pc:grpChg chg="del">
          <ac:chgData name="Usuario invitado" userId="S::urn:spo:anon#39510ea785dc7611f32d9e5635a6e63eae7506b77cee4c1a78263b182b7905ed::" providerId="AD" clId="Web-{76F12E6B-8265-17E5-BB97-6B452023F965}" dt="2023-04-17T18:25:05.454" v="55"/>
          <ac:grpSpMkLst>
            <pc:docMk/>
            <pc:sldMk cId="0" sldId="265"/>
            <ac:grpSpMk id="560" creationId="{00000000-0000-0000-0000-000000000000}"/>
          </ac:grpSpMkLst>
        </pc:grpChg>
        <pc:grpChg chg="del">
          <ac:chgData name="Usuario invitado" userId="S::urn:spo:anon#39510ea785dc7611f32d9e5635a6e63eae7506b77cee4c1a78263b182b7905ed::" providerId="AD" clId="Web-{76F12E6B-8265-17E5-BB97-6B452023F965}" dt="2023-04-17T18:25:12.689" v="59"/>
          <ac:grpSpMkLst>
            <pc:docMk/>
            <pc:sldMk cId="0" sldId="265"/>
            <ac:grpSpMk id="563" creationId="{00000000-0000-0000-0000-000000000000}"/>
          </ac:grpSpMkLst>
        </pc:grpChg>
        <pc:grpChg chg="del">
          <ac:chgData name="Usuario invitado" userId="S::urn:spo:anon#39510ea785dc7611f32d9e5635a6e63eae7506b77cee4c1a78263b182b7905ed::" providerId="AD" clId="Web-{76F12E6B-8265-17E5-BB97-6B452023F965}" dt="2023-04-17T18:25:09.673" v="57"/>
          <ac:grpSpMkLst>
            <pc:docMk/>
            <pc:sldMk cId="0" sldId="265"/>
            <ac:grpSpMk id="566" creationId="{00000000-0000-0000-0000-000000000000}"/>
          </ac:grpSpMkLst>
        </pc:grpChg>
      </pc:sldChg>
      <pc:sldChg chg="del">
        <pc:chgData name="Usuario invitado" userId="S::urn:spo:anon#39510ea785dc7611f32d9e5635a6e63eae7506b77cee4c1a78263b182b7905ed::" providerId="AD" clId="Web-{76F12E6B-8265-17E5-BB97-6B452023F965}" dt="2023-04-17T18:26:14.910" v="75"/>
        <pc:sldMkLst>
          <pc:docMk/>
          <pc:sldMk cId="0" sldId="266"/>
        </pc:sldMkLst>
      </pc:sldChg>
      <pc:sldChg chg="addSp delSp modSp">
        <pc:chgData name="Usuario invitado" userId="S::urn:spo:anon#39510ea785dc7611f32d9e5635a6e63eae7506b77cee4c1a78263b182b7905ed::" providerId="AD" clId="Web-{76F12E6B-8265-17E5-BB97-6B452023F965}" dt="2023-04-17T18:34:44.850" v="183" actId="20577"/>
        <pc:sldMkLst>
          <pc:docMk/>
          <pc:sldMk cId="0" sldId="267"/>
        </pc:sldMkLst>
        <pc:spChg chg="add del mod">
          <ac:chgData name="Usuario invitado" userId="S::urn:spo:anon#39510ea785dc7611f32d9e5635a6e63eae7506b77cee4c1a78263b182b7905ed::" providerId="AD" clId="Web-{76F12E6B-8265-17E5-BB97-6B452023F965}" dt="2023-04-17T18:30:21.419" v="120"/>
          <ac:spMkLst>
            <pc:docMk/>
            <pc:sldMk cId="0" sldId="267"/>
            <ac:spMk id="3" creationId="{9D11E15E-44FD-6169-4EC1-3C6788E477B1}"/>
          </ac:spMkLst>
        </pc:spChg>
        <pc:spChg chg="add mod">
          <ac:chgData name="Usuario invitado" userId="S::urn:spo:anon#39510ea785dc7611f32d9e5635a6e63eae7506b77cee4c1a78263b182b7905ed::" providerId="AD" clId="Web-{76F12E6B-8265-17E5-BB97-6B452023F965}" dt="2023-04-17T18:32:08.500" v="145" actId="14100"/>
          <ac:spMkLst>
            <pc:docMk/>
            <pc:sldMk cId="0" sldId="267"/>
            <ac:spMk id="5" creationId="{11DBD32E-7C1A-13C4-C1ED-6747D33E7B74}"/>
          </ac:spMkLst>
        </pc:spChg>
        <pc:spChg chg="add mod">
          <ac:chgData name="Usuario invitado" userId="S::urn:spo:anon#39510ea785dc7611f32d9e5635a6e63eae7506b77cee4c1a78263b182b7905ed::" providerId="AD" clId="Web-{76F12E6B-8265-17E5-BB97-6B452023F965}" dt="2023-04-17T18:32:14.063" v="146" actId="14100"/>
          <ac:spMkLst>
            <pc:docMk/>
            <pc:sldMk cId="0" sldId="267"/>
            <ac:spMk id="7" creationId="{BB286A91-06DF-B67B-B555-167D712EEC91}"/>
          </ac:spMkLst>
        </pc:spChg>
        <pc:spChg chg="add del mod">
          <ac:chgData name="Usuario invitado" userId="S::urn:spo:anon#39510ea785dc7611f32d9e5635a6e63eae7506b77cee4c1a78263b182b7905ed::" providerId="AD" clId="Web-{76F12E6B-8265-17E5-BB97-6B452023F965}" dt="2023-04-17T18:30:59.904" v="127"/>
          <ac:spMkLst>
            <pc:docMk/>
            <pc:sldMk cId="0" sldId="267"/>
            <ac:spMk id="9" creationId="{1220D6C5-7B64-3CAB-430D-505482454AA5}"/>
          </ac:spMkLst>
        </pc:spChg>
        <pc:spChg chg="add del mod">
          <ac:chgData name="Usuario invitado" userId="S::urn:spo:anon#39510ea785dc7611f32d9e5635a6e63eae7506b77cee4c1a78263b182b7905ed::" providerId="AD" clId="Web-{76F12E6B-8265-17E5-BB97-6B452023F965}" dt="2023-04-17T18:32:28.829" v="149"/>
          <ac:spMkLst>
            <pc:docMk/>
            <pc:sldMk cId="0" sldId="267"/>
            <ac:spMk id="11" creationId="{9D023E91-4D55-5CC2-FD86-FBC6567FD603}"/>
          </ac:spMkLst>
        </pc:spChg>
        <pc:spChg chg="add del mod">
          <ac:chgData name="Usuario invitado" userId="S::urn:spo:anon#39510ea785dc7611f32d9e5635a6e63eae7506b77cee4c1a78263b182b7905ed::" providerId="AD" clId="Web-{76F12E6B-8265-17E5-BB97-6B452023F965}" dt="2023-04-17T18:33:48.301" v="166"/>
          <ac:spMkLst>
            <pc:docMk/>
            <pc:sldMk cId="0" sldId="267"/>
            <ac:spMk id="13" creationId="{F834327A-E7FB-DB61-7BED-B693ABCD54F8}"/>
          </ac:spMkLst>
        </pc:spChg>
        <pc:spChg chg="del">
          <ac:chgData name="Usuario invitado" userId="S::urn:spo:anon#39510ea785dc7611f32d9e5635a6e63eae7506b77cee4c1a78263b182b7905ed::" providerId="AD" clId="Web-{76F12E6B-8265-17E5-BB97-6B452023F965}" dt="2023-04-17T18:33:40.691" v="165"/>
          <ac:spMkLst>
            <pc:docMk/>
            <pc:sldMk cId="0" sldId="267"/>
            <ac:spMk id="595" creationId="{00000000-0000-0000-0000-000000000000}"/>
          </ac:spMkLst>
        </pc:spChg>
        <pc:spChg chg="del">
          <ac:chgData name="Usuario invitado" userId="S::urn:spo:anon#39510ea785dc7611f32d9e5635a6e63eae7506b77cee4c1a78263b182b7905ed::" providerId="AD" clId="Web-{76F12E6B-8265-17E5-BB97-6B452023F965}" dt="2023-04-17T18:31:03.232" v="128"/>
          <ac:spMkLst>
            <pc:docMk/>
            <pc:sldMk cId="0" sldId="267"/>
            <ac:spMk id="596" creationId="{00000000-0000-0000-0000-000000000000}"/>
          </ac:spMkLst>
        </pc:spChg>
        <pc:spChg chg="del">
          <ac:chgData name="Usuario invitado" userId="S::urn:spo:anon#39510ea785dc7611f32d9e5635a6e63eae7506b77cee4c1a78263b182b7905ed::" providerId="AD" clId="Web-{76F12E6B-8265-17E5-BB97-6B452023F965}" dt="2023-04-17T18:29:57.386" v="117"/>
          <ac:spMkLst>
            <pc:docMk/>
            <pc:sldMk cId="0" sldId="267"/>
            <ac:spMk id="597" creationId="{00000000-0000-0000-0000-000000000000}"/>
          </ac:spMkLst>
        </pc:spChg>
        <pc:spChg chg="del">
          <ac:chgData name="Usuario invitado" userId="S::urn:spo:anon#39510ea785dc7611f32d9e5635a6e63eae7506b77cee4c1a78263b182b7905ed::" providerId="AD" clId="Web-{76F12E6B-8265-17E5-BB97-6B452023F965}" dt="2023-04-17T18:32:20.204" v="148"/>
          <ac:spMkLst>
            <pc:docMk/>
            <pc:sldMk cId="0" sldId="267"/>
            <ac:spMk id="598" creationId="{00000000-0000-0000-0000-000000000000}"/>
          </ac:spMkLst>
        </pc:spChg>
        <pc:spChg chg="mod">
          <ac:chgData name="Usuario invitado" userId="S::urn:spo:anon#39510ea785dc7611f32d9e5635a6e63eae7506b77cee4c1a78263b182b7905ed::" providerId="AD" clId="Web-{76F12E6B-8265-17E5-BB97-6B452023F965}" dt="2023-04-17T18:34:44.850" v="183" actId="20577"/>
          <ac:spMkLst>
            <pc:docMk/>
            <pc:sldMk cId="0" sldId="267"/>
            <ac:spMk id="599" creationId="{00000000-0000-0000-0000-000000000000}"/>
          </ac:spMkLst>
        </pc:spChg>
        <pc:spChg chg="del">
          <ac:chgData name="Usuario invitado" userId="S::urn:spo:anon#39510ea785dc7611f32d9e5635a6e63eae7506b77cee4c1a78263b182b7905ed::" providerId="AD" clId="Web-{76F12E6B-8265-17E5-BB97-6B452023F965}" dt="2023-04-17T18:30:35.591" v="124"/>
          <ac:spMkLst>
            <pc:docMk/>
            <pc:sldMk cId="0" sldId="267"/>
            <ac:spMk id="600" creationId="{00000000-0000-0000-0000-000000000000}"/>
          </ac:spMkLst>
        </pc:spChg>
        <pc:spChg chg="del">
          <ac:chgData name="Usuario invitado" userId="S::urn:spo:anon#39510ea785dc7611f32d9e5635a6e63eae7506b77cee4c1a78263b182b7905ed::" providerId="AD" clId="Web-{76F12E6B-8265-17E5-BB97-6B452023F965}" dt="2023-04-17T18:30:38.388" v="125"/>
          <ac:spMkLst>
            <pc:docMk/>
            <pc:sldMk cId="0" sldId="267"/>
            <ac:spMk id="601" creationId="{00000000-0000-0000-0000-000000000000}"/>
          </ac:spMkLst>
        </pc:spChg>
        <pc:spChg chg="mod">
          <ac:chgData name="Usuario invitado" userId="S::urn:spo:anon#39510ea785dc7611f32d9e5635a6e63eae7506b77cee4c1a78263b182b7905ed::" providerId="AD" clId="Web-{76F12E6B-8265-17E5-BB97-6B452023F965}" dt="2023-04-17T18:33:59.598" v="170" actId="14100"/>
          <ac:spMkLst>
            <pc:docMk/>
            <pc:sldMk cId="0" sldId="267"/>
            <ac:spMk id="602" creationId="{00000000-0000-0000-0000-000000000000}"/>
          </ac:spMkLst>
        </pc:spChg>
        <pc:spChg chg="mod">
          <ac:chgData name="Usuario invitado" userId="S::urn:spo:anon#39510ea785dc7611f32d9e5635a6e63eae7506b77cee4c1a78263b182b7905ed::" providerId="AD" clId="Web-{76F12E6B-8265-17E5-BB97-6B452023F965}" dt="2023-04-17T18:34:19.380" v="175" actId="20577"/>
          <ac:spMkLst>
            <pc:docMk/>
            <pc:sldMk cId="0" sldId="267"/>
            <ac:spMk id="603" creationId="{00000000-0000-0000-0000-000000000000}"/>
          </ac:spMkLst>
        </pc:spChg>
        <pc:spChg chg="mod">
          <ac:chgData name="Usuario invitado" userId="S::urn:spo:anon#39510ea785dc7611f32d9e5635a6e63eae7506b77cee4c1a78263b182b7905ed::" providerId="AD" clId="Web-{76F12E6B-8265-17E5-BB97-6B452023F965}" dt="2023-04-17T18:30:03.324" v="119" actId="1076"/>
          <ac:spMkLst>
            <pc:docMk/>
            <pc:sldMk cId="0" sldId="267"/>
            <ac:spMk id="604" creationId="{00000000-0000-0000-0000-000000000000}"/>
          </ac:spMkLst>
        </pc:spChg>
        <pc:spChg chg="mod">
          <ac:chgData name="Usuario invitado" userId="S::urn:spo:anon#39510ea785dc7611f32d9e5635a6e63eae7506b77cee4c1a78263b182b7905ed::" providerId="AD" clId="Web-{76F12E6B-8265-17E5-BB97-6B452023F965}" dt="2023-04-17T18:30:32.763" v="123" actId="1076"/>
          <ac:spMkLst>
            <pc:docMk/>
            <pc:sldMk cId="0" sldId="267"/>
            <ac:spMk id="605" creationId="{00000000-0000-0000-0000-000000000000}"/>
          </ac:spMkLst>
        </pc:spChg>
        <pc:spChg chg="mod">
          <ac:chgData name="Usuario invitado" userId="S::urn:spo:anon#39510ea785dc7611f32d9e5635a6e63eae7506b77cee4c1a78263b182b7905ed::" providerId="AD" clId="Web-{76F12E6B-8265-17E5-BB97-6B452023F965}" dt="2023-04-17T18:33:35.363" v="163" actId="1076"/>
          <ac:spMkLst>
            <pc:docMk/>
            <pc:sldMk cId="0" sldId="267"/>
            <ac:spMk id="606" creationId="{00000000-0000-0000-0000-000000000000}"/>
          </ac:spMkLst>
        </pc:spChg>
        <pc:spChg chg="mod">
          <ac:chgData name="Usuario invitado" userId="S::urn:spo:anon#39510ea785dc7611f32d9e5635a6e63eae7506b77cee4c1a78263b182b7905ed::" providerId="AD" clId="Web-{76F12E6B-8265-17E5-BB97-6B452023F965}" dt="2023-04-17T18:33:26.894" v="162" actId="14100"/>
          <ac:spMkLst>
            <pc:docMk/>
            <pc:sldMk cId="0" sldId="267"/>
            <ac:spMk id="607" creationId="{00000000-0000-0000-0000-000000000000}"/>
          </ac:spMkLst>
        </pc:spChg>
        <pc:spChg chg="del">
          <ac:chgData name="Usuario invitado" userId="S::urn:spo:anon#39510ea785dc7611f32d9e5635a6e63eae7506b77cee4c1a78263b182b7905ed::" providerId="AD" clId="Web-{76F12E6B-8265-17E5-BB97-6B452023F965}" dt="2023-04-17T18:29:54.574" v="116"/>
          <ac:spMkLst>
            <pc:docMk/>
            <pc:sldMk cId="0" sldId="267"/>
            <ac:spMk id="608" creationId="{00000000-0000-0000-0000-000000000000}"/>
          </ac:spMkLst>
        </pc:spChg>
        <pc:spChg chg="del">
          <ac:chgData name="Usuario invitado" userId="S::urn:spo:anon#39510ea785dc7611f32d9e5635a6e63eae7506b77cee4c1a78263b182b7905ed::" providerId="AD" clId="Web-{76F12E6B-8265-17E5-BB97-6B452023F965}" dt="2023-04-17T18:32:17.329" v="147"/>
          <ac:spMkLst>
            <pc:docMk/>
            <pc:sldMk cId="0" sldId="267"/>
            <ac:spMk id="609" creationId="{00000000-0000-0000-0000-000000000000}"/>
          </ac:spMkLst>
        </pc:spChg>
        <pc:spChg chg="del">
          <ac:chgData name="Usuario invitado" userId="S::urn:spo:anon#39510ea785dc7611f32d9e5635a6e63eae7506b77cee4c1a78263b182b7905ed::" providerId="AD" clId="Web-{76F12E6B-8265-17E5-BB97-6B452023F965}" dt="2023-04-17T18:30:41.279" v="126"/>
          <ac:spMkLst>
            <pc:docMk/>
            <pc:sldMk cId="0" sldId="267"/>
            <ac:spMk id="610" creationId="{00000000-0000-0000-0000-000000000000}"/>
          </ac:spMkLst>
        </pc:spChg>
        <pc:spChg chg="del">
          <ac:chgData name="Usuario invitado" userId="S::urn:spo:anon#39510ea785dc7611f32d9e5635a6e63eae7506b77cee4c1a78263b182b7905ed::" providerId="AD" clId="Web-{76F12E6B-8265-17E5-BB97-6B452023F965}" dt="2023-04-17T18:33:38.097" v="164"/>
          <ac:spMkLst>
            <pc:docMk/>
            <pc:sldMk cId="0" sldId="267"/>
            <ac:spMk id="611" creationId="{00000000-0000-0000-0000-000000000000}"/>
          </ac:spMkLst>
        </pc:spChg>
      </pc:sldChg>
      <pc:sldChg chg="addSp delSp modSp">
        <pc:chgData name="Usuario invitado" userId="S::urn:spo:anon#39510ea785dc7611f32d9e5635a6e63eae7506b77cee4c1a78263b182b7905ed::" providerId="AD" clId="Web-{76F12E6B-8265-17E5-BB97-6B452023F965}" dt="2023-04-17T18:49:06.661" v="304" actId="14100"/>
        <pc:sldMkLst>
          <pc:docMk/>
          <pc:sldMk cId="0" sldId="268"/>
        </pc:sldMkLst>
        <pc:spChg chg="mod">
          <ac:chgData name="Usuario invitado" userId="S::urn:spo:anon#39510ea785dc7611f32d9e5635a6e63eae7506b77cee4c1a78263b182b7905ed::" providerId="AD" clId="Web-{76F12E6B-8265-17E5-BB97-6B452023F965}" dt="2023-04-17T18:48:41.395" v="301" actId="1076"/>
          <ac:spMkLst>
            <pc:docMk/>
            <pc:sldMk cId="0" sldId="268"/>
            <ac:spMk id="627" creationId="{00000000-0000-0000-0000-000000000000}"/>
          </ac:spMkLst>
        </pc:spChg>
        <pc:spChg chg="mod">
          <ac:chgData name="Usuario invitado" userId="S::urn:spo:anon#39510ea785dc7611f32d9e5635a6e63eae7506b77cee4c1a78263b182b7905ed::" providerId="AD" clId="Web-{76F12E6B-8265-17E5-BB97-6B452023F965}" dt="2023-04-17T18:49:06.661" v="304" actId="14100"/>
          <ac:spMkLst>
            <pc:docMk/>
            <pc:sldMk cId="0" sldId="268"/>
            <ac:spMk id="635" creationId="{00000000-0000-0000-0000-000000000000}"/>
          </ac:spMkLst>
        </pc:spChg>
        <pc:spChg chg="add del">
          <ac:chgData name="Usuario invitado" userId="S::urn:spo:anon#39510ea785dc7611f32d9e5635a6e63eae7506b77cee4c1a78263b182b7905ed::" providerId="AD" clId="Web-{76F12E6B-8265-17E5-BB97-6B452023F965}" dt="2023-04-17T18:48:31.394" v="300"/>
          <ac:spMkLst>
            <pc:docMk/>
            <pc:sldMk cId="0" sldId="268"/>
            <ac:spMk id="643" creationId="{00000000-0000-0000-0000-000000000000}"/>
          </ac:spMkLst>
        </pc:spChg>
      </pc:sldChg>
      <pc:sldChg chg="modSp">
        <pc:chgData name="Usuario invitado" userId="S::urn:spo:anon#39510ea785dc7611f32d9e5635a6e63eae7506b77cee4c1a78263b182b7905ed::" providerId="AD" clId="Web-{76F12E6B-8265-17E5-BB97-6B452023F965}" dt="2023-04-17T18:42:07.553" v="222" actId="20577"/>
        <pc:sldMkLst>
          <pc:docMk/>
          <pc:sldMk cId="0" sldId="272"/>
        </pc:sldMkLst>
        <pc:spChg chg="mod">
          <ac:chgData name="Usuario invitado" userId="S::urn:spo:anon#39510ea785dc7611f32d9e5635a6e63eae7506b77cee4c1a78263b182b7905ed::" providerId="AD" clId="Web-{76F12E6B-8265-17E5-BB97-6B452023F965}" dt="2023-04-17T18:42:07.553" v="222" actId="20577"/>
          <ac:spMkLst>
            <pc:docMk/>
            <pc:sldMk cId="0" sldId="272"/>
            <ac:spMk id="793" creationId="{00000000-0000-0000-0000-000000000000}"/>
          </ac:spMkLst>
        </pc:spChg>
      </pc:sldChg>
      <pc:sldChg chg="modSp">
        <pc:chgData name="Usuario invitado" userId="S::urn:spo:anon#39510ea785dc7611f32d9e5635a6e63eae7506b77cee4c1a78263b182b7905ed::" providerId="AD" clId="Web-{76F12E6B-8265-17E5-BB97-6B452023F965}" dt="2023-04-17T19:03:57.646" v="587" actId="20577"/>
        <pc:sldMkLst>
          <pc:docMk/>
          <pc:sldMk cId="0" sldId="273"/>
        </pc:sldMkLst>
        <pc:spChg chg="mod">
          <ac:chgData name="Usuario invitado" userId="S::urn:spo:anon#39510ea785dc7611f32d9e5635a6e63eae7506b77cee4c1a78263b182b7905ed::" providerId="AD" clId="Web-{76F12E6B-8265-17E5-BB97-6B452023F965}" dt="2023-04-17T19:03:57.646" v="587" actId="20577"/>
          <ac:spMkLst>
            <pc:docMk/>
            <pc:sldMk cId="0" sldId="273"/>
            <ac:spMk id="802" creationId="{00000000-0000-0000-0000-000000000000}"/>
          </ac:spMkLst>
        </pc:spChg>
      </pc:sldChg>
      <pc:sldChg chg="delSp modSp ord">
        <pc:chgData name="Usuario invitado" userId="S::urn:spo:anon#39510ea785dc7611f32d9e5635a6e63eae7506b77cee4c1a78263b182b7905ed::" providerId="AD" clId="Web-{76F12E6B-8265-17E5-BB97-6B452023F965}" dt="2023-04-17T18:26:45.442" v="84" actId="14100"/>
        <pc:sldMkLst>
          <pc:docMk/>
          <pc:sldMk cId="0" sldId="274"/>
        </pc:sldMkLst>
        <pc:spChg chg="del mod">
          <ac:chgData name="Usuario invitado" userId="S::urn:spo:anon#39510ea785dc7611f32d9e5635a6e63eae7506b77cee4c1a78263b182b7905ed::" providerId="AD" clId="Web-{76F12E6B-8265-17E5-BB97-6B452023F965}" dt="2023-04-17T18:26:42.817" v="83"/>
          <ac:spMkLst>
            <pc:docMk/>
            <pc:sldMk cId="0" sldId="274"/>
            <ac:spMk id="840" creationId="{00000000-0000-0000-0000-000000000000}"/>
          </ac:spMkLst>
        </pc:spChg>
        <pc:spChg chg="mod">
          <ac:chgData name="Usuario invitado" userId="S::urn:spo:anon#39510ea785dc7611f32d9e5635a6e63eae7506b77cee4c1a78263b182b7905ed::" providerId="AD" clId="Web-{76F12E6B-8265-17E5-BB97-6B452023F965}" dt="2023-04-17T18:26:45.442" v="84" actId="14100"/>
          <ac:spMkLst>
            <pc:docMk/>
            <pc:sldMk cId="0" sldId="274"/>
            <ac:spMk id="841" creationId="{00000000-0000-0000-0000-000000000000}"/>
          </ac:spMkLst>
        </pc:spChg>
      </pc:sldChg>
      <pc:sldChg chg="del">
        <pc:chgData name="Usuario invitado" userId="S::urn:spo:anon#39510ea785dc7611f32d9e5635a6e63eae7506b77cee4c1a78263b182b7905ed::" providerId="AD" clId="Web-{76F12E6B-8265-17E5-BB97-6B452023F965}" dt="2023-04-17T19:04:28.475" v="603"/>
        <pc:sldMkLst>
          <pc:docMk/>
          <pc:sldMk cId="0" sldId="275"/>
        </pc:sldMkLst>
      </pc:sldChg>
      <pc:sldChg chg="del">
        <pc:chgData name="Usuario invitado" userId="S::urn:spo:anon#39510ea785dc7611f32d9e5635a6e63eae7506b77cee4c1a78263b182b7905ed::" providerId="AD" clId="Web-{76F12E6B-8265-17E5-BB97-6B452023F965}" dt="2023-04-17T19:04:28.194" v="602"/>
        <pc:sldMkLst>
          <pc:docMk/>
          <pc:sldMk cId="0" sldId="276"/>
        </pc:sldMkLst>
      </pc:sldChg>
      <pc:sldChg chg="del">
        <pc:chgData name="Usuario invitado" userId="S::urn:spo:anon#39510ea785dc7611f32d9e5635a6e63eae7506b77cee4c1a78263b182b7905ed::" providerId="AD" clId="Web-{76F12E6B-8265-17E5-BB97-6B452023F965}" dt="2023-04-17T19:04:25.350" v="601"/>
        <pc:sldMkLst>
          <pc:docMk/>
          <pc:sldMk cId="0" sldId="277"/>
        </pc:sldMkLst>
      </pc:sldChg>
      <pc:sldChg chg="del">
        <pc:chgData name="Usuario invitado" userId="S::urn:spo:anon#39510ea785dc7611f32d9e5635a6e63eae7506b77cee4c1a78263b182b7905ed::" providerId="AD" clId="Web-{76F12E6B-8265-17E5-BB97-6B452023F965}" dt="2023-04-17T19:04:23.365" v="600"/>
        <pc:sldMkLst>
          <pc:docMk/>
          <pc:sldMk cId="0" sldId="278"/>
        </pc:sldMkLst>
      </pc:sldChg>
      <pc:sldChg chg="del">
        <pc:chgData name="Usuario invitado" userId="S::urn:spo:anon#39510ea785dc7611f32d9e5635a6e63eae7506b77cee4c1a78263b182b7905ed::" providerId="AD" clId="Web-{76F12E6B-8265-17E5-BB97-6B452023F965}" dt="2023-04-17T19:04:22.131" v="599"/>
        <pc:sldMkLst>
          <pc:docMk/>
          <pc:sldMk cId="0" sldId="279"/>
        </pc:sldMkLst>
      </pc:sldChg>
      <pc:sldChg chg="del">
        <pc:chgData name="Usuario invitado" userId="S::urn:spo:anon#39510ea785dc7611f32d9e5635a6e63eae7506b77cee4c1a78263b182b7905ed::" providerId="AD" clId="Web-{76F12E6B-8265-17E5-BB97-6B452023F965}" dt="2023-04-17T19:04:21.678" v="598"/>
        <pc:sldMkLst>
          <pc:docMk/>
          <pc:sldMk cId="0" sldId="280"/>
        </pc:sldMkLst>
      </pc:sldChg>
      <pc:sldChg chg="del">
        <pc:chgData name="Usuario invitado" userId="S::urn:spo:anon#39510ea785dc7611f32d9e5635a6e63eae7506b77cee4c1a78263b182b7905ed::" providerId="AD" clId="Web-{76F12E6B-8265-17E5-BB97-6B452023F965}" dt="2023-04-17T19:04:21.303" v="596"/>
        <pc:sldMkLst>
          <pc:docMk/>
          <pc:sldMk cId="0" sldId="281"/>
        </pc:sldMkLst>
      </pc:sldChg>
      <pc:sldChg chg="del">
        <pc:chgData name="Usuario invitado" userId="S::urn:spo:anon#39510ea785dc7611f32d9e5635a6e63eae7506b77cee4c1a78263b182b7905ed::" providerId="AD" clId="Web-{76F12E6B-8265-17E5-BB97-6B452023F965}" dt="2023-04-17T19:04:21.631" v="597"/>
        <pc:sldMkLst>
          <pc:docMk/>
          <pc:sldMk cId="0" sldId="282"/>
        </pc:sldMkLst>
      </pc:sldChg>
      <pc:sldChg chg="del">
        <pc:chgData name="Usuario invitado" userId="S::urn:spo:anon#39510ea785dc7611f32d9e5635a6e63eae7506b77cee4c1a78263b182b7905ed::" providerId="AD" clId="Web-{76F12E6B-8265-17E5-BB97-6B452023F965}" dt="2023-04-17T19:04:32.147" v="604"/>
        <pc:sldMkLst>
          <pc:docMk/>
          <pc:sldMk cId="0" sldId="283"/>
        </pc:sldMkLst>
      </pc:sldChg>
      <pc:sldChg chg="del">
        <pc:chgData name="Usuario invitado" userId="S::urn:spo:anon#39510ea785dc7611f32d9e5635a6e63eae7506b77cee4c1a78263b182b7905ed::" providerId="AD" clId="Web-{76F12E6B-8265-17E5-BB97-6B452023F965}" dt="2023-04-17T19:04:10.584" v="590"/>
        <pc:sldMkLst>
          <pc:docMk/>
          <pc:sldMk cId="0" sldId="284"/>
        </pc:sldMkLst>
      </pc:sldChg>
      <pc:sldChg chg="del">
        <pc:chgData name="Usuario invitado" userId="S::urn:spo:anon#39510ea785dc7611f32d9e5635a6e63eae7506b77cee4c1a78263b182b7905ed::" providerId="AD" clId="Web-{76F12E6B-8265-17E5-BB97-6B452023F965}" dt="2023-04-17T19:04:09.052" v="589"/>
        <pc:sldMkLst>
          <pc:docMk/>
          <pc:sldMk cId="0" sldId="285"/>
        </pc:sldMkLst>
      </pc:sldChg>
      <pc:sldChg chg="del">
        <pc:chgData name="Usuario invitado" userId="S::urn:spo:anon#39510ea785dc7611f32d9e5635a6e63eae7506b77cee4c1a78263b182b7905ed::" providerId="AD" clId="Web-{76F12E6B-8265-17E5-BB97-6B452023F965}" dt="2023-04-17T19:04:07.130" v="588"/>
        <pc:sldMkLst>
          <pc:docMk/>
          <pc:sldMk cId="0" sldId="286"/>
        </pc:sldMkLst>
      </pc:sldChg>
      <pc:sldChg chg="del">
        <pc:chgData name="Usuario invitado" userId="S::urn:spo:anon#39510ea785dc7611f32d9e5635a6e63eae7506b77cee4c1a78263b182b7905ed::" providerId="AD" clId="Web-{76F12E6B-8265-17E5-BB97-6B452023F965}" dt="2023-04-17T19:04:11.131" v="591"/>
        <pc:sldMkLst>
          <pc:docMk/>
          <pc:sldMk cId="0" sldId="287"/>
        </pc:sldMkLst>
      </pc:sldChg>
      <pc:sldChg chg="del">
        <pc:chgData name="Usuario invitado" userId="S::urn:spo:anon#39510ea785dc7611f32d9e5635a6e63eae7506b77cee4c1a78263b182b7905ed::" providerId="AD" clId="Web-{76F12E6B-8265-17E5-BB97-6B452023F965}" dt="2023-04-17T19:04:11.787" v="592"/>
        <pc:sldMkLst>
          <pc:docMk/>
          <pc:sldMk cId="0" sldId="288"/>
        </pc:sldMkLst>
      </pc:sldChg>
      <pc:sldChg chg="del">
        <pc:chgData name="Usuario invitado" userId="S::urn:spo:anon#39510ea785dc7611f32d9e5635a6e63eae7506b77cee4c1a78263b182b7905ed::" providerId="AD" clId="Web-{76F12E6B-8265-17E5-BB97-6B452023F965}" dt="2023-04-17T19:04:12.802" v="593"/>
        <pc:sldMkLst>
          <pc:docMk/>
          <pc:sldMk cId="0" sldId="289"/>
        </pc:sldMkLst>
      </pc:sldChg>
      <pc:sldChg chg="del">
        <pc:chgData name="Usuario invitado" userId="S::urn:spo:anon#39510ea785dc7611f32d9e5635a6e63eae7506b77cee4c1a78263b182b7905ed::" providerId="AD" clId="Web-{76F12E6B-8265-17E5-BB97-6B452023F965}" dt="2023-04-17T19:04:13.787" v="594"/>
        <pc:sldMkLst>
          <pc:docMk/>
          <pc:sldMk cId="0" sldId="290"/>
        </pc:sldMkLst>
      </pc:sldChg>
      <pc:sldChg chg="del">
        <pc:chgData name="Usuario invitado" userId="S::urn:spo:anon#39510ea785dc7611f32d9e5635a6e63eae7506b77cee4c1a78263b182b7905ed::" providerId="AD" clId="Web-{76F12E6B-8265-17E5-BB97-6B452023F965}" dt="2023-04-17T19:04:17.084" v="595"/>
        <pc:sldMkLst>
          <pc:docMk/>
          <pc:sldMk cId="0" sldId="291"/>
        </pc:sldMkLst>
      </pc:sldChg>
      <pc:sldChg chg="delSp modSp ord">
        <pc:chgData name="Usuario invitado" userId="S::urn:spo:anon#39510ea785dc7611f32d9e5635a6e63eae7506b77cee4c1a78263b182b7905ed::" providerId="AD" clId="Web-{76F12E6B-8265-17E5-BB97-6B452023F965}" dt="2023-04-17T19:03:45.255" v="573"/>
        <pc:sldMkLst>
          <pc:docMk/>
          <pc:sldMk cId="0" sldId="293"/>
        </pc:sldMkLst>
        <pc:spChg chg="mod">
          <ac:chgData name="Usuario invitado" userId="S::urn:spo:anon#39510ea785dc7611f32d9e5635a6e63eae7506b77cee4c1a78263b182b7905ed::" providerId="AD" clId="Web-{76F12E6B-8265-17E5-BB97-6B452023F965}" dt="2023-04-17T18:43:28.649" v="276" actId="20577"/>
          <ac:spMkLst>
            <pc:docMk/>
            <pc:sldMk cId="0" sldId="293"/>
            <ac:spMk id="1509" creationId="{00000000-0000-0000-0000-000000000000}"/>
          </ac:spMkLst>
        </pc:spChg>
        <pc:spChg chg="mod">
          <ac:chgData name="Usuario invitado" userId="S::urn:spo:anon#39510ea785dc7611f32d9e5635a6e63eae7506b77cee4c1a78263b182b7905ed::" providerId="AD" clId="Web-{76F12E6B-8265-17E5-BB97-6B452023F965}" dt="2023-04-17T18:52:54.654" v="409" actId="20577"/>
          <ac:spMkLst>
            <pc:docMk/>
            <pc:sldMk cId="0" sldId="293"/>
            <ac:spMk id="1510" creationId="{00000000-0000-0000-0000-000000000000}"/>
          </ac:spMkLst>
        </pc:spChg>
        <pc:grpChg chg="del">
          <ac:chgData name="Usuario invitado" userId="S::urn:spo:anon#39510ea785dc7611f32d9e5635a6e63eae7506b77cee4c1a78263b182b7905ed::" providerId="AD" clId="Web-{76F12E6B-8265-17E5-BB97-6B452023F965}" dt="2023-04-17T18:43:08.649" v="253"/>
          <ac:grpSpMkLst>
            <pc:docMk/>
            <pc:sldMk cId="0" sldId="293"/>
            <ac:grpSpMk id="1511" creationId="{00000000-0000-0000-0000-000000000000}"/>
          </ac:grpSpMkLst>
        </pc:grpChg>
        <pc:grpChg chg="del">
          <ac:chgData name="Usuario invitado" userId="S::urn:spo:anon#39510ea785dc7611f32d9e5635a6e63eae7506b77cee4c1a78263b182b7905ed::" providerId="AD" clId="Web-{76F12E6B-8265-17E5-BB97-6B452023F965}" dt="2023-04-17T18:43:08.992" v="254"/>
          <ac:grpSpMkLst>
            <pc:docMk/>
            <pc:sldMk cId="0" sldId="293"/>
            <ac:grpSpMk id="1519" creationId="{00000000-0000-0000-0000-000000000000}"/>
          </ac:grpSpMkLst>
        </pc:grpChg>
        <pc:grpChg chg="del">
          <ac:chgData name="Usuario invitado" userId="S::urn:spo:anon#39510ea785dc7611f32d9e5635a6e63eae7506b77cee4c1a78263b182b7905ed::" providerId="AD" clId="Web-{76F12E6B-8265-17E5-BB97-6B452023F965}" dt="2023-04-17T18:43:12.977" v="255"/>
          <ac:grpSpMkLst>
            <pc:docMk/>
            <pc:sldMk cId="0" sldId="293"/>
            <ac:grpSpMk id="1534" creationId="{00000000-0000-0000-0000-000000000000}"/>
          </ac:grpSpMkLst>
        </pc:grpChg>
        <pc:grpChg chg="del">
          <ac:chgData name="Usuario invitado" userId="S::urn:spo:anon#39510ea785dc7611f32d9e5635a6e63eae7506b77cee4c1a78263b182b7905ed::" providerId="AD" clId="Web-{76F12E6B-8265-17E5-BB97-6B452023F965}" dt="2023-04-17T18:43:18.649" v="258"/>
          <ac:grpSpMkLst>
            <pc:docMk/>
            <pc:sldMk cId="0" sldId="293"/>
            <ac:grpSpMk id="1540" creationId="{00000000-0000-0000-0000-000000000000}"/>
          </ac:grpSpMkLst>
        </pc:grpChg>
        <pc:grpChg chg="del">
          <ac:chgData name="Usuario invitado" userId="S::urn:spo:anon#39510ea785dc7611f32d9e5635a6e63eae7506b77cee4c1a78263b182b7905ed::" providerId="AD" clId="Web-{76F12E6B-8265-17E5-BB97-6B452023F965}" dt="2023-04-17T18:43:13.352" v="256"/>
          <ac:grpSpMkLst>
            <pc:docMk/>
            <pc:sldMk cId="0" sldId="293"/>
            <ac:grpSpMk id="1546" creationId="{00000000-0000-0000-0000-000000000000}"/>
          </ac:grpSpMkLst>
        </pc:grpChg>
        <pc:grpChg chg="del">
          <ac:chgData name="Usuario invitado" userId="S::urn:spo:anon#39510ea785dc7611f32d9e5635a6e63eae7506b77cee4c1a78263b182b7905ed::" providerId="AD" clId="Web-{76F12E6B-8265-17E5-BB97-6B452023F965}" dt="2023-04-17T18:43:14.946" v="257"/>
          <ac:grpSpMkLst>
            <pc:docMk/>
            <pc:sldMk cId="0" sldId="293"/>
            <ac:grpSpMk id="1551" creationId="{00000000-0000-0000-0000-000000000000}"/>
          </ac:grpSpMkLst>
        </pc:grpChg>
      </pc:sldChg>
      <pc:sldChg chg="modSp ord">
        <pc:chgData name="Usuario invitado" userId="S::urn:spo:anon#39510ea785dc7611f32d9e5635a6e63eae7506b77cee4c1a78263b182b7905ed::" providerId="AD" clId="Web-{76F12E6B-8265-17E5-BB97-6B452023F965}" dt="2023-04-17T19:04:34.506" v="606"/>
        <pc:sldMkLst>
          <pc:docMk/>
          <pc:sldMk cId="0" sldId="294"/>
        </pc:sldMkLst>
        <pc:spChg chg="mod">
          <ac:chgData name="Usuario invitado" userId="S::urn:spo:anon#39510ea785dc7611f32d9e5635a6e63eae7506b77cee4c1a78263b182b7905ed::" providerId="AD" clId="Web-{76F12E6B-8265-17E5-BB97-6B452023F965}" dt="2023-04-17T19:00:48.576" v="521" actId="20577"/>
          <ac:spMkLst>
            <pc:docMk/>
            <pc:sldMk cId="0" sldId="294"/>
            <ac:spMk id="1573" creationId="{00000000-0000-0000-0000-000000000000}"/>
          </ac:spMkLst>
        </pc:spChg>
        <pc:spChg chg="mod">
          <ac:chgData name="Usuario invitado" userId="S::urn:spo:anon#39510ea785dc7611f32d9e5635a6e63eae7506b77cee4c1a78263b182b7905ed::" providerId="AD" clId="Web-{76F12E6B-8265-17E5-BB97-6B452023F965}" dt="2023-04-17T19:03:18.457" v="571" actId="20577"/>
          <ac:spMkLst>
            <pc:docMk/>
            <pc:sldMk cId="0" sldId="294"/>
            <ac:spMk id="1574" creationId="{00000000-0000-0000-0000-000000000000}"/>
          </ac:spMkLst>
        </pc:spChg>
        <pc:spChg chg="mod">
          <ac:chgData name="Usuario invitado" userId="S::urn:spo:anon#39510ea785dc7611f32d9e5635a6e63eae7506b77cee4c1a78263b182b7905ed::" providerId="AD" clId="Web-{76F12E6B-8265-17E5-BB97-6B452023F965}" dt="2023-04-17T18:58:13.540" v="476" actId="20577"/>
          <ac:spMkLst>
            <pc:docMk/>
            <pc:sldMk cId="0" sldId="294"/>
            <ac:spMk id="1575" creationId="{00000000-0000-0000-0000-000000000000}"/>
          </ac:spMkLst>
        </pc:spChg>
      </pc:sldChg>
      <pc:sldChg chg="delSp modSp add replId">
        <pc:chgData name="Usuario invitado" userId="S::urn:spo:anon#39510ea785dc7611f32d9e5635a6e63eae7506b77cee4c1a78263b182b7905ed::" providerId="AD" clId="Web-{76F12E6B-8265-17E5-BB97-6B452023F965}" dt="2023-04-17T18:28:41.165" v="103" actId="20577"/>
        <pc:sldMkLst>
          <pc:docMk/>
          <pc:sldMk cId="255649432" sldId="316"/>
        </pc:sldMkLst>
        <pc:spChg chg="mod">
          <ac:chgData name="Usuario invitado" userId="S::urn:spo:anon#39510ea785dc7611f32d9e5635a6e63eae7506b77cee4c1a78263b182b7905ed::" providerId="AD" clId="Web-{76F12E6B-8265-17E5-BB97-6B452023F965}" dt="2023-04-17T18:28:41.165" v="103" actId="20577"/>
          <ac:spMkLst>
            <pc:docMk/>
            <pc:sldMk cId="255649432" sldId="316"/>
            <ac:spMk id="266" creationId="{00000000-0000-0000-0000-000000000000}"/>
          </ac:spMkLst>
        </pc:spChg>
        <pc:spChg chg="mod">
          <ac:chgData name="Usuario invitado" userId="S::urn:spo:anon#39510ea785dc7611f32d9e5635a6e63eae7506b77cee4c1a78263b182b7905ed::" providerId="AD" clId="Web-{76F12E6B-8265-17E5-BB97-6B452023F965}" dt="2023-04-17T18:27:22.475" v="89" actId="20577"/>
          <ac:spMkLst>
            <pc:docMk/>
            <pc:sldMk cId="255649432" sldId="316"/>
            <ac:spMk id="278" creationId="{00000000-0000-0000-0000-000000000000}"/>
          </ac:spMkLst>
        </pc:spChg>
        <pc:spChg chg="mod">
          <ac:chgData name="Usuario invitado" userId="S::urn:spo:anon#39510ea785dc7611f32d9e5635a6e63eae7506b77cee4c1a78263b182b7905ed::" providerId="AD" clId="Web-{76F12E6B-8265-17E5-BB97-6B452023F965}" dt="2023-04-17T18:28:05.054" v="98" actId="14100"/>
          <ac:spMkLst>
            <pc:docMk/>
            <pc:sldMk cId="255649432" sldId="316"/>
            <ac:spMk id="279" creationId="{00000000-0000-0000-0000-000000000000}"/>
          </ac:spMkLst>
        </pc:spChg>
        <pc:spChg chg="del">
          <ac:chgData name="Usuario invitado" userId="S::urn:spo:anon#39510ea785dc7611f32d9e5635a6e63eae7506b77cee4c1a78263b182b7905ed::" providerId="AD" clId="Web-{76F12E6B-8265-17E5-BB97-6B452023F965}" dt="2023-04-17T18:27:59.929" v="97"/>
          <ac:spMkLst>
            <pc:docMk/>
            <pc:sldMk cId="255649432" sldId="316"/>
            <ac:spMk id="280" creationId="{00000000-0000-0000-0000-000000000000}"/>
          </ac:spMkLst>
        </pc:spChg>
      </pc:sldChg>
      <pc:sldChg chg="modSp add replId">
        <pc:chgData name="Usuario invitado" userId="S::urn:spo:anon#39510ea785dc7611f32d9e5635a6e63eae7506b77cee4c1a78263b182b7905ed::" providerId="AD" clId="Web-{76F12E6B-8265-17E5-BB97-6B452023F965}" dt="2023-04-17T18:29:04.447" v="110" actId="20577"/>
        <pc:sldMkLst>
          <pc:docMk/>
          <pc:sldMk cId="1929149159" sldId="317"/>
        </pc:sldMkLst>
        <pc:spChg chg="mod">
          <ac:chgData name="Usuario invitado" userId="S::urn:spo:anon#39510ea785dc7611f32d9e5635a6e63eae7506b77cee4c1a78263b182b7905ed::" providerId="AD" clId="Web-{76F12E6B-8265-17E5-BB97-6B452023F965}" dt="2023-04-17T18:29:04.447" v="110" actId="20577"/>
          <ac:spMkLst>
            <pc:docMk/>
            <pc:sldMk cId="1929149159" sldId="317"/>
            <ac:spMk id="802" creationId="{00000000-0000-0000-0000-000000000000}"/>
          </ac:spMkLst>
        </pc:spChg>
      </pc:sldChg>
      <pc:sldChg chg="addSp delSp modSp add replId">
        <pc:chgData name="Usuario invitado" userId="S::urn:spo:anon#39510ea785dc7611f32d9e5635a6e63eae7506b77cee4c1a78263b182b7905ed::" providerId="AD" clId="Web-{76F12E6B-8265-17E5-BB97-6B452023F965}" dt="2023-04-17T18:36:21.509" v="208" actId="20577"/>
        <pc:sldMkLst>
          <pc:docMk/>
          <pc:sldMk cId="718608297" sldId="318"/>
        </pc:sldMkLst>
        <pc:spChg chg="add del mod">
          <ac:chgData name="Usuario invitado" userId="S::urn:spo:anon#39510ea785dc7611f32d9e5635a6e63eae7506b77cee4c1a78263b182b7905ed::" providerId="AD" clId="Web-{76F12E6B-8265-17E5-BB97-6B452023F965}" dt="2023-04-17T18:35:06.304" v="190"/>
          <ac:spMkLst>
            <pc:docMk/>
            <pc:sldMk cId="718608297" sldId="318"/>
            <ac:spMk id="3" creationId="{1E81BEEC-9B82-873F-CC8D-7F33713E0B4D}"/>
          </ac:spMkLst>
        </pc:spChg>
        <pc:spChg chg="mod">
          <ac:chgData name="Usuario invitado" userId="S::urn:spo:anon#39510ea785dc7611f32d9e5635a6e63eae7506b77cee4c1a78263b182b7905ed::" providerId="AD" clId="Web-{76F12E6B-8265-17E5-BB97-6B452023F965}" dt="2023-04-17T18:35:23.413" v="195" actId="20577"/>
          <ac:spMkLst>
            <pc:docMk/>
            <pc:sldMk cId="718608297" sldId="318"/>
            <ac:spMk id="5" creationId="{11DBD32E-7C1A-13C4-C1ED-6747D33E7B74}"/>
          </ac:spMkLst>
        </pc:spChg>
        <pc:spChg chg="add del mod">
          <ac:chgData name="Usuario invitado" userId="S::urn:spo:anon#39510ea785dc7611f32d9e5635a6e63eae7506b77cee4c1a78263b182b7905ed::" providerId="AD" clId="Web-{76F12E6B-8265-17E5-BB97-6B452023F965}" dt="2023-04-17T18:35:02.507" v="189"/>
          <ac:spMkLst>
            <pc:docMk/>
            <pc:sldMk cId="718608297" sldId="318"/>
            <ac:spMk id="6" creationId="{CF12E9D7-7971-4D91-C102-7E4EBC72F01A}"/>
          </ac:spMkLst>
        </pc:spChg>
        <pc:spChg chg="mod">
          <ac:chgData name="Usuario invitado" userId="S::urn:spo:anon#39510ea785dc7611f32d9e5635a6e63eae7506b77cee4c1a78263b182b7905ed::" providerId="AD" clId="Web-{76F12E6B-8265-17E5-BB97-6B452023F965}" dt="2023-04-17T18:35:37.008" v="197" actId="20577"/>
          <ac:spMkLst>
            <pc:docMk/>
            <pc:sldMk cId="718608297" sldId="318"/>
            <ac:spMk id="7" creationId="{BB286A91-06DF-B67B-B555-167D712EEC91}"/>
          </ac:spMkLst>
        </pc:spChg>
        <pc:spChg chg="del">
          <ac:chgData name="Usuario invitado" userId="S::urn:spo:anon#39510ea785dc7611f32d9e5635a6e63eae7506b77cee4c1a78263b182b7905ed::" providerId="AD" clId="Web-{76F12E6B-8265-17E5-BB97-6B452023F965}" dt="2023-04-17T18:34:47.693" v="184"/>
          <ac:spMkLst>
            <pc:docMk/>
            <pc:sldMk cId="718608297" sldId="318"/>
            <ac:spMk id="590" creationId="{00000000-0000-0000-0000-000000000000}"/>
          </ac:spMkLst>
        </pc:spChg>
        <pc:spChg chg="mod">
          <ac:chgData name="Usuario invitado" userId="S::urn:spo:anon#39510ea785dc7611f32d9e5635a6e63eae7506b77cee4c1a78263b182b7905ed::" providerId="AD" clId="Web-{76F12E6B-8265-17E5-BB97-6B452023F965}" dt="2023-04-17T18:34:59.303" v="188" actId="1076"/>
          <ac:spMkLst>
            <pc:docMk/>
            <pc:sldMk cId="718608297" sldId="318"/>
            <ac:spMk id="591" creationId="{00000000-0000-0000-0000-000000000000}"/>
          </ac:spMkLst>
        </pc:spChg>
        <pc:spChg chg="mod">
          <ac:chgData name="Usuario invitado" userId="S::urn:spo:anon#39510ea785dc7611f32d9e5635a6e63eae7506b77cee4c1a78263b182b7905ed::" providerId="AD" clId="Web-{76F12E6B-8265-17E5-BB97-6B452023F965}" dt="2023-04-17T18:34:39.365" v="181" actId="20577"/>
          <ac:spMkLst>
            <pc:docMk/>
            <pc:sldMk cId="718608297" sldId="318"/>
            <ac:spMk id="599" creationId="{00000000-0000-0000-0000-000000000000}"/>
          </ac:spMkLst>
        </pc:spChg>
        <pc:spChg chg="mod">
          <ac:chgData name="Usuario invitado" userId="S::urn:spo:anon#39510ea785dc7611f32d9e5635a6e63eae7506b77cee4c1a78263b182b7905ed::" providerId="AD" clId="Web-{76F12E6B-8265-17E5-BB97-6B452023F965}" dt="2023-04-17T18:36:12.540" v="206" actId="20577"/>
          <ac:spMkLst>
            <pc:docMk/>
            <pc:sldMk cId="718608297" sldId="318"/>
            <ac:spMk id="602" creationId="{00000000-0000-0000-0000-000000000000}"/>
          </ac:spMkLst>
        </pc:spChg>
        <pc:spChg chg="mod">
          <ac:chgData name="Usuario invitado" userId="S::urn:spo:anon#39510ea785dc7611f32d9e5635a6e63eae7506b77cee4c1a78263b182b7905ed::" providerId="AD" clId="Web-{76F12E6B-8265-17E5-BB97-6B452023F965}" dt="2023-04-17T18:36:21.509" v="208" actId="20577"/>
          <ac:spMkLst>
            <pc:docMk/>
            <pc:sldMk cId="718608297" sldId="318"/>
            <ac:spMk id="603" creationId="{00000000-0000-0000-0000-000000000000}"/>
          </ac:spMkLst>
        </pc:spChg>
        <pc:spChg chg="del">
          <ac:chgData name="Usuario invitado" userId="S::urn:spo:anon#39510ea785dc7611f32d9e5635a6e63eae7506b77cee4c1a78263b182b7905ed::" providerId="AD" clId="Web-{76F12E6B-8265-17E5-BB97-6B452023F965}" dt="2023-04-17T18:34:56.366" v="187"/>
          <ac:spMkLst>
            <pc:docMk/>
            <pc:sldMk cId="718608297" sldId="318"/>
            <ac:spMk id="604" creationId="{00000000-0000-0000-0000-000000000000}"/>
          </ac:spMkLst>
        </pc:spChg>
        <pc:spChg chg="del mod">
          <ac:chgData name="Usuario invitado" userId="S::urn:spo:anon#39510ea785dc7611f32d9e5635a6e63eae7506b77cee4c1a78263b182b7905ed::" providerId="AD" clId="Web-{76F12E6B-8265-17E5-BB97-6B452023F965}" dt="2023-04-17T18:34:53.553" v="186"/>
          <ac:spMkLst>
            <pc:docMk/>
            <pc:sldMk cId="718608297" sldId="318"/>
            <ac:spMk id="605" creationId="{00000000-0000-0000-0000-000000000000}"/>
          </ac:spMkLst>
        </pc:spChg>
        <pc:spChg chg="mod">
          <ac:chgData name="Usuario invitado" userId="S::urn:spo:anon#39510ea785dc7611f32d9e5635a6e63eae7506b77cee4c1a78263b182b7905ed::" providerId="AD" clId="Web-{76F12E6B-8265-17E5-BB97-6B452023F965}" dt="2023-04-17T18:35:48.789" v="201" actId="20577"/>
          <ac:spMkLst>
            <pc:docMk/>
            <pc:sldMk cId="718608297" sldId="318"/>
            <ac:spMk id="606" creationId="{00000000-0000-0000-0000-000000000000}"/>
          </ac:spMkLst>
        </pc:spChg>
        <pc:spChg chg="mod">
          <ac:chgData name="Usuario invitado" userId="S::urn:spo:anon#39510ea785dc7611f32d9e5635a6e63eae7506b77cee4c1a78263b182b7905ed::" providerId="AD" clId="Web-{76F12E6B-8265-17E5-BB97-6B452023F965}" dt="2023-04-17T18:35:57.415" v="203" actId="20577"/>
          <ac:spMkLst>
            <pc:docMk/>
            <pc:sldMk cId="718608297" sldId="318"/>
            <ac:spMk id="607" creationId="{00000000-0000-0000-0000-000000000000}"/>
          </ac:spMkLst>
        </pc:spChg>
      </pc:sldChg>
      <pc:sldChg chg="modSp add ord replId">
        <pc:chgData name="Usuario invitado" userId="S::urn:spo:anon#39510ea785dc7611f32d9e5635a6e63eae7506b77cee4c1a78263b182b7905ed::" providerId="AD" clId="Web-{76F12E6B-8265-17E5-BB97-6B452023F965}" dt="2023-04-17T19:04:32.897" v="605"/>
        <pc:sldMkLst>
          <pc:docMk/>
          <pc:sldMk cId="4039916734" sldId="319"/>
        </pc:sldMkLst>
        <pc:spChg chg="mod">
          <ac:chgData name="Usuario invitado" userId="S::urn:spo:anon#39510ea785dc7611f32d9e5635a6e63eae7506b77cee4c1a78263b182b7905ed::" providerId="AD" clId="Web-{76F12E6B-8265-17E5-BB97-6B452023F965}" dt="2023-04-17T18:56:22.051" v="470" actId="20577"/>
          <ac:spMkLst>
            <pc:docMk/>
            <pc:sldMk cId="4039916734" sldId="319"/>
            <ac:spMk id="1510" creationId="{00000000-0000-0000-0000-000000000000}"/>
          </ac:spMkLst>
        </pc:spChg>
      </pc:sldChg>
    </pc:docChg>
  </pc:docChgLst>
  <pc:docChgLst>
    <pc:chgData name="JULIAN ENRIQUE CHAN PALOMO" userId="S::a20216390@alumnos.uady.mx::ec4333a1-ddca-40b2-a5f9-2a472a52cac2" providerId="AD" clId="Web-{2590A4C8-B490-58E6-EA72-D54CABB6F78E}"/>
    <pc:docChg chg="delSld sldOrd">
      <pc:chgData name="JULIAN ENRIQUE CHAN PALOMO" userId="S::a20216390@alumnos.uady.mx::ec4333a1-ddca-40b2-a5f9-2a472a52cac2" providerId="AD" clId="Web-{2590A4C8-B490-58E6-EA72-D54CABB6F78E}" dt="2023-04-17T20:38:55.282" v="37"/>
      <pc:docMkLst>
        <pc:docMk/>
      </pc:docMkLst>
      <pc:sldChg chg="ord">
        <pc:chgData name="JULIAN ENRIQUE CHAN PALOMO" userId="S::a20216390@alumnos.uady.mx::ec4333a1-ddca-40b2-a5f9-2a472a52cac2" providerId="AD" clId="Web-{2590A4C8-B490-58E6-EA72-D54CABB6F78E}" dt="2023-04-17T20:37:16.934" v="9"/>
        <pc:sldMkLst>
          <pc:docMk/>
          <pc:sldMk cId="0" sldId="259"/>
        </pc:sldMkLst>
      </pc:sldChg>
      <pc:sldChg chg="ord">
        <pc:chgData name="JULIAN ENRIQUE CHAN PALOMO" userId="S::a20216390@alumnos.uady.mx::ec4333a1-ddca-40b2-a5f9-2a472a52cac2" providerId="AD" clId="Web-{2590A4C8-B490-58E6-EA72-D54CABB6F78E}" dt="2023-04-17T20:36:58.949" v="7"/>
        <pc:sldMkLst>
          <pc:docMk/>
          <pc:sldMk cId="0" sldId="261"/>
        </pc:sldMkLst>
      </pc:sldChg>
      <pc:sldChg chg="ord">
        <pc:chgData name="JULIAN ENRIQUE CHAN PALOMO" userId="S::a20216390@alumnos.uady.mx::ec4333a1-ddca-40b2-a5f9-2a472a52cac2" providerId="AD" clId="Web-{2590A4C8-B490-58E6-EA72-D54CABB6F78E}" dt="2023-04-17T20:36:58.949" v="6"/>
        <pc:sldMkLst>
          <pc:docMk/>
          <pc:sldMk cId="0" sldId="264"/>
        </pc:sldMkLst>
      </pc:sldChg>
      <pc:sldChg chg="ord">
        <pc:chgData name="JULIAN ENRIQUE CHAN PALOMO" userId="S::a20216390@alumnos.uady.mx::ec4333a1-ddca-40b2-a5f9-2a472a52cac2" providerId="AD" clId="Web-{2590A4C8-B490-58E6-EA72-D54CABB6F78E}" dt="2023-04-17T20:36:58.934" v="5"/>
        <pc:sldMkLst>
          <pc:docMk/>
          <pc:sldMk cId="0" sldId="265"/>
        </pc:sldMkLst>
      </pc:sldChg>
      <pc:sldChg chg="ord">
        <pc:chgData name="JULIAN ENRIQUE CHAN PALOMO" userId="S::a20216390@alumnos.uady.mx::ec4333a1-ddca-40b2-a5f9-2a472a52cac2" providerId="AD" clId="Web-{2590A4C8-B490-58E6-EA72-D54CABB6F78E}" dt="2023-04-17T20:36:58.887" v="1"/>
        <pc:sldMkLst>
          <pc:docMk/>
          <pc:sldMk cId="0" sldId="267"/>
        </pc:sldMkLst>
      </pc:sldChg>
      <pc:sldChg chg="del">
        <pc:chgData name="JULIAN ENRIQUE CHAN PALOMO" userId="S::a20216390@alumnos.uady.mx::ec4333a1-ddca-40b2-a5f9-2a472a52cac2" providerId="AD" clId="Web-{2590A4C8-B490-58E6-EA72-D54CABB6F78E}" dt="2023-04-17T20:38:55.282" v="37"/>
        <pc:sldMkLst>
          <pc:docMk/>
          <pc:sldMk cId="0" sldId="268"/>
        </pc:sldMkLst>
      </pc:sldChg>
      <pc:sldChg chg="del">
        <pc:chgData name="JULIAN ENRIQUE CHAN PALOMO" userId="S::a20216390@alumnos.uady.mx::ec4333a1-ddca-40b2-a5f9-2a472a52cac2" providerId="AD" clId="Web-{2590A4C8-B490-58E6-EA72-D54CABB6F78E}" dt="2023-04-17T20:38:55.282" v="36"/>
        <pc:sldMkLst>
          <pc:docMk/>
          <pc:sldMk cId="0" sldId="269"/>
        </pc:sldMkLst>
      </pc:sldChg>
      <pc:sldChg chg="del">
        <pc:chgData name="JULIAN ENRIQUE CHAN PALOMO" userId="S::a20216390@alumnos.uady.mx::ec4333a1-ddca-40b2-a5f9-2a472a52cac2" providerId="AD" clId="Web-{2590A4C8-B490-58E6-EA72-D54CABB6F78E}" dt="2023-04-17T20:38:55.282" v="35"/>
        <pc:sldMkLst>
          <pc:docMk/>
          <pc:sldMk cId="0" sldId="270"/>
        </pc:sldMkLst>
      </pc:sldChg>
      <pc:sldChg chg="del">
        <pc:chgData name="JULIAN ENRIQUE CHAN PALOMO" userId="S::a20216390@alumnos.uady.mx::ec4333a1-ddca-40b2-a5f9-2a472a52cac2" providerId="AD" clId="Web-{2590A4C8-B490-58E6-EA72-D54CABB6F78E}" dt="2023-04-17T20:38:55.282" v="34"/>
        <pc:sldMkLst>
          <pc:docMk/>
          <pc:sldMk cId="0" sldId="271"/>
        </pc:sldMkLst>
      </pc:sldChg>
      <pc:sldChg chg="del">
        <pc:chgData name="JULIAN ENRIQUE CHAN PALOMO" userId="S::a20216390@alumnos.uady.mx::ec4333a1-ddca-40b2-a5f9-2a472a52cac2" providerId="AD" clId="Web-{2590A4C8-B490-58E6-EA72-D54CABB6F78E}" dt="2023-04-17T20:38:55.282" v="33"/>
        <pc:sldMkLst>
          <pc:docMk/>
          <pc:sldMk cId="0" sldId="272"/>
        </pc:sldMkLst>
      </pc:sldChg>
      <pc:sldChg chg="ord">
        <pc:chgData name="JULIAN ENRIQUE CHAN PALOMO" userId="S::a20216390@alumnos.uady.mx::ec4333a1-ddca-40b2-a5f9-2a472a52cac2" providerId="AD" clId="Web-{2590A4C8-B490-58E6-EA72-D54CABB6F78E}" dt="2023-04-17T20:37:48.342" v="13"/>
        <pc:sldMkLst>
          <pc:docMk/>
          <pc:sldMk cId="0" sldId="273"/>
        </pc:sldMkLst>
      </pc:sldChg>
      <pc:sldChg chg="ord">
        <pc:chgData name="JULIAN ENRIQUE CHAN PALOMO" userId="S::a20216390@alumnos.uady.mx::ec4333a1-ddca-40b2-a5f9-2a472a52cac2" providerId="AD" clId="Web-{2590A4C8-B490-58E6-EA72-D54CABB6F78E}" dt="2023-04-17T20:36:58.918" v="4"/>
        <pc:sldMkLst>
          <pc:docMk/>
          <pc:sldMk cId="0" sldId="274"/>
        </pc:sldMkLst>
      </pc:sldChg>
      <pc:sldChg chg="del">
        <pc:chgData name="JULIAN ENRIQUE CHAN PALOMO" userId="S::a20216390@alumnos.uady.mx::ec4333a1-ddca-40b2-a5f9-2a472a52cac2" providerId="AD" clId="Web-{2590A4C8-B490-58E6-EA72-D54CABB6F78E}" dt="2023-04-17T20:38:55.266" v="32"/>
        <pc:sldMkLst>
          <pc:docMk/>
          <pc:sldMk cId="0" sldId="292"/>
        </pc:sldMkLst>
      </pc:sldChg>
      <pc:sldChg chg="ord">
        <pc:chgData name="JULIAN ENRIQUE CHAN PALOMO" userId="S::a20216390@alumnos.uady.mx::ec4333a1-ddca-40b2-a5f9-2a472a52cac2" providerId="AD" clId="Web-{2590A4C8-B490-58E6-EA72-D54CABB6F78E}" dt="2023-04-17T20:37:48.326" v="12"/>
        <pc:sldMkLst>
          <pc:docMk/>
          <pc:sldMk cId="0" sldId="293"/>
        </pc:sldMkLst>
      </pc:sldChg>
      <pc:sldChg chg="ord">
        <pc:chgData name="JULIAN ENRIQUE CHAN PALOMO" userId="S::a20216390@alumnos.uady.mx::ec4333a1-ddca-40b2-a5f9-2a472a52cac2" providerId="AD" clId="Web-{2590A4C8-B490-58E6-EA72-D54CABB6F78E}" dt="2023-04-17T20:37:48.310" v="10"/>
        <pc:sldMkLst>
          <pc:docMk/>
          <pc:sldMk cId="0" sldId="294"/>
        </pc:sldMkLst>
      </pc:sldChg>
      <pc:sldChg chg="del">
        <pc:chgData name="JULIAN ENRIQUE CHAN PALOMO" userId="S::a20216390@alumnos.uady.mx::ec4333a1-ddca-40b2-a5f9-2a472a52cac2" providerId="AD" clId="Web-{2590A4C8-B490-58E6-EA72-D54CABB6F78E}" dt="2023-04-17T20:38:55.266" v="31"/>
        <pc:sldMkLst>
          <pc:docMk/>
          <pc:sldMk cId="0" sldId="295"/>
        </pc:sldMkLst>
      </pc:sldChg>
      <pc:sldChg chg="del">
        <pc:chgData name="JULIAN ENRIQUE CHAN PALOMO" userId="S::a20216390@alumnos.uady.mx::ec4333a1-ddca-40b2-a5f9-2a472a52cac2" providerId="AD" clId="Web-{2590A4C8-B490-58E6-EA72-D54CABB6F78E}" dt="2023-04-17T20:38:55.266" v="30"/>
        <pc:sldMkLst>
          <pc:docMk/>
          <pc:sldMk cId="0" sldId="296"/>
        </pc:sldMkLst>
      </pc:sldChg>
      <pc:sldChg chg="del">
        <pc:chgData name="JULIAN ENRIQUE CHAN PALOMO" userId="S::a20216390@alumnos.uady.mx::ec4333a1-ddca-40b2-a5f9-2a472a52cac2" providerId="AD" clId="Web-{2590A4C8-B490-58E6-EA72-D54CABB6F78E}" dt="2023-04-17T20:38:55.266" v="29"/>
        <pc:sldMkLst>
          <pc:docMk/>
          <pc:sldMk cId="0" sldId="297"/>
        </pc:sldMkLst>
      </pc:sldChg>
      <pc:sldChg chg="del">
        <pc:chgData name="JULIAN ENRIQUE CHAN PALOMO" userId="S::a20216390@alumnos.uady.mx::ec4333a1-ddca-40b2-a5f9-2a472a52cac2" providerId="AD" clId="Web-{2590A4C8-B490-58E6-EA72-D54CABB6F78E}" dt="2023-04-17T20:38:55.266" v="28"/>
        <pc:sldMkLst>
          <pc:docMk/>
          <pc:sldMk cId="0" sldId="298"/>
        </pc:sldMkLst>
      </pc:sldChg>
      <pc:sldChg chg="del">
        <pc:chgData name="JULIAN ENRIQUE CHAN PALOMO" userId="S::a20216390@alumnos.uady.mx::ec4333a1-ddca-40b2-a5f9-2a472a52cac2" providerId="AD" clId="Web-{2590A4C8-B490-58E6-EA72-D54CABB6F78E}" dt="2023-04-17T20:38:55.266" v="27"/>
        <pc:sldMkLst>
          <pc:docMk/>
          <pc:sldMk cId="0" sldId="299"/>
        </pc:sldMkLst>
      </pc:sldChg>
      <pc:sldChg chg="del">
        <pc:chgData name="JULIAN ENRIQUE CHAN PALOMO" userId="S::a20216390@alumnos.uady.mx::ec4333a1-ddca-40b2-a5f9-2a472a52cac2" providerId="AD" clId="Web-{2590A4C8-B490-58E6-EA72-D54CABB6F78E}" dt="2023-04-17T20:38:55.250" v="26"/>
        <pc:sldMkLst>
          <pc:docMk/>
          <pc:sldMk cId="0" sldId="300"/>
        </pc:sldMkLst>
      </pc:sldChg>
      <pc:sldChg chg="del">
        <pc:chgData name="JULIAN ENRIQUE CHAN PALOMO" userId="S::a20216390@alumnos.uady.mx::ec4333a1-ddca-40b2-a5f9-2a472a52cac2" providerId="AD" clId="Web-{2590A4C8-B490-58E6-EA72-D54CABB6F78E}" dt="2023-04-17T20:38:54.875" v="25"/>
        <pc:sldMkLst>
          <pc:docMk/>
          <pc:sldMk cId="0" sldId="301"/>
        </pc:sldMkLst>
      </pc:sldChg>
      <pc:sldChg chg="del">
        <pc:chgData name="JULIAN ENRIQUE CHAN PALOMO" userId="S::a20216390@alumnos.uady.mx::ec4333a1-ddca-40b2-a5f9-2a472a52cac2" providerId="AD" clId="Web-{2590A4C8-B490-58E6-EA72-D54CABB6F78E}" dt="2023-04-17T20:38:54.860" v="24"/>
        <pc:sldMkLst>
          <pc:docMk/>
          <pc:sldMk cId="0" sldId="302"/>
        </pc:sldMkLst>
      </pc:sldChg>
      <pc:sldChg chg="del">
        <pc:chgData name="JULIAN ENRIQUE CHAN PALOMO" userId="S::a20216390@alumnos.uady.mx::ec4333a1-ddca-40b2-a5f9-2a472a52cac2" providerId="AD" clId="Web-{2590A4C8-B490-58E6-EA72-D54CABB6F78E}" dt="2023-04-17T20:38:54.844" v="23"/>
        <pc:sldMkLst>
          <pc:docMk/>
          <pc:sldMk cId="0" sldId="303"/>
        </pc:sldMkLst>
      </pc:sldChg>
      <pc:sldChg chg="del">
        <pc:chgData name="JULIAN ENRIQUE CHAN PALOMO" userId="S::a20216390@alumnos.uady.mx::ec4333a1-ddca-40b2-a5f9-2a472a52cac2" providerId="AD" clId="Web-{2590A4C8-B490-58E6-EA72-D54CABB6F78E}" dt="2023-04-17T20:38:54.828" v="22"/>
        <pc:sldMkLst>
          <pc:docMk/>
          <pc:sldMk cId="0" sldId="304"/>
        </pc:sldMkLst>
      </pc:sldChg>
      <pc:sldChg chg="del">
        <pc:chgData name="JULIAN ENRIQUE CHAN PALOMO" userId="S::a20216390@alumnos.uady.mx::ec4333a1-ddca-40b2-a5f9-2a472a52cac2" providerId="AD" clId="Web-{2590A4C8-B490-58E6-EA72-D54CABB6F78E}" dt="2023-04-17T20:38:54.813" v="21"/>
        <pc:sldMkLst>
          <pc:docMk/>
          <pc:sldMk cId="0" sldId="305"/>
        </pc:sldMkLst>
      </pc:sldChg>
      <pc:sldChg chg="del">
        <pc:chgData name="JULIAN ENRIQUE CHAN PALOMO" userId="S::a20216390@alumnos.uady.mx::ec4333a1-ddca-40b2-a5f9-2a472a52cac2" providerId="AD" clId="Web-{2590A4C8-B490-58E6-EA72-D54CABB6F78E}" dt="2023-04-17T20:38:54.782" v="20"/>
        <pc:sldMkLst>
          <pc:docMk/>
          <pc:sldMk cId="0" sldId="306"/>
        </pc:sldMkLst>
      </pc:sldChg>
      <pc:sldChg chg="del">
        <pc:chgData name="JULIAN ENRIQUE CHAN PALOMO" userId="S::a20216390@alumnos.uady.mx::ec4333a1-ddca-40b2-a5f9-2a472a52cac2" providerId="AD" clId="Web-{2590A4C8-B490-58E6-EA72-D54CABB6F78E}" dt="2023-04-17T20:38:54.766" v="19"/>
        <pc:sldMkLst>
          <pc:docMk/>
          <pc:sldMk cId="0" sldId="307"/>
        </pc:sldMkLst>
      </pc:sldChg>
      <pc:sldChg chg="del">
        <pc:chgData name="JULIAN ENRIQUE CHAN PALOMO" userId="S::a20216390@alumnos.uady.mx::ec4333a1-ddca-40b2-a5f9-2a472a52cac2" providerId="AD" clId="Web-{2590A4C8-B490-58E6-EA72-D54CABB6F78E}" dt="2023-04-17T20:38:54.735" v="18"/>
        <pc:sldMkLst>
          <pc:docMk/>
          <pc:sldMk cId="0" sldId="308"/>
        </pc:sldMkLst>
      </pc:sldChg>
      <pc:sldChg chg="del">
        <pc:chgData name="JULIAN ENRIQUE CHAN PALOMO" userId="S::a20216390@alumnos.uady.mx::ec4333a1-ddca-40b2-a5f9-2a472a52cac2" providerId="AD" clId="Web-{2590A4C8-B490-58E6-EA72-D54CABB6F78E}" dt="2023-04-17T20:38:54.703" v="17"/>
        <pc:sldMkLst>
          <pc:docMk/>
          <pc:sldMk cId="0" sldId="309"/>
        </pc:sldMkLst>
      </pc:sldChg>
      <pc:sldChg chg="del">
        <pc:chgData name="JULIAN ENRIQUE CHAN PALOMO" userId="S::a20216390@alumnos.uady.mx::ec4333a1-ddca-40b2-a5f9-2a472a52cac2" providerId="AD" clId="Web-{2590A4C8-B490-58E6-EA72-D54CABB6F78E}" dt="2023-04-17T20:38:54.672" v="16"/>
        <pc:sldMkLst>
          <pc:docMk/>
          <pc:sldMk cId="0" sldId="310"/>
        </pc:sldMkLst>
      </pc:sldChg>
      <pc:sldChg chg="del">
        <pc:chgData name="JULIAN ENRIQUE CHAN PALOMO" userId="S::a20216390@alumnos.uady.mx::ec4333a1-ddca-40b2-a5f9-2a472a52cac2" providerId="AD" clId="Web-{2590A4C8-B490-58E6-EA72-D54CABB6F78E}" dt="2023-04-17T20:38:54.657" v="15"/>
        <pc:sldMkLst>
          <pc:docMk/>
          <pc:sldMk cId="0" sldId="311"/>
        </pc:sldMkLst>
      </pc:sldChg>
      <pc:sldChg chg="del">
        <pc:chgData name="JULIAN ENRIQUE CHAN PALOMO" userId="S::a20216390@alumnos.uady.mx::ec4333a1-ddca-40b2-a5f9-2a472a52cac2" providerId="AD" clId="Web-{2590A4C8-B490-58E6-EA72-D54CABB6F78E}" dt="2023-04-17T20:38:54.641" v="14"/>
        <pc:sldMkLst>
          <pc:docMk/>
          <pc:sldMk cId="0" sldId="312"/>
        </pc:sldMkLst>
      </pc:sldChg>
      <pc:sldChg chg="ord">
        <pc:chgData name="JULIAN ENRIQUE CHAN PALOMO" userId="S::a20216390@alumnos.uady.mx::ec4333a1-ddca-40b2-a5f9-2a472a52cac2" providerId="AD" clId="Web-{2590A4C8-B490-58E6-EA72-D54CABB6F78E}" dt="2023-04-17T20:36:58.903" v="3"/>
        <pc:sldMkLst>
          <pc:docMk/>
          <pc:sldMk cId="255649432" sldId="316"/>
        </pc:sldMkLst>
      </pc:sldChg>
      <pc:sldChg chg="ord">
        <pc:chgData name="JULIAN ENRIQUE CHAN PALOMO" userId="S::a20216390@alumnos.uady.mx::ec4333a1-ddca-40b2-a5f9-2a472a52cac2" providerId="AD" clId="Web-{2590A4C8-B490-58E6-EA72-D54CABB6F78E}" dt="2023-04-17T20:36:58.903" v="2"/>
        <pc:sldMkLst>
          <pc:docMk/>
          <pc:sldMk cId="1929149159" sldId="317"/>
        </pc:sldMkLst>
      </pc:sldChg>
      <pc:sldChg chg="ord">
        <pc:chgData name="JULIAN ENRIQUE CHAN PALOMO" userId="S::a20216390@alumnos.uady.mx::ec4333a1-ddca-40b2-a5f9-2a472a52cac2" providerId="AD" clId="Web-{2590A4C8-B490-58E6-EA72-D54CABB6F78E}" dt="2023-04-17T20:36:58.887" v="0"/>
        <pc:sldMkLst>
          <pc:docMk/>
          <pc:sldMk cId="718608297" sldId="318"/>
        </pc:sldMkLst>
      </pc:sldChg>
      <pc:sldChg chg="ord">
        <pc:chgData name="JULIAN ENRIQUE CHAN PALOMO" userId="S::a20216390@alumnos.uady.mx::ec4333a1-ddca-40b2-a5f9-2a472a52cac2" providerId="AD" clId="Web-{2590A4C8-B490-58E6-EA72-D54CABB6F78E}" dt="2023-04-17T20:37:48.326" v="11"/>
        <pc:sldMkLst>
          <pc:docMk/>
          <pc:sldMk cId="4039916734" sldId="319"/>
        </pc:sldMkLst>
      </pc:sldChg>
      <pc:sldChg chg="ord">
        <pc:chgData name="JULIAN ENRIQUE CHAN PALOMO" userId="S::a20216390@alumnos.uady.mx::ec4333a1-ddca-40b2-a5f9-2a472a52cac2" providerId="AD" clId="Web-{2590A4C8-B490-58E6-EA72-D54CABB6F78E}" dt="2023-04-17T20:37:16.919" v="8"/>
        <pc:sldMkLst>
          <pc:docMk/>
          <pc:sldMk cId="2566088186" sldId="322"/>
        </pc:sldMkLst>
      </pc:sldChg>
    </pc:docChg>
  </pc:docChgLst>
  <pc:docChgLst>
    <pc:chgData name="JULIAN ENRIQUE CHAN PALOMO" userId="S::a20216390@alumnos.uady.mx::ec4333a1-ddca-40b2-a5f9-2a472a52cac2" providerId="AD" clId="Web-{9705132A-36FF-145D-CC22-253912A34A1F}"/>
    <pc:docChg chg="modSld sldOrd">
      <pc:chgData name="JULIAN ENRIQUE CHAN PALOMO" userId="S::a20216390@alumnos.uady.mx::ec4333a1-ddca-40b2-a5f9-2a472a52cac2" providerId="AD" clId="Web-{9705132A-36FF-145D-CC22-253912A34A1F}" dt="2023-04-17T05:26:11.072" v="259"/>
      <pc:docMkLst>
        <pc:docMk/>
      </pc:docMkLst>
      <pc:sldChg chg="modSp">
        <pc:chgData name="JULIAN ENRIQUE CHAN PALOMO" userId="S::a20216390@alumnos.uady.mx::ec4333a1-ddca-40b2-a5f9-2a472a52cac2" providerId="AD" clId="Web-{9705132A-36FF-145D-CC22-253912A34A1F}" dt="2023-04-17T05:22:15.408" v="228" actId="1076"/>
        <pc:sldMkLst>
          <pc:docMk/>
          <pc:sldMk cId="0" sldId="256"/>
        </pc:sldMkLst>
        <pc:spChg chg="mod">
          <ac:chgData name="JULIAN ENRIQUE CHAN PALOMO" userId="S::a20216390@alumnos.uady.mx::ec4333a1-ddca-40b2-a5f9-2a472a52cac2" providerId="AD" clId="Web-{9705132A-36FF-145D-CC22-253912A34A1F}" dt="2023-04-17T05:22:15.408" v="228" actId="1076"/>
          <ac:spMkLst>
            <pc:docMk/>
            <pc:sldMk cId="0" sldId="256"/>
            <ac:spMk id="214" creationId="{00000000-0000-0000-0000-000000000000}"/>
          </ac:spMkLst>
        </pc:spChg>
        <pc:spChg chg="mod">
          <ac:chgData name="JULIAN ENRIQUE CHAN PALOMO" userId="S::a20216390@alumnos.uady.mx::ec4333a1-ddca-40b2-a5f9-2a472a52cac2" providerId="AD" clId="Web-{9705132A-36FF-145D-CC22-253912A34A1F}" dt="2023-04-17T05:22:03.782" v="224" actId="1076"/>
          <ac:spMkLst>
            <pc:docMk/>
            <pc:sldMk cId="0" sldId="256"/>
            <ac:spMk id="245" creationId="{00000000-0000-0000-0000-000000000000}"/>
          </ac:spMkLst>
        </pc:spChg>
      </pc:sldChg>
      <pc:sldChg chg="ord">
        <pc:chgData name="JULIAN ENRIQUE CHAN PALOMO" userId="S::a20216390@alumnos.uady.mx::ec4333a1-ddca-40b2-a5f9-2a472a52cac2" providerId="AD" clId="Web-{9705132A-36FF-145D-CC22-253912A34A1F}" dt="2023-04-17T05:26:02.978" v="258"/>
        <pc:sldMkLst>
          <pc:docMk/>
          <pc:sldMk cId="0" sldId="257"/>
        </pc:sldMkLst>
      </pc:sldChg>
      <pc:sldChg chg="addSp delSp modSp ord">
        <pc:chgData name="JULIAN ENRIQUE CHAN PALOMO" userId="S::a20216390@alumnos.uady.mx::ec4333a1-ddca-40b2-a5f9-2a472a52cac2" providerId="AD" clId="Web-{9705132A-36FF-145D-CC22-253912A34A1F}" dt="2023-04-17T05:22:35.346" v="257" actId="20577"/>
        <pc:sldMkLst>
          <pc:docMk/>
          <pc:sldMk cId="0" sldId="260"/>
        </pc:sldMkLst>
        <pc:spChg chg="add del mod">
          <ac:chgData name="JULIAN ENRIQUE CHAN PALOMO" userId="S::a20216390@alumnos.uady.mx::ec4333a1-ddca-40b2-a5f9-2a472a52cac2" providerId="AD" clId="Web-{9705132A-36FF-145D-CC22-253912A34A1F}" dt="2023-04-17T05:11:07.755" v="104"/>
          <ac:spMkLst>
            <pc:docMk/>
            <pc:sldMk cId="0" sldId="260"/>
            <ac:spMk id="3" creationId="{E6A0AAE3-D2CE-3686-6F27-E83D7773AD5D}"/>
          </ac:spMkLst>
        </pc:spChg>
        <pc:spChg chg="add del mod">
          <ac:chgData name="JULIAN ENRIQUE CHAN PALOMO" userId="S::a20216390@alumnos.uady.mx::ec4333a1-ddca-40b2-a5f9-2a472a52cac2" providerId="AD" clId="Web-{9705132A-36FF-145D-CC22-253912A34A1F}" dt="2023-04-17T05:11:07.146" v="103"/>
          <ac:spMkLst>
            <pc:docMk/>
            <pc:sldMk cId="0" sldId="260"/>
            <ac:spMk id="5" creationId="{5D1CE86A-A909-EECB-7F89-41F2CB2443C5}"/>
          </ac:spMkLst>
        </pc:spChg>
        <pc:spChg chg="add del mod">
          <ac:chgData name="JULIAN ENRIQUE CHAN PALOMO" userId="S::a20216390@alumnos.uady.mx::ec4333a1-ddca-40b2-a5f9-2a472a52cac2" providerId="AD" clId="Web-{9705132A-36FF-145D-CC22-253912A34A1F}" dt="2023-04-17T05:11:12.287" v="105"/>
          <ac:spMkLst>
            <pc:docMk/>
            <pc:sldMk cId="0" sldId="260"/>
            <ac:spMk id="7" creationId="{D7AFCD3F-705E-9372-94FB-64FC8B1199DF}"/>
          </ac:spMkLst>
        </pc:spChg>
        <pc:spChg chg="mod">
          <ac:chgData name="JULIAN ENRIQUE CHAN PALOMO" userId="S::a20216390@alumnos.uady.mx::ec4333a1-ddca-40b2-a5f9-2a472a52cac2" providerId="AD" clId="Web-{9705132A-36FF-145D-CC22-253912A34A1F}" dt="2023-04-17T05:14:53.956" v="133" actId="14100"/>
          <ac:spMkLst>
            <pc:docMk/>
            <pc:sldMk cId="0" sldId="260"/>
            <ac:spMk id="325" creationId="{00000000-0000-0000-0000-000000000000}"/>
          </ac:spMkLst>
        </pc:spChg>
        <pc:spChg chg="mod">
          <ac:chgData name="JULIAN ENRIQUE CHAN PALOMO" userId="S::a20216390@alumnos.uady.mx::ec4333a1-ddca-40b2-a5f9-2a472a52cac2" providerId="AD" clId="Web-{9705132A-36FF-145D-CC22-253912A34A1F}" dt="2023-04-17T05:14:57.800" v="134" actId="14100"/>
          <ac:spMkLst>
            <pc:docMk/>
            <pc:sldMk cId="0" sldId="260"/>
            <ac:spMk id="326" creationId="{00000000-0000-0000-0000-000000000000}"/>
          </ac:spMkLst>
        </pc:spChg>
        <pc:spChg chg="mod">
          <ac:chgData name="JULIAN ENRIQUE CHAN PALOMO" userId="S::a20216390@alumnos.uady.mx::ec4333a1-ddca-40b2-a5f9-2a472a52cac2" providerId="AD" clId="Web-{9705132A-36FF-145D-CC22-253912A34A1F}" dt="2023-04-17T05:15:02.956" v="135" actId="14100"/>
          <ac:spMkLst>
            <pc:docMk/>
            <pc:sldMk cId="0" sldId="260"/>
            <ac:spMk id="327" creationId="{00000000-0000-0000-0000-000000000000}"/>
          </ac:spMkLst>
        </pc:spChg>
        <pc:spChg chg="mod">
          <ac:chgData name="JULIAN ENRIQUE CHAN PALOMO" userId="S::a20216390@alumnos.uady.mx::ec4333a1-ddca-40b2-a5f9-2a472a52cac2" providerId="AD" clId="Web-{9705132A-36FF-145D-CC22-253912A34A1F}" dt="2023-04-17T05:08:49.876" v="78" actId="14100"/>
          <ac:spMkLst>
            <pc:docMk/>
            <pc:sldMk cId="0" sldId="260"/>
            <ac:spMk id="328" creationId="{00000000-0000-0000-0000-000000000000}"/>
          </ac:spMkLst>
        </pc:spChg>
        <pc:spChg chg="mod">
          <ac:chgData name="JULIAN ENRIQUE CHAN PALOMO" userId="S::a20216390@alumnos.uady.mx::ec4333a1-ddca-40b2-a5f9-2a472a52cac2" providerId="AD" clId="Web-{9705132A-36FF-145D-CC22-253912A34A1F}" dt="2023-04-17T05:10:29.348" v="100" actId="14100"/>
          <ac:spMkLst>
            <pc:docMk/>
            <pc:sldMk cId="0" sldId="260"/>
            <ac:spMk id="329" creationId="{00000000-0000-0000-0000-000000000000}"/>
          </ac:spMkLst>
        </pc:spChg>
        <pc:spChg chg="mod">
          <ac:chgData name="JULIAN ENRIQUE CHAN PALOMO" userId="S::a20216390@alumnos.uady.mx::ec4333a1-ddca-40b2-a5f9-2a472a52cac2" providerId="AD" clId="Web-{9705132A-36FF-145D-CC22-253912A34A1F}" dt="2023-04-17T05:12:00.226" v="120" actId="1076"/>
          <ac:spMkLst>
            <pc:docMk/>
            <pc:sldMk cId="0" sldId="260"/>
            <ac:spMk id="330" creationId="{00000000-0000-0000-0000-000000000000}"/>
          </ac:spMkLst>
        </pc:spChg>
        <pc:spChg chg="mod">
          <ac:chgData name="JULIAN ENRIQUE CHAN PALOMO" userId="S::a20216390@alumnos.uady.mx::ec4333a1-ddca-40b2-a5f9-2a472a52cac2" providerId="AD" clId="Web-{9705132A-36FF-145D-CC22-253912A34A1F}" dt="2023-04-17T05:22:35.346" v="257" actId="20577"/>
          <ac:spMkLst>
            <pc:docMk/>
            <pc:sldMk cId="0" sldId="260"/>
            <ac:spMk id="331" creationId="{00000000-0000-0000-0000-000000000000}"/>
          </ac:spMkLst>
        </pc:spChg>
        <pc:spChg chg="mod">
          <ac:chgData name="JULIAN ENRIQUE CHAN PALOMO" userId="S::a20216390@alumnos.uady.mx::ec4333a1-ddca-40b2-a5f9-2a472a52cac2" providerId="AD" clId="Web-{9705132A-36FF-145D-CC22-253912A34A1F}" dt="2023-04-17T05:09:03.314" v="81" actId="1076"/>
          <ac:spMkLst>
            <pc:docMk/>
            <pc:sldMk cId="0" sldId="260"/>
            <ac:spMk id="332" creationId="{00000000-0000-0000-0000-000000000000}"/>
          </ac:spMkLst>
        </pc:spChg>
        <pc:spChg chg="del mod">
          <ac:chgData name="JULIAN ENRIQUE CHAN PALOMO" userId="S::a20216390@alumnos.uady.mx::ec4333a1-ddca-40b2-a5f9-2a472a52cac2" providerId="AD" clId="Web-{9705132A-36FF-145D-CC22-253912A34A1F}" dt="2023-04-17T05:08:37.188" v="74"/>
          <ac:spMkLst>
            <pc:docMk/>
            <pc:sldMk cId="0" sldId="260"/>
            <ac:spMk id="333" creationId="{00000000-0000-0000-0000-000000000000}"/>
          </ac:spMkLst>
        </pc:spChg>
        <pc:spChg chg="mod">
          <ac:chgData name="JULIAN ENRIQUE CHAN PALOMO" userId="S::a20216390@alumnos.uady.mx::ec4333a1-ddca-40b2-a5f9-2a472a52cac2" providerId="AD" clId="Web-{9705132A-36FF-145D-CC22-253912A34A1F}" dt="2023-04-17T05:20:53.889" v="215" actId="14100"/>
          <ac:spMkLst>
            <pc:docMk/>
            <pc:sldMk cId="0" sldId="260"/>
            <ac:spMk id="334" creationId="{00000000-0000-0000-0000-000000000000}"/>
          </ac:spMkLst>
        </pc:spChg>
        <pc:spChg chg="mod">
          <ac:chgData name="JULIAN ENRIQUE CHAN PALOMO" userId="S::a20216390@alumnos.uady.mx::ec4333a1-ddca-40b2-a5f9-2a472a52cac2" providerId="AD" clId="Web-{9705132A-36FF-145D-CC22-253912A34A1F}" dt="2023-04-17T05:10:53.817" v="101" actId="1076"/>
          <ac:spMkLst>
            <pc:docMk/>
            <pc:sldMk cId="0" sldId="260"/>
            <ac:spMk id="335" creationId="{00000000-0000-0000-0000-000000000000}"/>
          </ac:spMkLst>
        </pc:spChg>
        <pc:spChg chg="del">
          <ac:chgData name="JULIAN ENRIQUE CHAN PALOMO" userId="S::a20216390@alumnos.uady.mx::ec4333a1-ddca-40b2-a5f9-2a472a52cac2" providerId="AD" clId="Web-{9705132A-36FF-145D-CC22-253912A34A1F}" dt="2023-04-17T05:09:11.517" v="83"/>
          <ac:spMkLst>
            <pc:docMk/>
            <pc:sldMk cId="0" sldId="260"/>
            <ac:spMk id="336" creationId="{00000000-0000-0000-0000-000000000000}"/>
          </ac:spMkLst>
        </pc:spChg>
        <pc:spChg chg="mod">
          <ac:chgData name="JULIAN ENRIQUE CHAN PALOMO" userId="S::a20216390@alumnos.uady.mx::ec4333a1-ddca-40b2-a5f9-2a472a52cac2" providerId="AD" clId="Web-{9705132A-36FF-145D-CC22-253912A34A1F}" dt="2023-04-17T05:20:34.139" v="210" actId="14100"/>
          <ac:spMkLst>
            <pc:docMk/>
            <pc:sldMk cId="0" sldId="260"/>
            <ac:spMk id="337" creationId="{00000000-0000-0000-0000-000000000000}"/>
          </ac:spMkLst>
        </pc:spChg>
        <pc:spChg chg="mod">
          <ac:chgData name="JULIAN ENRIQUE CHAN PALOMO" userId="S::a20216390@alumnos.uady.mx::ec4333a1-ddca-40b2-a5f9-2a472a52cac2" providerId="AD" clId="Web-{9705132A-36FF-145D-CC22-253912A34A1F}" dt="2023-04-17T05:12:03.304" v="121" actId="1076"/>
          <ac:spMkLst>
            <pc:docMk/>
            <pc:sldMk cId="0" sldId="260"/>
            <ac:spMk id="338" creationId="{00000000-0000-0000-0000-000000000000}"/>
          </ac:spMkLst>
        </pc:spChg>
        <pc:spChg chg="del">
          <ac:chgData name="JULIAN ENRIQUE CHAN PALOMO" userId="S::a20216390@alumnos.uady.mx::ec4333a1-ddca-40b2-a5f9-2a472a52cac2" providerId="AD" clId="Web-{9705132A-36FF-145D-CC22-253912A34A1F}" dt="2023-04-17T05:11:00.833" v="102"/>
          <ac:spMkLst>
            <pc:docMk/>
            <pc:sldMk cId="0" sldId="260"/>
            <ac:spMk id="339" creationId="{00000000-0000-0000-0000-000000000000}"/>
          </ac:spMkLst>
        </pc:spChg>
        <pc:spChg chg="mod">
          <ac:chgData name="JULIAN ENRIQUE CHAN PALOMO" userId="S::a20216390@alumnos.uady.mx::ec4333a1-ddca-40b2-a5f9-2a472a52cac2" providerId="AD" clId="Web-{9705132A-36FF-145D-CC22-253912A34A1F}" dt="2023-04-17T05:21:32.187" v="220" actId="1076"/>
          <ac:spMkLst>
            <pc:docMk/>
            <pc:sldMk cId="0" sldId="260"/>
            <ac:spMk id="340" creationId="{00000000-0000-0000-0000-000000000000}"/>
          </ac:spMkLst>
        </pc:spChg>
      </pc:sldChg>
      <pc:sldChg chg="ord">
        <pc:chgData name="JULIAN ENRIQUE CHAN PALOMO" userId="S::a20216390@alumnos.uady.mx::ec4333a1-ddca-40b2-a5f9-2a472a52cac2" providerId="AD" clId="Web-{9705132A-36FF-145D-CC22-253912A34A1F}" dt="2023-04-17T05:26:11.072" v="259"/>
        <pc:sldMkLst>
          <pc:docMk/>
          <pc:sldMk cId="0"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40ad11090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40ad11090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fd4e82847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fd4e82847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77498f77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11fd4e82847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11fd4e82847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11fd4e82847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11fd4e82847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11fd4e82847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11fd4e82847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003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11fd4e82847_0_1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11fd4e82847_0_1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11fd4e82847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11fd4e82847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295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1fd715dd0f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1fd715dd0f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1fd715dd0f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1fd715dd0f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782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511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3329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565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1fd4e82847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1fd4e82847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1fd4e82847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11fd4e82847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1fd4e82847_0_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1fd4e82847_0_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1fd715dd0f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1fd715dd0f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433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11fd4e82847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11fd4e82847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26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11fd4e82847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11fd4e82847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11fd4e82847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11fd4e82847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384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65700" y="365700"/>
            <a:ext cx="8412600" cy="4412100"/>
          </a:xfrm>
          <a:prstGeom prst="roundRect">
            <a:avLst>
              <a:gd name="adj" fmla="val 333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506647" y="1410524"/>
            <a:ext cx="6111000" cy="172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516500" y="3546356"/>
            <a:ext cx="61110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999925" y="1601450"/>
            <a:ext cx="7144500" cy="125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8500"/>
              <a:buNone/>
              <a:defRPr sz="85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43" name="Google Shape;43;p11"/>
          <p:cNvSpPr txBox="1">
            <a:spLocks noGrp="1"/>
          </p:cNvSpPr>
          <p:nvPr>
            <p:ph type="subTitle" idx="1"/>
          </p:nvPr>
        </p:nvSpPr>
        <p:spPr>
          <a:xfrm flipH="1">
            <a:off x="999672" y="3290150"/>
            <a:ext cx="71445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5"/>
        <p:cNvGrpSpPr/>
        <p:nvPr/>
      </p:nvGrpSpPr>
      <p:grpSpPr>
        <a:xfrm>
          <a:off x="0" y="0"/>
          <a:ext cx="0" cy="0"/>
          <a:chOff x="0" y="0"/>
          <a:chExt cx="0" cy="0"/>
        </a:xfrm>
      </p:grpSpPr>
      <p:sp>
        <p:nvSpPr>
          <p:cNvPr id="46" name="Google Shape;46;p13"/>
          <p:cNvSpPr txBox="1">
            <a:spLocks noGrp="1"/>
          </p:cNvSpPr>
          <p:nvPr>
            <p:ph type="title" hasCustomPrompt="1"/>
          </p:nvPr>
        </p:nvSpPr>
        <p:spPr>
          <a:xfrm>
            <a:off x="1249800" y="1952895"/>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7" name="Google Shape;47;p13"/>
          <p:cNvSpPr txBox="1">
            <a:spLocks noGrp="1"/>
          </p:cNvSpPr>
          <p:nvPr>
            <p:ph type="subTitle" idx="1"/>
          </p:nvPr>
        </p:nvSpPr>
        <p:spPr>
          <a:xfrm>
            <a:off x="716550" y="2797800"/>
            <a:ext cx="1952400" cy="667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200">
                <a:latin typeface="Muli"/>
                <a:ea typeface="Muli"/>
                <a:cs typeface="Muli"/>
                <a:sym typeface="Muli"/>
              </a:defRPr>
            </a:lvl1pPr>
            <a:lvl2pPr lvl="1">
              <a:lnSpc>
                <a:spcPct val="100000"/>
              </a:lnSpc>
              <a:spcBef>
                <a:spcPts val="0"/>
              </a:spcBef>
              <a:spcAft>
                <a:spcPts val="0"/>
              </a:spcAft>
              <a:buNone/>
              <a:defRPr sz="2200">
                <a:latin typeface="Muli"/>
                <a:ea typeface="Muli"/>
                <a:cs typeface="Muli"/>
                <a:sym typeface="Muli"/>
              </a:defRPr>
            </a:lvl2pPr>
            <a:lvl3pPr lvl="2">
              <a:lnSpc>
                <a:spcPct val="100000"/>
              </a:lnSpc>
              <a:spcBef>
                <a:spcPts val="0"/>
              </a:spcBef>
              <a:spcAft>
                <a:spcPts val="0"/>
              </a:spcAft>
              <a:buNone/>
              <a:defRPr sz="2200">
                <a:latin typeface="Muli"/>
                <a:ea typeface="Muli"/>
                <a:cs typeface="Muli"/>
                <a:sym typeface="Muli"/>
              </a:defRPr>
            </a:lvl3pPr>
            <a:lvl4pPr lvl="3">
              <a:lnSpc>
                <a:spcPct val="100000"/>
              </a:lnSpc>
              <a:spcBef>
                <a:spcPts val="0"/>
              </a:spcBef>
              <a:spcAft>
                <a:spcPts val="0"/>
              </a:spcAft>
              <a:buNone/>
              <a:defRPr sz="2200">
                <a:latin typeface="Muli"/>
                <a:ea typeface="Muli"/>
                <a:cs typeface="Muli"/>
                <a:sym typeface="Muli"/>
              </a:defRPr>
            </a:lvl4pPr>
            <a:lvl5pPr lvl="4">
              <a:lnSpc>
                <a:spcPct val="100000"/>
              </a:lnSpc>
              <a:spcBef>
                <a:spcPts val="0"/>
              </a:spcBef>
              <a:spcAft>
                <a:spcPts val="0"/>
              </a:spcAft>
              <a:buNone/>
              <a:defRPr sz="2200">
                <a:latin typeface="Muli"/>
                <a:ea typeface="Muli"/>
                <a:cs typeface="Muli"/>
                <a:sym typeface="Muli"/>
              </a:defRPr>
            </a:lvl5pPr>
            <a:lvl6pPr lvl="5">
              <a:lnSpc>
                <a:spcPct val="100000"/>
              </a:lnSpc>
              <a:spcBef>
                <a:spcPts val="0"/>
              </a:spcBef>
              <a:spcAft>
                <a:spcPts val="0"/>
              </a:spcAft>
              <a:buNone/>
              <a:defRPr sz="2200">
                <a:latin typeface="Muli"/>
                <a:ea typeface="Muli"/>
                <a:cs typeface="Muli"/>
                <a:sym typeface="Muli"/>
              </a:defRPr>
            </a:lvl6pPr>
            <a:lvl7pPr lvl="6">
              <a:lnSpc>
                <a:spcPct val="100000"/>
              </a:lnSpc>
              <a:spcBef>
                <a:spcPts val="0"/>
              </a:spcBef>
              <a:spcAft>
                <a:spcPts val="0"/>
              </a:spcAft>
              <a:buNone/>
              <a:defRPr sz="2200">
                <a:latin typeface="Muli"/>
                <a:ea typeface="Muli"/>
                <a:cs typeface="Muli"/>
                <a:sym typeface="Muli"/>
              </a:defRPr>
            </a:lvl7pPr>
            <a:lvl8pPr lvl="7">
              <a:lnSpc>
                <a:spcPct val="100000"/>
              </a:lnSpc>
              <a:spcBef>
                <a:spcPts val="0"/>
              </a:spcBef>
              <a:spcAft>
                <a:spcPts val="0"/>
              </a:spcAft>
              <a:buNone/>
              <a:defRPr sz="2200">
                <a:latin typeface="Muli"/>
                <a:ea typeface="Muli"/>
                <a:cs typeface="Muli"/>
                <a:sym typeface="Muli"/>
              </a:defRPr>
            </a:lvl8pPr>
            <a:lvl9pPr lvl="8">
              <a:lnSpc>
                <a:spcPct val="100000"/>
              </a:lnSpc>
              <a:spcBef>
                <a:spcPts val="0"/>
              </a:spcBef>
              <a:spcAft>
                <a:spcPts val="0"/>
              </a:spcAft>
              <a:buNone/>
              <a:defRPr sz="2200">
                <a:latin typeface="Muli"/>
                <a:ea typeface="Muli"/>
                <a:cs typeface="Muli"/>
                <a:sym typeface="Muli"/>
              </a:defRPr>
            </a:lvl9pPr>
          </a:lstStyle>
          <a:p>
            <a:endParaRPr/>
          </a:p>
        </p:txBody>
      </p:sp>
      <p:sp>
        <p:nvSpPr>
          <p:cNvPr id="48" name="Google Shape;48;p13"/>
          <p:cNvSpPr txBox="1">
            <a:spLocks noGrp="1"/>
          </p:cNvSpPr>
          <p:nvPr>
            <p:ph type="subTitle" idx="2"/>
          </p:nvPr>
        </p:nvSpPr>
        <p:spPr>
          <a:xfrm>
            <a:off x="716550" y="3523949"/>
            <a:ext cx="1952400" cy="7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9" name="Google Shape;49;p13"/>
          <p:cNvSpPr txBox="1">
            <a:spLocks noGrp="1"/>
          </p:cNvSpPr>
          <p:nvPr>
            <p:ph type="title" idx="3" hasCustomPrompt="1"/>
          </p:nvPr>
        </p:nvSpPr>
        <p:spPr>
          <a:xfrm>
            <a:off x="4129122" y="1952895"/>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 name="Google Shape;50;p13"/>
          <p:cNvSpPr txBox="1">
            <a:spLocks noGrp="1"/>
          </p:cNvSpPr>
          <p:nvPr>
            <p:ph type="subTitle" idx="4"/>
          </p:nvPr>
        </p:nvSpPr>
        <p:spPr>
          <a:xfrm>
            <a:off x="3595872" y="2797800"/>
            <a:ext cx="1952400" cy="66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Muli"/>
                <a:ea typeface="Muli"/>
                <a:cs typeface="Muli"/>
                <a:sym typeface="Muli"/>
              </a:defRPr>
            </a:lvl1pPr>
            <a:lvl2pPr lvl="1" rtl="0">
              <a:lnSpc>
                <a:spcPct val="100000"/>
              </a:lnSpc>
              <a:spcBef>
                <a:spcPts val="0"/>
              </a:spcBef>
              <a:spcAft>
                <a:spcPts val="0"/>
              </a:spcAft>
              <a:buNone/>
              <a:defRPr sz="2200">
                <a:latin typeface="Muli"/>
                <a:ea typeface="Muli"/>
                <a:cs typeface="Muli"/>
                <a:sym typeface="Muli"/>
              </a:defRPr>
            </a:lvl2pPr>
            <a:lvl3pPr lvl="2" rtl="0">
              <a:lnSpc>
                <a:spcPct val="100000"/>
              </a:lnSpc>
              <a:spcBef>
                <a:spcPts val="0"/>
              </a:spcBef>
              <a:spcAft>
                <a:spcPts val="0"/>
              </a:spcAft>
              <a:buNone/>
              <a:defRPr sz="2200">
                <a:latin typeface="Muli"/>
                <a:ea typeface="Muli"/>
                <a:cs typeface="Muli"/>
                <a:sym typeface="Muli"/>
              </a:defRPr>
            </a:lvl3pPr>
            <a:lvl4pPr lvl="3" rtl="0">
              <a:lnSpc>
                <a:spcPct val="100000"/>
              </a:lnSpc>
              <a:spcBef>
                <a:spcPts val="0"/>
              </a:spcBef>
              <a:spcAft>
                <a:spcPts val="0"/>
              </a:spcAft>
              <a:buNone/>
              <a:defRPr sz="2200">
                <a:latin typeface="Muli"/>
                <a:ea typeface="Muli"/>
                <a:cs typeface="Muli"/>
                <a:sym typeface="Muli"/>
              </a:defRPr>
            </a:lvl4pPr>
            <a:lvl5pPr lvl="4" rtl="0">
              <a:lnSpc>
                <a:spcPct val="100000"/>
              </a:lnSpc>
              <a:spcBef>
                <a:spcPts val="0"/>
              </a:spcBef>
              <a:spcAft>
                <a:spcPts val="0"/>
              </a:spcAft>
              <a:buNone/>
              <a:defRPr sz="2200">
                <a:latin typeface="Muli"/>
                <a:ea typeface="Muli"/>
                <a:cs typeface="Muli"/>
                <a:sym typeface="Muli"/>
              </a:defRPr>
            </a:lvl5pPr>
            <a:lvl6pPr lvl="5" rtl="0">
              <a:lnSpc>
                <a:spcPct val="100000"/>
              </a:lnSpc>
              <a:spcBef>
                <a:spcPts val="0"/>
              </a:spcBef>
              <a:spcAft>
                <a:spcPts val="0"/>
              </a:spcAft>
              <a:buNone/>
              <a:defRPr sz="2200">
                <a:latin typeface="Muli"/>
                <a:ea typeface="Muli"/>
                <a:cs typeface="Muli"/>
                <a:sym typeface="Muli"/>
              </a:defRPr>
            </a:lvl6pPr>
            <a:lvl7pPr lvl="6" rtl="0">
              <a:lnSpc>
                <a:spcPct val="100000"/>
              </a:lnSpc>
              <a:spcBef>
                <a:spcPts val="0"/>
              </a:spcBef>
              <a:spcAft>
                <a:spcPts val="0"/>
              </a:spcAft>
              <a:buNone/>
              <a:defRPr sz="2200">
                <a:latin typeface="Muli"/>
                <a:ea typeface="Muli"/>
                <a:cs typeface="Muli"/>
                <a:sym typeface="Muli"/>
              </a:defRPr>
            </a:lvl7pPr>
            <a:lvl8pPr lvl="7" rtl="0">
              <a:lnSpc>
                <a:spcPct val="100000"/>
              </a:lnSpc>
              <a:spcBef>
                <a:spcPts val="0"/>
              </a:spcBef>
              <a:spcAft>
                <a:spcPts val="0"/>
              </a:spcAft>
              <a:buNone/>
              <a:defRPr sz="2200">
                <a:latin typeface="Muli"/>
                <a:ea typeface="Muli"/>
                <a:cs typeface="Muli"/>
                <a:sym typeface="Muli"/>
              </a:defRPr>
            </a:lvl8pPr>
            <a:lvl9pPr lvl="8" rtl="0">
              <a:lnSpc>
                <a:spcPct val="100000"/>
              </a:lnSpc>
              <a:spcBef>
                <a:spcPts val="0"/>
              </a:spcBef>
              <a:spcAft>
                <a:spcPts val="0"/>
              </a:spcAft>
              <a:buNone/>
              <a:defRPr sz="2200">
                <a:latin typeface="Muli"/>
                <a:ea typeface="Muli"/>
                <a:cs typeface="Muli"/>
                <a:sym typeface="Muli"/>
              </a:defRPr>
            </a:lvl9pPr>
          </a:lstStyle>
          <a:p>
            <a:endParaRPr/>
          </a:p>
        </p:txBody>
      </p:sp>
      <p:sp>
        <p:nvSpPr>
          <p:cNvPr id="51" name="Google Shape;51;p13"/>
          <p:cNvSpPr txBox="1">
            <a:spLocks noGrp="1"/>
          </p:cNvSpPr>
          <p:nvPr>
            <p:ph type="subTitle" idx="5"/>
          </p:nvPr>
        </p:nvSpPr>
        <p:spPr>
          <a:xfrm>
            <a:off x="3595872" y="3523949"/>
            <a:ext cx="1952400" cy="7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2" name="Google Shape;52;p13"/>
          <p:cNvSpPr txBox="1">
            <a:spLocks noGrp="1"/>
          </p:cNvSpPr>
          <p:nvPr>
            <p:ph type="title" idx="6" hasCustomPrompt="1"/>
          </p:nvPr>
        </p:nvSpPr>
        <p:spPr>
          <a:xfrm>
            <a:off x="7008444" y="1952895"/>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3" name="Google Shape;53;p13"/>
          <p:cNvSpPr txBox="1">
            <a:spLocks noGrp="1"/>
          </p:cNvSpPr>
          <p:nvPr>
            <p:ph type="subTitle" idx="7"/>
          </p:nvPr>
        </p:nvSpPr>
        <p:spPr>
          <a:xfrm>
            <a:off x="6475194" y="2797800"/>
            <a:ext cx="1952400" cy="66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Muli"/>
                <a:ea typeface="Muli"/>
                <a:cs typeface="Muli"/>
                <a:sym typeface="Muli"/>
              </a:defRPr>
            </a:lvl1pPr>
            <a:lvl2pPr lvl="1" rtl="0">
              <a:lnSpc>
                <a:spcPct val="100000"/>
              </a:lnSpc>
              <a:spcBef>
                <a:spcPts val="0"/>
              </a:spcBef>
              <a:spcAft>
                <a:spcPts val="0"/>
              </a:spcAft>
              <a:buNone/>
              <a:defRPr sz="2200">
                <a:latin typeface="Muli"/>
                <a:ea typeface="Muli"/>
                <a:cs typeface="Muli"/>
                <a:sym typeface="Muli"/>
              </a:defRPr>
            </a:lvl2pPr>
            <a:lvl3pPr lvl="2" rtl="0">
              <a:lnSpc>
                <a:spcPct val="100000"/>
              </a:lnSpc>
              <a:spcBef>
                <a:spcPts val="0"/>
              </a:spcBef>
              <a:spcAft>
                <a:spcPts val="0"/>
              </a:spcAft>
              <a:buNone/>
              <a:defRPr sz="2200">
                <a:latin typeface="Muli"/>
                <a:ea typeface="Muli"/>
                <a:cs typeface="Muli"/>
                <a:sym typeface="Muli"/>
              </a:defRPr>
            </a:lvl3pPr>
            <a:lvl4pPr lvl="3" rtl="0">
              <a:lnSpc>
                <a:spcPct val="100000"/>
              </a:lnSpc>
              <a:spcBef>
                <a:spcPts val="0"/>
              </a:spcBef>
              <a:spcAft>
                <a:spcPts val="0"/>
              </a:spcAft>
              <a:buNone/>
              <a:defRPr sz="2200">
                <a:latin typeface="Muli"/>
                <a:ea typeface="Muli"/>
                <a:cs typeface="Muli"/>
                <a:sym typeface="Muli"/>
              </a:defRPr>
            </a:lvl4pPr>
            <a:lvl5pPr lvl="4" rtl="0">
              <a:lnSpc>
                <a:spcPct val="100000"/>
              </a:lnSpc>
              <a:spcBef>
                <a:spcPts val="0"/>
              </a:spcBef>
              <a:spcAft>
                <a:spcPts val="0"/>
              </a:spcAft>
              <a:buNone/>
              <a:defRPr sz="2200">
                <a:latin typeface="Muli"/>
                <a:ea typeface="Muli"/>
                <a:cs typeface="Muli"/>
                <a:sym typeface="Muli"/>
              </a:defRPr>
            </a:lvl5pPr>
            <a:lvl6pPr lvl="5" rtl="0">
              <a:lnSpc>
                <a:spcPct val="100000"/>
              </a:lnSpc>
              <a:spcBef>
                <a:spcPts val="0"/>
              </a:spcBef>
              <a:spcAft>
                <a:spcPts val="0"/>
              </a:spcAft>
              <a:buNone/>
              <a:defRPr sz="2200">
                <a:latin typeface="Muli"/>
                <a:ea typeface="Muli"/>
                <a:cs typeface="Muli"/>
                <a:sym typeface="Muli"/>
              </a:defRPr>
            </a:lvl6pPr>
            <a:lvl7pPr lvl="6" rtl="0">
              <a:lnSpc>
                <a:spcPct val="100000"/>
              </a:lnSpc>
              <a:spcBef>
                <a:spcPts val="0"/>
              </a:spcBef>
              <a:spcAft>
                <a:spcPts val="0"/>
              </a:spcAft>
              <a:buNone/>
              <a:defRPr sz="2200">
                <a:latin typeface="Muli"/>
                <a:ea typeface="Muli"/>
                <a:cs typeface="Muli"/>
                <a:sym typeface="Muli"/>
              </a:defRPr>
            </a:lvl7pPr>
            <a:lvl8pPr lvl="7" rtl="0">
              <a:lnSpc>
                <a:spcPct val="100000"/>
              </a:lnSpc>
              <a:spcBef>
                <a:spcPts val="0"/>
              </a:spcBef>
              <a:spcAft>
                <a:spcPts val="0"/>
              </a:spcAft>
              <a:buNone/>
              <a:defRPr sz="2200">
                <a:latin typeface="Muli"/>
                <a:ea typeface="Muli"/>
                <a:cs typeface="Muli"/>
                <a:sym typeface="Muli"/>
              </a:defRPr>
            </a:lvl8pPr>
            <a:lvl9pPr lvl="8" rtl="0">
              <a:lnSpc>
                <a:spcPct val="100000"/>
              </a:lnSpc>
              <a:spcBef>
                <a:spcPts val="0"/>
              </a:spcBef>
              <a:spcAft>
                <a:spcPts val="0"/>
              </a:spcAft>
              <a:buNone/>
              <a:defRPr sz="2200">
                <a:latin typeface="Muli"/>
                <a:ea typeface="Muli"/>
                <a:cs typeface="Muli"/>
                <a:sym typeface="Muli"/>
              </a:defRPr>
            </a:lvl9pPr>
          </a:lstStyle>
          <a:p>
            <a:endParaRPr/>
          </a:p>
        </p:txBody>
      </p:sp>
      <p:sp>
        <p:nvSpPr>
          <p:cNvPr id="54" name="Google Shape;54;p13"/>
          <p:cNvSpPr txBox="1">
            <a:spLocks noGrp="1"/>
          </p:cNvSpPr>
          <p:nvPr>
            <p:ph type="subTitle" idx="8"/>
          </p:nvPr>
        </p:nvSpPr>
        <p:spPr>
          <a:xfrm>
            <a:off x="6475194" y="3523949"/>
            <a:ext cx="1952400" cy="7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5" name="Google Shape;55;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8_1">
    <p:spTree>
      <p:nvGrpSpPr>
        <p:cNvPr id="1" name="Shape 56"/>
        <p:cNvGrpSpPr/>
        <p:nvPr/>
      </p:nvGrpSpPr>
      <p:grpSpPr>
        <a:xfrm>
          <a:off x="0" y="0"/>
          <a:ext cx="0" cy="0"/>
          <a:chOff x="0" y="0"/>
          <a:chExt cx="0" cy="0"/>
        </a:xfrm>
      </p:grpSpPr>
      <p:sp>
        <p:nvSpPr>
          <p:cNvPr id="57" name="Google Shape;57;p14"/>
          <p:cNvSpPr/>
          <p:nvPr/>
        </p:nvSpPr>
        <p:spPr>
          <a:xfrm>
            <a:off x="365700" y="365700"/>
            <a:ext cx="8412600" cy="4412100"/>
          </a:xfrm>
          <a:prstGeom prst="roundRect">
            <a:avLst>
              <a:gd name="adj" fmla="val 333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txBox="1">
            <a:spLocks noGrp="1"/>
          </p:cNvSpPr>
          <p:nvPr>
            <p:ph type="title"/>
          </p:nvPr>
        </p:nvSpPr>
        <p:spPr>
          <a:xfrm>
            <a:off x="974674" y="3565773"/>
            <a:ext cx="3392700" cy="402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a:lvl1pPr>
            <a:lvl2pPr lvl="1" algn="ctr" rtl="0">
              <a:spcBef>
                <a:spcPts val="0"/>
              </a:spcBef>
              <a:spcAft>
                <a:spcPts val="0"/>
              </a:spcAft>
              <a:buNone/>
              <a:defRPr sz="2000"/>
            </a:lvl2pPr>
            <a:lvl3pPr lvl="2" algn="ctr" rtl="0">
              <a:spcBef>
                <a:spcPts val="0"/>
              </a:spcBef>
              <a:spcAft>
                <a:spcPts val="0"/>
              </a:spcAft>
              <a:buNone/>
              <a:defRPr sz="2000"/>
            </a:lvl3pPr>
            <a:lvl4pPr lvl="3" algn="ctr" rtl="0">
              <a:spcBef>
                <a:spcPts val="0"/>
              </a:spcBef>
              <a:spcAft>
                <a:spcPts val="0"/>
              </a:spcAft>
              <a:buNone/>
              <a:defRPr sz="2000"/>
            </a:lvl4pPr>
            <a:lvl5pPr lvl="4" algn="ctr" rtl="0">
              <a:spcBef>
                <a:spcPts val="0"/>
              </a:spcBef>
              <a:spcAft>
                <a:spcPts val="0"/>
              </a:spcAft>
              <a:buNone/>
              <a:defRPr sz="2000"/>
            </a:lvl5pPr>
            <a:lvl6pPr lvl="5" algn="ctr" rtl="0">
              <a:spcBef>
                <a:spcPts val="0"/>
              </a:spcBef>
              <a:spcAft>
                <a:spcPts val="0"/>
              </a:spcAft>
              <a:buNone/>
              <a:defRPr sz="2000"/>
            </a:lvl6pPr>
            <a:lvl7pPr lvl="6" algn="ctr" rtl="0">
              <a:spcBef>
                <a:spcPts val="0"/>
              </a:spcBef>
              <a:spcAft>
                <a:spcPts val="0"/>
              </a:spcAft>
              <a:buNone/>
              <a:defRPr sz="2000"/>
            </a:lvl7pPr>
            <a:lvl8pPr lvl="7" algn="ctr" rtl="0">
              <a:spcBef>
                <a:spcPts val="0"/>
              </a:spcBef>
              <a:spcAft>
                <a:spcPts val="0"/>
              </a:spcAft>
              <a:buNone/>
              <a:defRPr sz="2000"/>
            </a:lvl8pPr>
            <a:lvl9pPr lvl="8" algn="ctr" rtl="0">
              <a:spcBef>
                <a:spcPts val="0"/>
              </a:spcBef>
              <a:spcAft>
                <a:spcPts val="0"/>
              </a:spcAft>
              <a:buNone/>
              <a:defRPr sz="2000"/>
            </a:lvl9pPr>
          </a:lstStyle>
          <a:p>
            <a:endParaRPr/>
          </a:p>
        </p:txBody>
      </p:sp>
      <p:sp>
        <p:nvSpPr>
          <p:cNvPr id="59" name="Google Shape;59;p14"/>
          <p:cNvSpPr txBox="1">
            <a:spLocks noGrp="1"/>
          </p:cNvSpPr>
          <p:nvPr>
            <p:ph type="subTitle" idx="1"/>
          </p:nvPr>
        </p:nvSpPr>
        <p:spPr>
          <a:xfrm>
            <a:off x="974674" y="1096613"/>
            <a:ext cx="3392700" cy="2429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a:lvl1pPr>
            <a:lvl2pPr lvl="1" algn="ctr" rtl="0">
              <a:spcBef>
                <a:spcPts val="0"/>
              </a:spcBef>
              <a:spcAft>
                <a:spcPts val="0"/>
              </a:spcAft>
              <a:buNone/>
              <a:defRPr sz="2400"/>
            </a:lvl2pPr>
            <a:lvl3pPr lvl="2" algn="ctr" rtl="0">
              <a:spcBef>
                <a:spcPts val="0"/>
              </a:spcBef>
              <a:spcAft>
                <a:spcPts val="0"/>
              </a:spcAft>
              <a:buNone/>
              <a:defRPr sz="2400"/>
            </a:lvl3pPr>
            <a:lvl4pPr lvl="3" algn="ctr" rtl="0">
              <a:spcBef>
                <a:spcPts val="0"/>
              </a:spcBef>
              <a:spcAft>
                <a:spcPts val="0"/>
              </a:spcAft>
              <a:buNone/>
              <a:defRPr sz="2400"/>
            </a:lvl4pPr>
            <a:lvl5pPr lvl="4" algn="ctr" rtl="0">
              <a:spcBef>
                <a:spcPts val="0"/>
              </a:spcBef>
              <a:spcAft>
                <a:spcPts val="0"/>
              </a:spcAft>
              <a:buNone/>
              <a:defRPr sz="2400"/>
            </a:lvl5pPr>
            <a:lvl6pPr lvl="5" algn="ctr" rtl="0">
              <a:spcBef>
                <a:spcPts val="0"/>
              </a:spcBef>
              <a:spcAft>
                <a:spcPts val="0"/>
              </a:spcAft>
              <a:buNone/>
              <a:defRPr sz="2400"/>
            </a:lvl6pPr>
            <a:lvl7pPr lvl="6" algn="ctr" rtl="0">
              <a:spcBef>
                <a:spcPts val="0"/>
              </a:spcBef>
              <a:spcAft>
                <a:spcPts val="0"/>
              </a:spcAft>
              <a:buNone/>
              <a:defRPr sz="2400"/>
            </a:lvl7pPr>
            <a:lvl8pPr lvl="7" algn="ctr" rtl="0">
              <a:spcBef>
                <a:spcPts val="0"/>
              </a:spcBef>
              <a:spcAft>
                <a:spcPts val="0"/>
              </a:spcAft>
              <a:buNone/>
              <a:defRPr sz="2400"/>
            </a:lvl8pPr>
            <a:lvl9pPr lvl="8" algn="ctr" rtl="0">
              <a:spcBef>
                <a:spcPts val="0"/>
              </a:spcBef>
              <a:spcAft>
                <a:spcPts val="0"/>
              </a:spcAft>
              <a:buNone/>
              <a:defRPr sz="2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60"/>
        <p:cNvGrpSpPr/>
        <p:nvPr/>
      </p:nvGrpSpPr>
      <p:grpSpPr>
        <a:xfrm>
          <a:off x="0" y="0"/>
          <a:ext cx="0" cy="0"/>
          <a:chOff x="0" y="0"/>
          <a:chExt cx="0" cy="0"/>
        </a:xfrm>
      </p:grpSpPr>
      <p:sp>
        <p:nvSpPr>
          <p:cNvPr id="61" name="Google Shape;61;p15"/>
          <p:cNvSpPr/>
          <p:nvPr/>
        </p:nvSpPr>
        <p:spPr>
          <a:xfrm>
            <a:off x="365700" y="1203800"/>
            <a:ext cx="8412600" cy="3573900"/>
          </a:xfrm>
          <a:prstGeom prst="roundRect">
            <a:avLst>
              <a:gd name="adj" fmla="val 4060"/>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txBox="1">
            <a:spLocks noGrp="1"/>
          </p:cNvSpPr>
          <p:nvPr>
            <p:ph type="body" idx="1"/>
          </p:nvPr>
        </p:nvSpPr>
        <p:spPr>
          <a:xfrm>
            <a:off x="4660488" y="1377100"/>
            <a:ext cx="3763500" cy="3088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63" name="Google Shape;63;p15"/>
          <p:cNvSpPr txBox="1">
            <a:spLocks noGrp="1"/>
          </p:cNvSpPr>
          <p:nvPr>
            <p:ph type="body" idx="2"/>
          </p:nvPr>
        </p:nvSpPr>
        <p:spPr>
          <a:xfrm>
            <a:off x="720012" y="1377100"/>
            <a:ext cx="3763500" cy="3088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64" name="Google Shape;64;p1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2">
  <p:cSld name="CUSTOM_23_1_2_2">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67" name="Google Shape;67;p16"/>
          <p:cNvSpPr txBox="1">
            <a:spLocks noGrp="1"/>
          </p:cNvSpPr>
          <p:nvPr>
            <p:ph type="subTitle" idx="1"/>
          </p:nvPr>
        </p:nvSpPr>
        <p:spPr>
          <a:xfrm>
            <a:off x="5547098" y="1548975"/>
            <a:ext cx="27738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68" name="Google Shape;68;p16"/>
          <p:cNvSpPr txBox="1">
            <a:spLocks noGrp="1"/>
          </p:cNvSpPr>
          <p:nvPr>
            <p:ph type="subTitle" idx="2"/>
          </p:nvPr>
        </p:nvSpPr>
        <p:spPr>
          <a:xfrm>
            <a:off x="5547098" y="1927484"/>
            <a:ext cx="2773800" cy="699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69" name="Google Shape;69;p16"/>
          <p:cNvSpPr txBox="1">
            <a:spLocks noGrp="1"/>
          </p:cNvSpPr>
          <p:nvPr>
            <p:ph type="subTitle" idx="3"/>
          </p:nvPr>
        </p:nvSpPr>
        <p:spPr>
          <a:xfrm>
            <a:off x="5547098" y="3450366"/>
            <a:ext cx="27738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70" name="Google Shape;70;p16"/>
          <p:cNvSpPr txBox="1">
            <a:spLocks noGrp="1"/>
          </p:cNvSpPr>
          <p:nvPr>
            <p:ph type="subTitle" idx="4"/>
          </p:nvPr>
        </p:nvSpPr>
        <p:spPr>
          <a:xfrm>
            <a:off x="5547098" y="3828876"/>
            <a:ext cx="2773800" cy="699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3">
  <p:cSld name="CUSTOM_23_1_2_1">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720000" y="387600"/>
            <a:ext cx="77016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3" name="Google Shape;73;p17"/>
          <p:cNvSpPr txBox="1">
            <a:spLocks noGrp="1"/>
          </p:cNvSpPr>
          <p:nvPr>
            <p:ph type="subTitle" idx="1"/>
          </p:nvPr>
        </p:nvSpPr>
        <p:spPr>
          <a:xfrm>
            <a:off x="1737824" y="1548975"/>
            <a:ext cx="27810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74" name="Google Shape;74;p17"/>
          <p:cNvSpPr txBox="1">
            <a:spLocks noGrp="1"/>
          </p:cNvSpPr>
          <p:nvPr>
            <p:ph type="subTitle" idx="2"/>
          </p:nvPr>
        </p:nvSpPr>
        <p:spPr>
          <a:xfrm>
            <a:off x="1737824" y="1927484"/>
            <a:ext cx="2781000" cy="699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75" name="Google Shape;75;p17"/>
          <p:cNvSpPr txBox="1">
            <a:spLocks noGrp="1"/>
          </p:cNvSpPr>
          <p:nvPr>
            <p:ph type="subTitle" idx="3"/>
          </p:nvPr>
        </p:nvSpPr>
        <p:spPr>
          <a:xfrm>
            <a:off x="1737824" y="3450366"/>
            <a:ext cx="27810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76" name="Google Shape;76;p17"/>
          <p:cNvSpPr txBox="1">
            <a:spLocks noGrp="1"/>
          </p:cNvSpPr>
          <p:nvPr>
            <p:ph type="subTitle" idx="4"/>
          </p:nvPr>
        </p:nvSpPr>
        <p:spPr>
          <a:xfrm>
            <a:off x="1737824" y="3828876"/>
            <a:ext cx="2781000" cy="699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77"/>
        <p:cNvGrpSpPr/>
        <p:nvPr/>
      </p:nvGrpSpPr>
      <p:grpSpPr>
        <a:xfrm>
          <a:off x="0" y="0"/>
          <a:ext cx="0" cy="0"/>
          <a:chOff x="0" y="0"/>
          <a:chExt cx="0" cy="0"/>
        </a:xfrm>
      </p:grpSpPr>
      <p:sp>
        <p:nvSpPr>
          <p:cNvPr id="78" name="Google Shape;78;p18"/>
          <p:cNvSpPr txBox="1">
            <a:spLocks noGrp="1"/>
          </p:cNvSpPr>
          <p:nvPr>
            <p:ph type="subTitle" idx="1"/>
          </p:nvPr>
        </p:nvSpPr>
        <p:spPr>
          <a:xfrm>
            <a:off x="587850" y="2946975"/>
            <a:ext cx="2209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79" name="Google Shape;79;p18"/>
          <p:cNvSpPr txBox="1">
            <a:spLocks noGrp="1"/>
          </p:cNvSpPr>
          <p:nvPr>
            <p:ph type="subTitle" idx="2"/>
          </p:nvPr>
        </p:nvSpPr>
        <p:spPr>
          <a:xfrm>
            <a:off x="587850" y="3281425"/>
            <a:ext cx="2209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0" name="Google Shape;80;p18"/>
          <p:cNvSpPr txBox="1">
            <a:spLocks noGrp="1"/>
          </p:cNvSpPr>
          <p:nvPr>
            <p:ph type="subTitle" idx="3"/>
          </p:nvPr>
        </p:nvSpPr>
        <p:spPr>
          <a:xfrm>
            <a:off x="3463856" y="2946975"/>
            <a:ext cx="2209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81" name="Google Shape;81;p18"/>
          <p:cNvSpPr txBox="1">
            <a:spLocks noGrp="1"/>
          </p:cNvSpPr>
          <p:nvPr>
            <p:ph type="subTitle" idx="4"/>
          </p:nvPr>
        </p:nvSpPr>
        <p:spPr>
          <a:xfrm>
            <a:off x="3463856" y="3281425"/>
            <a:ext cx="2209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2" name="Google Shape;82;p18"/>
          <p:cNvSpPr txBox="1">
            <a:spLocks noGrp="1"/>
          </p:cNvSpPr>
          <p:nvPr>
            <p:ph type="subTitle" idx="5"/>
          </p:nvPr>
        </p:nvSpPr>
        <p:spPr>
          <a:xfrm>
            <a:off x="6339862" y="2946975"/>
            <a:ext cx="2209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83" name="Google Shape;83;p18"/>
          <p:cNvSpPr txBox="1">
            <a:spLocks noGrp="1"/>
          </p:cNvSpPr>
          <p:nvPr>
            <p:ph type="subTitle" idx="6"/>
          </p:nvPr>
        </p:nvSpPr>
        <p:spPr>
          <a:xfrm>
            <a:off x="6339862" y="3281425"/>
            <a:ext cx="2209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4" name="Google Shape;84;p1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3_1_4">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720000" y="387600"/>
            <a:ext cx="77016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7" name="Google Shape;87;p19"/>
          <p:cNvSpPr txBox="1">
            <a:spLocks noGrp="1"/>
          </p:cNvSpPr>
          <p:nvPr>
            <p:ph type="subTitle" idx="1"/>
          </p:nvPr>
        </p:nvSpPr>
        <p:spPr>
          <a:xfrm>
            <a:off x="1737831" y="1548975"/>
            <a:ext cx="22692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88" name="Google Shape;88;p19"/>
          <p:cNvSpPr txBox="1">
            <a:spLocks noGrp="1"/>
          </p:cNvSpPr>
          <p:nvPr>
            <p:ph type="subTitle" idx="2"/>
          </p:nvPr>
        </p:nvSpPr>
        <p:spPr>
          <a:xfrm>
            <a:off x="1737831" y="1927485"/>
            <a:ext cx="2269200" cy="699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9" name="Google Shape;89;p19"/>
          <p:cNvSpPr txBox="1">
            <a:spLocks noGrp="1"/>
          </p:cNvSpPr>
          <p:nvPr>
            <p:ph type="subTitle" idx="3"/>
          </p:nvPr>
        </p:nvSpPr>
        <p:spPr>
          <a:xfrm>
            <a:off x="1737831" y="3450368"/>
            <a:ext cx="22692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90" name="Google Shape;90;p19"/>
          <p:cNvSpPr txBox="1">
            <a:spLocks noGrp="1"/>
          </p:cNvSpPr>
          <p:nvPr>
            <p:ph type="subTitle" idx="4"/>
          </p:nvPr>
        </p:nvSpPr>
        <p:spPr>
          <a:xfrm>
            <a:off x="1737831" y="3828878"/>
            <a:ext cx="2269200" cy="699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1" name="Google Shape;91;p19"/>
          <p:cNvSpPr txBox="1">
            <a:spLocks noGrp="1"/>
          </p:cNvSpPr>
          <p:nvPr>
            <p:ph type="title" idx="5" hasCustomPrompt="1"/>
          </p:nvPr>
        </p:nvSpPr>
        <p:spPr>
          <a:xfrm>
            <a:off x="843042" y="1779962"/>
            <a:ext cx="768000" cy="527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92" name="Google Shape;92;p19"/>
          <p:cNvSpPr txBox="1">
            <a:spLocks noGrp="1"/>
          </p:cNvSpPr>
          <p:nvPr>
            <p:ph type="title" idx="6" hasCustomPrompt="1"/>
          </p:nvPr>
        </p:nvSpPr>
        <p:spPr>
          <a:xfrm>
            <a:off x="843042" y="3681362"/>
            <a:ext cx="768000" cy="527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93" name="Google Shape;93;p19"/>
          <p:cNvSpPr txBox="1">
            <a:spLocks noGrp="1"/>
          </p:cNvSpPr>
          <p:nvPr>
            <p:ph type="subTitle" idx="7"/>
          </p:nvPr>
        </p:nvSpPr>
        <p:spPr>
          <a:xfrm>
            <a:off x="6051408" y="1548975"/>
            <a:ext cx="22692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94" name="Google Shape;94;p19"/>
          <p:cNvSpPr txBox="1">
            <a:spLocks noGrp="1"/>
          </p:cNvSpPr>
          <p:nvPr>
            <p:ph type="subTitle" idx="8"/>
          </p:nvPr>
        </p:nvSpPr>
        <p:spPr>
          <a:xfrm>
            <a:off x="6051408" y="1927485"/>
            <a:ext cx="2269200" cy="699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5" name="Google Shape;95;p19"/>
          <p:cNvSpPr txBox="1">
            <a:spLocks noGrp="1"/>
          </p:cNvSpPr>
          <p:nvPr>
            <p:ph type="subTitle" idx="9"/>
          </p:nvPr>
        </p:nvSpPr>
        <p:spPr>
          <a:xfrm>
            <a:off x="6051408" y="3450368"/>
            <a:ext cx="22692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96" name="Google Shape;96;p19"/>
          <p:cNvSpPr txBox="1">
            <a:spLocks noGrp="1"/>
          </p:cNvSpPr>
          <p:nvPr>
            <p:ph type="subTitle" idx="13"/>
          </p:nvPr>
        </p:nvSpPr>
        <p:spPr>
          <a:xfrm>
            <a:off x="6051408" y="3828878"/>
            <a:ext cx="2269200" cy="699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7" name="Google Shape;97;p19"/>
          <p:cNvSpPr txBox="1">
            <a:spLocks noGrp="1"/>
          </p:cNvSpPr>
          <p:nvPr>
            <p:ph type="title" idx="14" hasCustomPrompt="1"/>
          </p:nvPr>
        </p:nvSpPr>
        <p:spPr>
          <a:xfrm>
            <a:off x="5156619" y="1779962"/>
            <a:ext cx="768000" cy="527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98" name="Google Shape;98;p19"/>
          <p:cNvSpPr txBox="1">
            <a:spLocks noGrp="1"/>
          </p:cNvSpPr>
          <p:nvPr>
            <p:ph type="title" idx="15" hasCustomPrompt="1"/>
          </p:nvPr>
        </p:nvSpPr>
        <p:spPr>
          <a:xfrm>
            <a:off x="5156619" y="3681362"/>
            <a:ext cx="768000" cy="527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99"/>
        <p:cNvGrpSpPr/>
        <p:nvPr/>
      </p:nvGrpSpPr>
      <p:grpSpPr>
        <a:xfrm>
          <a:off x="0" y="0"/>
          <a:ext cx="0" cy="0"/>
          <a:chOff x="0" y="0"/>
          <a:chExt cx="0" cy="0"/>
        </a:xfrm>
      </p:grpSpPr>
      <p:sp>
        <p:nvSpPr>
          <p:cNvPr id="100" name="Google Shape;100;p20"/>
          <p:cNvSpPr/>
          <p:nvPr/>
        </p:nvSpPr>
        <p:spPr>
          <a:xfrm>
            <a:off x="365700" y="1203800"/>
            <a:ext cx="8412600" cy="3573900"/>
          </a:xfrm>
          <a:prstGeom prst="roundRect">
            <a:avLst>
              <a:gd name="adj" fmla="val 4060"/>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0"/>
          <p:cNvSpPr txBox="1">
            <a:spLocks noGrp="1"/>
          </p:cNvSpPr>
          <p:nvPr>
            <p:ph type="subTitle" idx="1"/>
          </p:nvPr>
        </p:nvSpPr>
        <p:spPr>
          <a:xfrm>
            <a:off x="885175" y="3518650"/>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102" name="Google Shape;102;p20"/>
          <p:cNvSpPr txBox="1">
            <a:spLocks noGrp="1"/>
          </p:cNvSpPr>
          <p:nvPr>
            <p:ph type="subTitle" idx="2"/>
          </p:nvPr>
        </p:nvSpPr>
        <p:spPr>
          <a:xfrm>
            <a:off x="885175" y="3842822"/>
            <a:ext cx="2070900" cy="6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03" name="Google Shape;103;p20"/>
          <p:cNvSpPr txBox="1">
            <a:spLocks noGrp="1"/>
          </p:cNvSpPr>
          <p:nvPr>
            <p:ph type="subTitle" idx="3"/>
          </p:nvPr>
        </p:nvSpPr>
        <p:spPr>
          <a:xfrm>
            <a:off x="3536543" y="3518650"/>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104" name="Google Shape;104;p20"/>
          <p:cNvSpPr txBox="1">
            <a:spLocks noGrp="1"/>
          </p:cNvSpPr>
          <p:nvPr>
            <p:ph type="subTitle" idx="4"/>
          </p:nvPr>
        </p:nvSpPr>
        <p:spPr>
          <a:xfrm>
            <a:off x="3536557" y="3842822"/>
            <a:ext cx="2070900" cy="6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05" name="Google Shape;105;p20"/>
          <p:cNvSpPr txBox="1">
            <a:spLocks noGrp="1"/>
          </p:cNvSpPr>
          <p:nvPr>
            <p:ph type="subTitle" idx="5"/>
          </p:nvPr>
        </p:nvSpPr>
        <p:spPr>
          <a:xfrm>
            <a:off x="6187925" y="3518650"/>
            <a:ext cx="20709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106" name="Google Shape;106;p20"/>
          <p:cNvSpPr txBox="1">
            <a:spLocks noGrp="1"/>
          </p:cNvSpPr>
          <p:nvPr>
            <p:ph type="subTitle" idx="6"/>
          </p:nvPr>
        </p:nvSpPr>
        <p:spPr>
          <a:xfrm>
            <a:off x="6187925" y="3842822"/>
            <a:ext cx="2070900" cy="6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07" name="Google Shape;107;p20"/>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108" name="Google Shape;108;p20"/>
          <p:cNvSpPr txBox="1">
            <a:spLocks noGrp="1"/>
          </p:cNvSpPr>
          <p:nvPr>
            <p:ph type="subTitle" idx="7"/>
          </p:nvPr>
        </p:nvSpPr>
        <p:spPr>
          <a:xfrm>
            <a:off x="885175" y="1992561"/>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109" name="Google Shape;109;p20"/>
          <p:cNvSpPr txBox="1">
            <a:spLocks noGrp="1"/>
          </p:cNvSpPr>
          <p:nvPr>
            <p:ph type="subTitle" idx="8"/>
          </p:nvPr>
        </p:nvSpPr>
        <p:spPr>
          <a:xfrm>
            <a:off x="885175" y="2316733"/>
            <a:ext cx="2070900" cy="6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0" name="Google Shape;110;p20"/>
          <p:cNvSpPr txBox="1">
            <a:spLocks noGrp="1"/>
          </p:cNvSpPr>
          <p:nvPr>
            <p:ph type="subTitle" idx="9"/>
          </p:nvPr>
        </p:nvSpPr>
        <p:spPr>
          <a:xfrm>
            <a:off x="3536543" y="1992561"/>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111" name="Google Shape;111;p20"/>
          <p:cNvSpPr txBox="1">
            <a:spLocks noGrp="1"/>
          </p:cNvSpPr>
          <p:nvPr>
            <p:ph type="subTitle" idx="13"/>
          </p:nvPr>
        </p:nvSpPr>
        <p:spPr>
          <a:xfrm>
            <a:off x="3536557" y="2316733"/>
            <a:ext cx="2070900" cy="6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2" name="Google Shape;112;p20"/>
          <p:cNvSpPr txBox="1">
            <a:spLocks noGrp="1"/>
          </p:cNvSpPr>
          <p:nvPr>
            <p:ph type="subTitle" idx="14"/>
          </p:nvPr>
        </p:nvSpPr>
        <p:spPr>
          <a:xfrm>
            <a:off x="6187925" y="1992561"/>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113" name="Google Shape;113;p20"/>
          <p:cNvSpPr txBox="1">
            <a:spLocks noGrp="1"/>
          </p:cNvSpPr>
          <p:nvPr>
            <p:ph type="subTitle" idx="15"/>
          </p:nvPr>
        </p:nvSpPr>
        <p:spPr>
          <a:xfrm>
            <a:off x="6187925" y="2316733"/>
            <a:ext cx="2070900" cy="6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 name="Google Shape;114;p20"/>
          <p:cNvSpPr/>
          <p:nvPr/>
        </p:nvSpPr>
        <p:spPr>
          <a:xfrm>
            <a:off x="252700" y="3769225"/>
            <a:ext cx="226000" cy="226025"/>
          </a:xfrm>
          <a:custGeom>
            <a:avLst/>
            <a:gdLst/>
            <a:ahLst/>
            <a:cxnLst/>
            <a:rect l="l" t="t" r="r" b="b"/>
            <a:pathLst>
              <a:path w="9040" h="9041" extrusionOk="0">
                <a:moveTo>
                  <a:pt x="3936" y="1"/>
                </a:moveTo>
                <a:cubicBezTo>
                  <a:pt x="3436" y="1"/>
                  <a:pt x="3036" y="401"/>
                  <a:pt x="3036" y="902"/>
                </a:cubicBezTo>
                <a:lnTo>
                  <a:pt x="3036" y="3036"/>
                </a:lnTo>
                <a:lnTo>
                  <a:pt x="901" y="3036"/>
                </a:lnTo>
                <a:cubicBezTo>
                  <a:pt x="400" y="3036"/>
                  <a:pt x="0" y="3437"/>
                  <a:pt x="0" y="3937"/>
                </a:cubicBezTo>
                <a:lnTo>
                  <a:pt x="0" y="5105"/>
                </a:lnTo>
                <a:cubicBezTo>
                  <a:pt x="0" y="5605"/>
                  <a:pt x="400" y="6005"/>
                  <a:pt x="901" y="6005"/>
                </a:cubicBezTo>
                <a:lnTo>
                  <a:pt x="3036" y="6005"/>
                </a:lnTo>
                <a:lnTo>
                  <a:pt x="3036" y="8140"/>
                </a:lnTo>
                <a:cubicBezTo>
                  <a:pt x="3036" y="8640"/>
                  <a:pt x="3436" y="9041"/>
                  <a:pt x="3936" y="9041"/>
                </a:cubicBezTo>
                <a:lnTo>
                  <a:pt x="5104" y="9041"/>
                </a:lnTo>
                <a:cubicBezTo>
                  <a:pt x="5604" y="9041"/>
                  <a:pt x="6004" y="8640"/>
                  <a:pt x="6004" y="8140"/>
                </a:cubicBezTo>
                <a:lnTo>
                  <a:pt x="6004" y="6005"/>
                </a:lnTo>
                <a:lnTo>
                  <a:pt x="8139" y="6005"/>
                </a:lnTo>
                <a:cubicBezTo>
                  <a:pt x="8640" y="6005"/>
                  <a:pt x="9040" y="5605"/>
                  <a:pt x="9040" y="5105"/>
                </a:cubicBezTo>
                <a:lnTo>
                  <a:pt x="9040" y="3937"/>
                </a:lnTo>
                <a:cubicBezTo>
                  <a:pt x="9040" y="3455"/>
                  <a:pt x="8668" y="3035"/>
                  <a:pt x="8193" y="3035"/>
                </a:cubicBezTo>
                <a:cubicBezTo>
                  <a:pt x="8175" y="3035"/>
                  <a:pt x="8157" y="3035"/>
                  <a:pt x="8139" y="3036"/>
                </a:cubicBezTo>
                <a:lnTo>
                  <a:pt x="6004" y="3036"/>
                </a:lnTo>
                <a:lnTo>
                  <a:pt x="6004" y="902"/>
                </a:lnTo>
                <a:cubicBezTo>
                  <a:pt x="6004" y="401"/>
                  <a:pt x="5604" y="1"/>
                  <a:pt x="5104"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559950" y="2038800"/>
            <a:ext cx="4419000" cy="151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4" name="Google Shape;14;p3"/>
          <p:cNvSpPr txBox="1">
            <a:spLocks noGrp="1"/>
          </p:cNvSpPr>
          <p:nvPr>
            <p:ph type="title" idx="2" hasCustomPrompt="1"/>
          </p:nvPr>
        </p:nvSpPr>
        <p:spPr>
          <a:xfrm>
            <a:off x="2112900" y="752412"/>
            <a:ext cx="13131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5" name="Google Shape;15;p3"/>
          <p:cNvSpPr txBox="1">
            <a:spLocks noGrp="1"/>
          </p:cNvSpPr>
          <p:nvPr>
            <p:ph type="subTitle" idx="1"/>
          </p:nvPr>
        </p:nvSpPr>
        <p:spPr>
          <a:xfrm>
            <a:off x="1249800" y="3816330"/>
            <a:ext cx="3039300" cy="650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600"/>
            </a:lvl1pPr>
            <a:lvl2pPr lvl="1" algn="ctr">
              <a:lnSpc>
                <a:spcPct val="100000"/>
              </a:lnSpc>
              <a:spcBef>
                <a:spcPts val="0"/>
              </a:spcBef>
              <a:spcAft>
                <a:spcPts val="0"/>
              </a:spcAft>
              <a:buNone/>
              <a:defRPr sz="1600"/>
            </a:lvl2pPr>
            <a:lvl3pPr lvl="2" algn="ctr">
              <a:lnSpc>
                <a:spcPct val="100000"/>
              </a:lnSpc>
              <a:spcBef>
                <a:spcPts val="0"/>
              </a:spcBef>
              <a:spcAft>
                <a:spcPts val="0"/>
              </a:spcAft>
              <a:buNone/>
              <a:defRPr sz="1600"/>
            </a:lvl3pPr>
            <a:lvl4pPr lvl="3" algn="ctr">
              <a:lnSpc>
                <a:spcPct val="100000"/>
              </a:lnSpc>
              <a:spcBef>
                <a:spcPts val="0"/>
              </a:spcBef>
              <a:spcAft>
                <a:spcPts val="0"/>
              </a:spcAft>
              <a:buNone/>
              <a:defRPr sz="1600"/>
            </a:lvl4pPr>
            <a:lvl5pPr lvl="4" algn="ctr">
              <a:lnSpc>
                <a:spcPct val="100000"/>
              </a:lnSpc>
              <a:spcBef>
                <a:spcPts val="0"/>
              </a:spcBef>
              <a:spcAft>
                <a:spcPts val="0"/>
              </a:spcAft>
              <a:buNone/>
              <a:defRPr sz="1600"/>
            </a:lvl5pPr>
            <a:lvl6pPr lvl="5" algn="ctr">
              <a:lnSpc>
                <a:spcPct val="100000"/>
              </a:lnSpc>
              <a:spcBef>
                <a:spcPts val="0"/>
              </a:spcBef>
              <a:spcAft>
                <a:spcPts val="0"/>
              </a:spcAft>
              <a:buNone/>
              <a:defRPr sz="1600"/>
            </a:lvl6pPr>
            <a:lvl7pPr lvl="6" algn="ctr">
              <a:lnSpc>
                <a:spcPct val="100000"/>
              </a:lnSpc>
              <a:spcBef>
                <a:spcPts val="0"/>
              </a:spcBef>
              <a:spcAft>
                <a:spcPts val="0"/>
              </a:spcAft>
              <a:buNone/>
              <a:defRPr sz="1600"/>
            </a:lvl7pPr>
            <a:lvl8pPr lvl="7" algn="ctr">
              <a:lnSpc>
                <a:spcPct val="100000"/>
              </a:lnSpc>
              <a:spcBef>
                <a:spcPts val="0"/>
              </a:spcBef>
              <a:spcAft>
                <a:spcPts val="0"/>
              </a:spcAft>
              <a:buNone/>
              <a:defRPr sz="1600"/>
            </a:lvl8pPr>
            <a:lvl9pPr lvl="8" algn="ctr">
              <a:lnSpc>
                <a:spcPct val="100000"/>
              </a:lnSpc>
              <a:spcBef>
                <a:spcPts val="0"/>
              </a:spcBef>
              <a:spcAft>
                <a:spcPts val="0"/>
              </a:spcAft>
              <a:buNone/>
              <a:defRPr sz="1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5_3_2">
    <p:spTree>
      <p:nvGrpSpPr>
        <p:cNvPr id="1" name="Shape 115"/>
        <p:cNvGrpSpPr/>
        <p:nvPr/>
      </p:nvGrpSpPr>
      <p:grpSpPr>
        <a:xfrm>
          <a:off x="0" y="0"/>
          <a:ext cx="0" cy="0"/>
          <a:chOff x="0" y="0"/>
          <a:chExt cx="0" cy="0"/>
        </a:xfrm>
      </p:grpSpPr>
      <p:sp>
        <p:nvSpPr>
          <p:cNvPr id="116" name="Google Shape;116;p21"/>
          <p:cNvSpPr txBox="1">
            <a:spLocks noGrp="1"/>
          </p:cNvSpPr>
          <p:nvPr>
            <p:ph type="title" hasCustomPrompt="1"/>
          </p:nvPr>
        </p:nvSpPr>
        <p:spPr>
          <a:xfrm>
            <a:off x="1125600" y="3073163"/>
            <a:ext cx="25740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17" name="Google Shape;117;p21"/>
          <p:cNvSpPr txBox="1">
            <a:spLocks noGrp="1"/>
          </p:cNvSpPr>
          <p:nvPr>
            <p:ph type="subTitle" idx="1"/>
          </p:nvPr>
        </p:nvSpPr>
        <p:spPr>
          <a:xfrm>
            <a:off x="1125600" y="3868869"/>
            <a:ext cx="25740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18" name="Google Shape;118;p21"/>
          <p:cNvSpPr txBox="1">
            <a:spLocks noGrp="1"/>
          </p:cNvSpPr>
          <p:nvPr>
            <p:ph type="title" idx="2" hasCustomPrompt="1"/>
          </p:nvPr>
        </p:nvSpPr>
        <p:spPr>
          <a:xfrm>
            <a:off x="3285000" y="754163"/>
            <a:ext cx="25740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19" name="Google Shape;119;p21"/>
          <p:cNvSpPr txBox="1">
            <a:spLocks noGrp="1"/>
          </p:cNvSpPr>
          <p:nvPr>
            <p:ph type="subTitle" idx="3"/>
          </p:nvPr>
        </p:nvSpPr>
        <p:spPr>
          <a:xfrm>
            <a:off x="3285000" y="1549869"/>
            <a:ext cx="25740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20" name="Google Shape;120;p21"/>
          <p:cNvSpPr txBox="1">
            <a:spLocks noGrp="1"/>
          </p:cNvSpPr>
          <p:nvPr>
            <p:ph type="title" idx="4" hasCustomPrompt="1"/>
          </p:nvPr>
        </p:nvSpPr>
        <p:spPr>
          <a:xfrm>
            <a:off x="5444400" y="3073163"/>
            <a:ext cx="25740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5000"/>
              <a:buNone/>
              <a:defRPr sz="5000"/>
            </a:lvl1pPr>
            <a:lvl2pPr lvl="1" rtl="0">
              <a:spcBef>
                <a:spcPts val="0"/>
              </a:spcBef>
              <a:spcAft>
                <a:spcPts val="0"/>
              </a:spcAft>
              <a:buClr>
                <a:schemeClr val="accent4"/>
              </a:buClr>
              <a:buSzPts val="5000"/>
              <a:buNone/>
              <a:defRPr sz="5000">
                <a:solidFill>
                  <a:schemeClr val="accent4"/>
                </a:solidFill>
              </a:defRPr>
            </a:lvl2pPr>
            <a:lvl3pPr lvl="2" rtl="0">
              <a:spcBef>
                <a:spcPts val="0"/>
              </a:spcBef>
              <a:spcAft>
                <a:spcPts val="0"/>
              </a:spcAft>
              <a:buClr>
                <a:schemeClr val="accent4"/>
              </a:buClr>
              <a:buSzPts val="5000"/>
              <a:buNone/>
              <a:defRPr sz="5000">
                <a:solidFill>
                  <a:schemeClr val="accent4"/>
                </a:solidFill>
              </a:defRPr>
            </a:lvl3pPr>
            <a:lvl4pPr lvl="3" rtl="0">
              <a:spcBef>
                <a:spcPts val="0"/>
              </a:spcBef>
              <a:spcAft>
                <a:spcPts val="0"/>
              </a:spcAft>
              <a:buClr>
                <a:schemeClr val="accent4"/>
              </a:buClr>
              <a:buSzPts val="5000"/>
              <a:buNone/>
              <a:defRPr sz="5000">
                <a:solidFill>
                  <a:schemeClr val="accent4"/>
                </a:solidFill>
              </a:defRPr>
            </a:lvl4pPr>
            <a:lvl5pPr lvl="4" rtl="0">
              <a:spcBef>
                <a:spcPts val="0"/>
              </a:spcBef>
              <a:spcAft>
                <a:spcPts val="0"/>
              </a:spcAft>
              <a:buClr>
                <a:schemeClr val="accent4"/>
              </a:buClr>
              <a:buSzPts val="5000"/>
              <a:buNone/>
              <a:defRPr sz="5000">
                <a:solidFill>
                  <a:schemeClr val="accent4"/>
                </a:solidFill>
              </a:defRPr>
            </a:lvl5pPr>
            <a:lvl6pPr lvl="5" rtl="0">
              <a:spcBef>
                <a:spcPts val="0"/>
              </a:spcBef>
              <a:spcAft>
                <a:spcPts val="0"/>
              </a:spcAft>
              <a:buClr>
                <a:schemeClr val="accent4"/>
              </a:buClr>
              <a:buSzPts val="5000"/>
              <a:buNone/>
              <a:defRPr sz="5000">
                <a:solidFill>
                  <a:schemeClr val="accent4"/>
                </a:solidFill>
              </a:defRPr>
            </a:lvl6pPr>
            <a:lvl7pPr lvl="6" rtl="0">
              <a:spcBef>
                <a:spcPts val="0"/>
              </a:spcBef>
              <a:spcAft>
                <a:spcPts val="0"/>
              </a:spcAft>
              <a:buClr>
                <a:schemeClr val="accent4"/>
              </a:buClr>
              <a:buSzPts val="5000"/>
              <a:buNone/>
              <a:defRPr sz="5000">
                <a:solidFill>
                  <a:schemeClr val="accent4"/>
                </a:solidFill>
              </a:defRPr>
            </a:lvl7pPr>
            <a:lvl8pPr lvl="7" rtl="0">
              <a:spcBef>
                <a:spcPts val="0"/>
              </a:spcBef>
              <a:spcAft>
                <a:spcPts val="0"/>
              </a:spcAft>
              <a:buClr>
                <a:schemeClr val="accent4"/>
              </a:buClr>
              <a:buSzPts val="5000"/>
              <a:buNone/>
              <a:defRPr sz="5000">
                <a:solidFill>
                  <a:schemeClr val="accent4"/>
                </a:solidFill>
              </a:defRPr>
            </a:lvl8pPr>
            <a:lvl9pPr lvl="8" rtl="0">
              <a:spcBef>
                <a:spcPts val="0"/>
              </a:spcBef>
              <a:spcAft>
                <a:spcPts val="0"/>
              </a:spcAft>
              <a:buClr>
                <a:schemeClr val="accent4"/>
              </a:buClr>
              <a:buSzPts val="5000"/>
              <a:buNone/>
              <a:defRPr sz="5000">
                <a:solidFill>
                  <a:schemeClr val="accent4"/>
                </a:solidFill>
              </a:defRPr>
            </a:lvl9pPr>
          </a:lstStyle>
          <a:p>
            <a:r>
              <a:t>xx%</a:t>
            </a:r>
          </a:p>
        </p:txBody>
      </p:sp>
      <p:sp>
        <p:nvSpPr>
          <p:cNvPr id="121" name="Google Shape;121;p21"/>
          <p:cNvSpPr txBox="1">
            <a:spLocks noGrp="1"/>
          </p:cNvSpPr>
          <p:nvPr>
            <p:ph type="subTitle" idx="5"/>
          </p:nvPr>
        </p:nvSpPr>
        <p:spPr>
          <a:xfrm>
            <a:off x="5444400" y="3868869"/>
            <a:ext cx="25740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CUSTOM_5_1_1_1">
    <p:spTree>
      <p:nvGrpSpPr>
        <p:cNvPr id="1" name="Shape 122"/>
        <p:cNvGrpSpPr/>
        <p:nvPr/>
      </p:nvGrpSpPr>
      <p:grpSpPr>
        <a:xfrm>
          <a:off x="0" y="0"/>
          <a:ext cx="0" cy="0"/>
          <a:chOff x="0" y="0"/>
          <a:chExt cx="0" cy="0"/>
        </a:xfrm>
      </p:grpSpPr>
      <p:sp>
        <p:nvSpPr>
          <p:cNvPr id="123" name="Google Shape;123;p22"/>
          <p:cNvSpPr txBox="1">
            <a:spLocks noGrp="1"/>
          </p:cNvSpPr>
          <p:nvPr>
            <p:ph type="title" hasCustomPrompt="1"/>
          </p:nvPr>
        </p:nvSpPr>
        <p:spPr>
          <a:xfrm>
            <a:off x="1265550" y="1755274"/>
            <a:ext cx="22941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24" name="Google Shape;124;p22"/>
          <p:cNvSpPr txBox="1">
            <a:spLocks noGrp="1"/>
          </p:cNvSpPr>
          <p:nvPr>
            <p:ph type="title" idx="2" hasCustomPrompt="1"/>
          </p:nvPr>
        </p:nvSpPr>
        <p:spPr>
          <a:xfrm>
            <a:off x="5584350" y="1755274"/>
            <a:ext cx="22941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200"/>
              <a:buNone/>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125" name="Google Shape;125;p22"/>
          <p:cNvSpPr txBox="1">
            <a:spLocks noGrp="1"/>
          </p:cNvSpPr>
          <p:nvPr>
            <p:ph type="title" idx="3"/>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26" name="Google Shape;126;p22"/>
          <p:cNvSpPr txBox="1">
            <a:spLocks noGrp="1"/>
          </p:cNvSpPr>
          <p:nvPr>
            <p:ph type="subTitle" idx="1"/>
          </p:nvPr>
        </p:nvSpPr>
        <p:spPr>
          <a:xfrm flipH="1">
            <a:off x="985950" y="3265035"/>
            <a:ext cx="28533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vl1pPr>
            <a:lvl2pPr lvl="1" algn="ctr" rtl="0">
              <a:lnSpc>
                <a:spcPct val="100000"/>
              </a:lnSpc>
              <a:spcBef>
                <a:spcPts val="0"/>
              </a:spcBef>
              <a:spcAft>
                <a:spcPts val="0"/>
              </a:spcAft>
              <a:buNone/>
              <a:defRPr sz="2200" b="1"/>
            </a:lvl2pPr>
            <a:lvl3pPr lvl="2" algn="ctr" rtl="0">
              <a:lnSpc>
                <a:spcPct val="100000"/>
              </a:lnSpc>
              <a:spcBef>
                <a:spcPts val="0"/>
              </a:spcBef>
              <a:spcAft>
                <a:spcPts val="0"/>
              </a:spcAft>
              <a:buNone/>
              <a:defRPr sz="2200" b="1"/>
            </a:lvl3pPr>
            <a:lvl4pPr lvl="3" algn="ctr" rtl="0">
              <a:lnSpc>
                <a:spcPct val="100000"/>
              </a:lnSpc>
              <a:spcBef>
                <a:spcPts val="0"/>
              </a:spcBef>
              <a:spcAft>
                <a:spcPts val="0"/>
              </a:spcAft>
              <a:buNone/>
              <a:defRPr sz="2200" b="1"/>
            </a:lvl4pPr>
            <a:lvl5pPr lvl="4" algn="ctr" rtl="0">
              <a:lnSpc>
                <a:spcPct val="100000"/>
              </a:lnSpc>
              <a:spcBef>
                <a:spcPts val="0"/>
              </a:spcBef>
              <a:spcAft>
                <a:spcPts val="0"/>
              </a:spcAft>
              <a:buNone/>
              <a:defRPr sz="2200" b="1"/>
            </a:lvl5pPr>
            <a:lvl6pPr lvl="5" algn="ctr" rtl="0">
              <a:lnSpc>
                <a:spcPct val="100000"/>
              </a:lnSpc>
              <a:spcBef>
                <a:spcPts val="0"/>
              </a:spcBef>
              <a:spcAft>
                <a:spcPts val="0"/>
              </a:spcAft>
              <a:buNone/>
              <a:defRPr sz="2200" b="1"/>
            </a:lvl6pPr>
            <a:lvl7pPr lvl="6" algn="ctr" rtl="0">
              <a:lnSpc>
                <a:spcPct val="100000"/>
              </a:lnSpc>
              <a:spcBef>
                <a:spcPts val="0"/>
              </a:spcBef>
              <a:spcAft>
                <a:spcPts val="0"/>
              </a:spcAft>
              <a:buNone/>
              <a:defRPr sz="2200" b="1"/>
            </a:lvl7pPr>
            <a:lvl8pPr lvl="7" algn="ctr" rtl="0">
              <a:lnSpc>
                <a:spcPct val="100000"/>
              </a:lnSpc>
              <a:spcBef>
                <a:spcPts val="0"/>
              </a:spcBef>
              <a:spcAft>
                <a:spcPts val="0"/>
              </a:spcAft>
              <a:buNone/>
              <a:defRPr sz="2200" b="1"/>
            </a:lvl8pPr>
            <a:lvl9pPr lvl="8" algn="ctr" rtl="0">
              <a:lnSpc>
                <a:spcPct val="100000"/>
              </a:lnSpc>
              <a:spcBef>
                <a:spcPts val="0"/>
              </a:spcBef>
              <a:spcAft>
                <a:spcPts val="0"/>
              </a:spcAft>
              <a:buNone/>
              <a:defRPr sz="2200" b="1"/>
            </a:lvl9pPr>
          </a:lstStyle>
          <a:p>
            <a:endParaRPr/>
          </a:p>
        </p:txBody>
      </p:sp>
      <p:sp>
        <p:nvSpPr>
          <p:cNvPr id="127" name="Google Shape;127;p22"/>
          <p:cNvSpPr txBox="1">
            <a:spLocks noGrp="1"/>
          </p:cNvSpPr>
          <p:nvPr>
            <p:ph type="subTitle" idx="4"/>
          </p:nvPr>
        </p:nvSpPr>
        <p:spPr>
          <a:xfrm flipH="1">
            <a:off x="985950" y="3586897"/>
            <a:ext cx="2853300" cy="69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28" name="Google Shape;128;p22"/>
          <p:cNvSpPr txBox="1">
            <a:spLocks noGrp="1"/>
          </p:cNvSpPr>
          <p:nvPr>
            <p:ph type="subTitle" idx="5"/>
          </p:nvPr>
        </p:nvSpPr>
        <p:spPr>
          <a:xfrm flipH="1">
            <a:off x="5304750" y="3265035"/>
            <a:ext cx="28533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vl1pPr>
            <a:lvl2pPr lvl="1" algn="ctr" rtl="0">
              <a:lnSpc>
                <a:spcPct val="100000"/>
              </a:lnSpc>
              <a:spcBef>
                <a:spcPts val="0"/>
              </a:spcBef>
              <a:spcAft>
                <a:spcPts val="0"/>
              </a:spcAft>
              <a:buNone/>
              <a:defRPr sz="2200" b="1"/>
            </a:lvl2pPr>
            <a:lvl3pPr lvl="2" algn="ctr" rtl="0">
              <a:lnSpc>
                <a:spcPct val="100000"/>
              </a:lnSpc>
              <a:spcBef>
                <a:spcPts val="0"/>
              </a:spcBef>
              <a:spcAft>
                <a:spcPts val="0"/>
              </a:spcAft>
              <a:buNone/>
              <a:defRPr sz="2200" b="1"/>
            </a:lvl3pPr>
            <a:lvl4pPr lvl="3" algn="ctr" rtl="0">
              <a:lnSpc>
                <a:spcPct val="100000"/>
              </a:lnSpc>
              <a:spcBef>
                <a:spcPts val="0"/>
              </a:spcBef>
              <a:spcAft>
                <a:spcPts val="0"/>
              </a:spcAft>
              <a:buNone/>
              <a:defRPr sz="2200" b="1"/>
            </a:lvl4pPr>
            <a:lvl5pPr lvl="4" algn="ctr" rtl="0">
              <a:lnSpc>
                <a:spcPct val="100000"/>
              </a:lnSpc>
              <a:spcBef>
                <a:spcPts val="0"/>
              </a:spcBef>
              <a:spcAft>
                <a:spcPts val="0"/>
              </a:spcAft>
              <a:buNone/>
              <a:defRPr sz="2200" b="1"/>
            </a:lvl5pPr>
            <a:lvl6pPr lvl="5" algn="ctr" rtl="0">
              <a:lnSpc>
                <a:spcPct val="100000"/>
              </a:lnSpc>
              <a:spcBef>
                <a:spcPts val="0"/>
              </a:spcBef>
              <a:spcAft>
                <a:spcPts val="0"/>
              </a:spcAft>
              <a:buNone/>
              <a:defRPr sz="2200" b="1"/>
            </a:lvl6pPr>
            <a:lvl7pPr lvl="6" algn="ctr" rtl="0">
              <a:lnSpc>
                <a:spcPct val="100000"/>
              </a:lnSpc>
              <a:spcBef>
                <a:spcPts val="0"/>
              </a:spcBef>
              <a:spcAft>
                <a:spcPts val="0"/>
              </a:spcAft>
              <a:buNone/>
              <a:defRPr sz="2200" b="1"/>
            </a:lvl7pPr>
            <a:lvl8pPr lvl="7" algn="ctr" rtl="0">
              <a:lnSpc>
                <a:spcPct val="100000"/>
              </a:lnSpc>
              <a:spcBef>
                <a:spcPts val="0"/>
              </a:spcBef>
              <a:spcAft>
                <a:spcPts val="0"/>
              </a:spcAft>
              <a:buNone/>
              <a:defRPr sz="2200" b="1"/>
            </a:lvl8pPr>
            <a:lvl9pPr lvl="8" algn="ctr" rtl="0">
              <a:lnSpc>
                <a:spcPct val="100000"/>
              </a:lnSpc>
              <a:spcBef>
                <a:spcPts val="0"/>
              </a:spcBef>
              <a:spcAft>
                <a:spcPts val="0"/>
              </a:spcAft>
              <a:buNone/>
              <a:defRPr sz="2200" b="1"/>
            </a:lvl9pPr>
          </a:lstStyle>
          <a:p>
            <a:endParaRPr/>
          </a:p>
        </p:txBody>
      </p:sp>
      <p:sp>
        <p:nvSpPr>
          <p:cNvPr id="129" name="Google Shape;129;p22"/>
          <p:cNvSpPr txBox="1">
            <a:spLocks noGrp="1"/>
          </p:cNvSpPr>
          <p:nvPr>
            <p:ph type="subTitle" idx="6"/>
          </p:nvPr>
        </p:nvSpPr>
        <p:spPr>
          <a:xfrm flipH="1">
            <a:off x="5304750" y="3586897"/>
            <a:ext cx="2853300" cy="69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29">
    <p:spTree>
      <p:nvGrpSpPr>
        <p:cNvPr id="1" name="Shape 130"/>
        <p:cNvGrpSpPr/>
        <p:nvPr/>
      </p:nvGrpSpPr>
      <p:grpSpPr>
        <a:xfrm>
          <a:off x="0" y="0"/>
          <a:ext cx="0" cy="0"/>
          <a:chOff x="0" y="0"/>
          <a:chExt cx="0" cy="0"/>
        </a:xfrm>
      </p:grpSpPr>
      <p:sp>
        <p:nvSpPr>
          <p:cNvPr id="131" name="Google Shape;131;p23"/>
          <p:cNvSpPr/>
          <p:nvPr/>
        </p:nvSpPr>
        <p:spPr>
          <a:xfrm>
            <a:off x="365700" y="365700"/>
            <a:ext cx="8412600" cy="4412100"/>
          </a:xfrm>
          <a:prstGeom prst="roundRect">
            <a:avLst>
              <a:gd name="adj" fmla="val 333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txBox="1">
            <a:spLocks noGrp="1"/>
          </p:cNvSpPr>
          <p:nvPr>
            <p:ph type="subTitle" idx="1"/>
          </p:nvPr>
        </p:nvSpPr>
        <p:spPr>
          <a:xfrm>
            <a:off x="1880400" y="3198980"/>
            <a:ext cx="5383200" cy="65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133" name="Google Shape;133;p23"/>
          <p:cNvSpPr txBox="1">
            <a:spLocks noGrp="1"/>
          </p:cNvSpPr>
          <p:nvPr>
            <p:ph type="title"/>
          </p:nvPr>
        </p:nvSpPr>
        <p:spPr>
          <a:xfrm>
            <a:off x="1880400" y="1431450"/>
            <a:ext cx="5383200" cy="124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8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17">
    <p:spTree>
      <p:nvGrpSpPr>
        <p:cNvPr id="1" name="Shape 134"/>
        <p:cNvGrpSpPr/>
        <p:nvPr/>
      </p:nvGrpSpPr>
      <p:grpSpPr>
        <a:xfrm>
          <a:off x="0" y="0"/>
          <a:ext cx="0" cy="0"/>
          <a:chOff x="0" y="0"/>
          <a:chExt cx="0" cy="0"/>
        </a:xfrm>
      </p:grpSpPr>
      <p:sp>
        <p:nvSpPr>
          <p:cNvPr id="135" name="Google Shape;135;p24"/>
          <p:cNvSpPr txBox="1">
            <a:spLocks noGrp="1"/>
          </p:cNvSpPr>
          <p:nvPr>
            <p:ph type="body" idx="1"/>
          </p:nvPr>
        </p:nvSpPr>
        <p:spPr>
          <a:xfrm>
            <a:off x="727800" y="1516100"/>
            <a:ext cx="3844200" cy="26820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a:lvl1pPr>
            <a:lvl2pPr marL="914400" lvl="1" indent="-317500" rtl="0">
              <a:spcBef>
                <a:spcPts val="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136" name="Google Shape;136;p2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137"/>
        <p:cNvGrpSpPr/>
        <p:nvPr/>
      </p:nvGrpSpPr>
      <p:grpSpPr>
        <a:xfrm>
          <a:off x="0" y="0"/>
          <a:ext cx="0" cy="0"/>
          <a:chOff x="0" y="0"/>
          <a:chExt cx="0" cy="0"/>
        </a:xfrm>
      </p:grpSpPr>
      <p:sp>
        <p:nvSpPr>
          <p:cNvPr id="138" name="Google Shape;138;p25"/>
          <p:cNvSpPr/>
          <p:nvPr/>
        </p:nvSpPr>
        <p:spPr>
          <a:xfrm>
            <a:off x="365700" y="365700"/>
            <a:ext cx="8412600" cy="4412100"/>
          </a:xfrm>
          <a:prstGeom prst="roundRect">
            <a:avLst>
              <a:gd name="adj" fmla="val 333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5"/>
          <p:cNvSpPr txBox="1">
            <a:spLocks noGrp="1"/>
          </p:cNvSpPr>
          <p:nvPr>
            <p:ph type="subTitle" idx="1"/>
          </p:nvPr>
        </p:nvSpPr>
        <p:spPr>
          <a:xfrm>
            <a:off x="5073613" y="2589782"/>
            <a:ext cx="2958900" cy="105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40" name="Google Shape;140;p25"/>
          <p:cNvSpPr txBox="1">
            <a:spLocks noGrp="1"/>
          </p:cNvSpPr>
          <p:nvPr>
            <p:ph type="title"/>
          </p:nvPr>
        </p:nvSpPr>
        <p:spPr>
          <a:xfrm>
            <a:off x="5073613" y="1446037"/>
            <a:ext cx="2958900" cy="116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141"/>
        <p:cNvGrpSpPr/>
        <p:nvPr/>
      </p:nvGrpSpPr>
      <p:grpSpPr>
        <a:xfrm>
          <a:off x="0" y="0"/>
          <a:ext cx="0" cy="0"/>
          <a:chOff x="0" y="0"/>
          <a:chExt cx="0" cy="0"/>
        </a:xfrm>
      </p:grpSpPr>
      <p:sp>
        <p:nvSpPr>
          <p:cNvPr id="142" name="Google Shape;142;p26"/>
          <p:cNvSpPr/>
          <p:nvPr/>
        </p:nvSpPr>
        <p:spPr>
          <a:xfrm>
            <a:off x="365700" y="365700"/>
            <a:ext cx="8412600" cy="4412100"/>
          </a:xfrm>
          <a:prstGeom prst="roundRect">
            <a:avLst>
              <a:gd name="adj" fmla="val 333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txBox="1">
            <a:spLocks noGrp="1"/>
          </p:cNvSpPr>
          <p:nvPr>
            <p:ph type="subTitle" idx="1"/>
          </p:nvPr>
        </p:nvSpPr>
        <p:spPr>
          <a:xfrm>
            <a:off x="1111488" y="2589782"/>
            <a:ext cx="2958900" cy="105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44" name="Google Shape;144;p26"/>
          <p:cNvSpPr txBox="1">
            <a:spLocks noGrp="1"/>
          </p:cNvSpPr>
          <p:nvPr>
            <p:ph type="title"/>
          </p:nvPr>
        </p:nvSpPr>
        <p:spPr>
          <a:xfrm>
            <a:off x="1111488" y="1446037"/>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4">
  <p:cSld name="CUSTOM_10_1_1_1_1">
    <p:spTree>
      <p:nvGrpSpPr>
        <p:cNvPr id="1" name="Shape 145"/>
        <p:cNvGrpSpPr/>
        <p:nvPr/>
      </p:nvGrpSpPr>
      <p:grpSpPr>
        <a:xfrm>
          <a:off x="0" y="0"/>
          <a:ext cx="0" cy="0"/>
          <a:chOff x="0" y="0"/>
          <a:chExt cx="0" cy="0"/>
        </a:xfrm>
      </p:grpSpPr>
      <p:sp>
        <p:nvSpPr>
          <p:cNvPr id="146" name="Google Shape;146;p27"/>
          <p:cNvSpPr/>
          <p:nvPr/>
        </p:nvSpPr>
        <p:spPr>
          <a:xfrm>
            <a:off x="365700" y="365700"/>
            <a:ext cx="8412600" cy="4412100"/>
          </a:xfrm>
          <a:prstGeom prst="roundRect">
            <a:avLst>
              <a:gd name="adj" fmla="val 333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txBox="1">
            <a:spLocks noGrp="1"/>
          </p:cNvSpPr>
          <p:nvPr>
            <p:ph type="title"/>
          </p:nvPr>
        </p:nvSpPr>
        <p:spPr>
          <a:xfrm>
            <a:off x="4918124" y="1314216"/>
            <a:ext cx="3166500" cy="143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48" name="Google Shape;148;p27"/>
          <p:cNvSpPr txBox="1">
            <a:spLocks noGrp="1"/>
          </p:cNvSpPr>
          <p:nvPr>
            <p:ph type="subTitle" idx="1"/>
          </p:nvPr>
        </p:nvSpPr>
        <p:spPr>
          <a:xfrm>
            <a:off x="4918125" y="2887746"/>
            <a:ext cx="3166500" cy="936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12">
    <p:spTree>
      <p:nvGrpSpPr>
        <p:cNvPr id="1" name="Shape 151"/>
        <p:cNvGrpSpPr/>
        <p:nvPr/>
      </p:nvGrpSpPr>
      <p:grpSpPr>
        <a:xfrm>
          <a:off x="0" y="0"/>
          <a:ext cx="0" cy="0"/>
          <a:chOff x="0" y="0"/>
          <a:chExt cx="0" cy="0"/>
        </a:xfrm>
      </p:grpSpPr>
      <p:sp>
        <p:nvSpPr>
          <p:cNvPr id="152" name="Google Shape;152;p29"/>
          <p:cNvSpPr/>
          <p:nvPr/>
        </p:nvSpPr>
        <p:spPr>
          <a:xfrm>
            <a:off x="365700" y="365700"/>
            <a:ext cx="8412600" cy="4412100"/>
          </a:xfrm>
          <a:prstGeom prst="roundRect">
            <a:avLst>
              <a:gd name="adj" fmla="val 333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9"/>
          <p:cNvSpPr txBox="1">
            <a:spLocks noGrp="1"/>
          </p:cNvSpPr>
          <p:nvPr>
            <p:ph type="title"/>
          </p:nvPr>
        </p:nvSpPr>
        <p:spPr>
          <a:xfrm>
            <a:off x="2646000" y="776974"/>
            <a:ext cx="3852000" cy="97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54" name="Google Shape;154;p29"/>
          <p:cNvSpPr txBox="1">
            <a:spLocks noGrp="1"/>
          </p:cNvSpPr>
          <p:nvPr>
            <p:ph type="subTitle" idx="1"/>
          </p:nvPr>
        </p:nvSpPr>
        <p:spPr>
          <a:xfrm>
            <a:off x="2646000" y="1614939"/>
            <a:ext cx="3852000" cy="97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55" name="Google Shape;155;p29"/>
          <p:cNvSpPr txBox="1"/>
          <p:nvPr/>
        </p:nvSpPr>
        <p:spPr>
          <a:xfrm>
            <a:off x="1724250" y="3784400"/>
            <a:ext cx="5695500" cy="432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a:solidFill>
                  <a:schemeClr val="dk1"/>
                </a:solidFill>
                <a:latin typeface="Poppins"/>
                <a:ea typeface="Poppins"/>
                <a:cs typeface="Poppins"/>
                <a:sym typeface="Poppins"/>
              </a:rPr>
              <a:t>CREDITS: This presentation template was created by </a:t>
            </a:r>
            <a:r>
              <a:rPr lang="en" sz="1200" b="1">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dk1"/>
                </a:solidFill>
                <a:latin typeface="Poppins"/>
                <a:ea typeface="Poppins"/>
                <a:cs typeface="Poppins"/>
                <a:sym typeface="Poppins"/>
              </a:rPr>
              <a:t>, including icons by </a:t>
            </a:r>
            <a:r>
              <a:rPr lang="en" sz="1200" b="1">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dk1"/>
                </a:solidFill>
                <a:latin typeface="Poppins"/>
                <a:ea typeface="Poppins"/>
                <a:cs typeface="Poppins"/>
                <a:sym typeface="Poppins"/>
              </a:rPr>
              <a:t>, and infographics &amp; images by </a:t>
            </a:r>
            <a:r>
              <a:rPr lang="en" sz="1200" b="1">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endParaRPr sz="1200" b="1">
              <a:solidFill>
                <a:schemeClr val="dk1"/>
              </a:solidFill>
              <a:latin typeface="Poppins"/>
              <a:ea typeface="Poppins"/>
              <a:cs typeface="Poppins"/>
              <a:sym typeface="Poppi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56"/>
        <p:cNvGrpSpPr/>
        <p:nvPr/>
      </p:nvGrpSpPr>
      <p:grpSpPr>
        <a:xfrm>
          <a:off x="0" y="0"/>
          <a:ext cx="0" cy="0"/>
          <a:chOff x="0" y="0"/>
          <a:chExt cx="0" cy="0"/>
        </a:xfrm>
      </p:grpSpPr>
      <p:sp>
        <p:nvSpPr>
          <p:cNvPr id="157" name="Google Shape;157;p30"/>
          <p:cNvSpPr/>
          <p:nvPr/>
        </p:nvSpPr>
        <p:spPr>
          <a:xfrm>
            <a:off x="365700" y="365700"/>
            <a:ext cx="8412600" cy="4412100"/>
          </a:xfrm>
          <a:prstGeom prst="roundRect">
            <a:avLst>
              <a:gd name="adj" fmla="val 333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30"/>
          <p:cNvGrpSpPr/>
          <p:nvPr/>
        </p:nvGrpSpPr>
        <p:grpSpPr>
          <a:xfrm>
            <a:off x="8378513" y="199625"/>
            <a:ext cx="527900" cy="434500"/>
            <a:chOff x="4559250" y="2583950"/>
            <a:chExt cx="527900" cy="434500"/>
          </a:xfrm>
        </p:grpSpPr>
        <p:sp>
          <p:nvSpPr>
            <p:cNvPr id="159" name="Google Shape;159;p30"/>
            <p:cNvSpPr/>
            <p:nvPr/>
          </p:nvSpPr>
          <p:spPr>
            <a:xfrm>
              <a:off x="4559250" y="2583950"/>
              <a:ext cx="527900" cy="434500"/>
            </a:xfrm>
            <a:custGeom>
              <a:avLst/>
              <a:gdLst/>
              <a:ahLst/>
              <a:cxnLst/>
              <a:rect l="l" t="t" r="r" b="b"/>
              <a:pathLst>
                <a:path w="21116" h="17380" extrusionOk="0">
                  <a:moveTo>
                    <a:pt x="2369" y="1"/>
                  </a:moveTo>
                  <a:cubicBezTo>
                    <a:pt x="1035" y="1"/>
                    <a:pt x="1" y="1068"/>
                    <a:pt x="1" y="2369"/>
                  </a:cubicBezTo>
                  <a:lnTo>
                    <a:pt x="1" y="15045"/>
                  </a:lnTo>
                  <a:cubicBezTo>
                    <a:pt x="1" y="16346"/>
                    <a:pt x="1035" y="17380"/>
                    <a:pt x="2369" y="17380"/>
                  </a:cubicBezTo>
                  <a:lnTo>
                    <a:pt x="18781" y="17380"/>
                  </a:lnTo>
                  <a:cubicBezTo>
                    <a:pt x="20082" y="17380"/>
                    <a:pt x="21116" y="16346"/>
                    <a:pt x="21116" y="15045"/>
                  </a:cubicBezTo>
                  <a:lnTo>
                    <a:pt x="21116" y="2369"/>
                  </a:lnTo>
                  <a:cubicBezTo>
                    <a:pt x="21116" y="1068"/>
                    <a:pt x="20082" y="1"/>
                    <a:pt x="18781"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0"/>
            <p:cNvSpPr/>
            <p:nvPr/>
          </p:nvSpPr>
          <p:spPr>
            <a:xfrm>
              <a:off x="4754400" y="2694025"/>
              <a:ext cx="179325" cy="215200"/>
            </a:xfrm>
            <a:custGeom>
              <a:avLst/>
              <a:gdLst/>
              <a:ahLst/>
              <a:cxnLst/>
              <a:rect l="l" t="t" r="r" b="b"/>
              <a:pathLst>
                <a:path w="7173" h="8608" extrusionOk="0">
                  <a:moveTo>
                    <a:pt x="0" y="1"/>
                  </a:moveTo>
                  <a:lnTo>
                    <a:pt x="0" y="8607"/>
                  </a:lnTo>
                  <a:lnTo>
                    <a:pt x="7172" y="4304"/>
                  </a:lnTo>
                  <a:lnTo>
                    <a:pt x="0" y="1"/>
                  </a:ln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30"/>
          <p:cNvGrpSpPr/>
          <p:nvPr/>
        </p:nvGrpSpPr>
        <p:grpSpPr>
          <a:xfrm>
            <a:off x="209125" y="4277775"/>
            <a:ext cx="602100" cy="666100"/>
            <a:chOff x="1820650" y="1393100"/>
            <a:chExt cx="602100" cy="666100"/>
          </a:xfrm>
        </p:grpSpPr>
        <p:sp>
          <p:nvSpPr>
            <p:cNvPr id="162" name="Google Shape;162;p30"/>
            <p:cNvSpPr/>
            <p:nvPr/>
          </p:nvSpPr>
          <p:spPr>
            <a:xfrm>
              <a:off x="1820650" y="1393100"/>
              <a:ext cx="602100" cy="666100"/>
            </a:xfrm>
            <a:custGeom>
              <a:avLst/>
              <a:gdLst/>
              <a:ahLst/>
              <a:cxnLst/>
              <a:rect l="l" t="t" r="r" b="b"/>
              <a:pathLst>
                <a:path w="24084" h="26644" extrusionOk="0">
                  <a:moveTo>
                    <a:pt x="11909" y="1"/>
                  </a:moveTo>
                  <a:cubicBezTo>
                    <a:pt x="4637" y="1"/>
                    <a:pt x="0" y="7773"/>
                    <a:pt x="3469" y="14211"/>
                  </a:cubicBezTo>
                  <a:cubicBezTo>
                    <a:pt x="4003" y="15378"/>
                    <a:pt x="9207" y="24285"/>
                    <a:pt x="10641" y="25886"/>
                  </a:cubicBezTo>
                  <a:cubicBezTo>
                    <a:pt x="11138" y="26428"/>
                    <a:pt x="11614" y="26644"/>
                    <a:pt x="12052" y="26644"/>
                  </a:cubicBezTo>
                  <a:cubicBezTo>
                    <a:pt x="12584" y="26644"/>
                    <a:pt x="13059" y="26325"/>
                    <a:pt x="13443" y="25886"/>
                  </a:cubicBezTo>
                  <a:cubicBezTo>
                    <a:pt x="14844" y="24285"/>
                    <a:pt x="20114" y="15378"/>
                    <a:pt x="20615" y="14211"/>
                  </a:cubicBezTo>
                  <a:cubicBezTo>
                    <a:pt x="24084" y="7773"/>
                    <a:pt x="19447" y="1"/>
                    <a:pt x="12142"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0"/>
            <p:cNvSpPr/>
            <p:nvPr/>
          </p:nvSpPr>
          <p:spPr>
            <a:xfrm>
              <a:off x="1919875" y="1484850"/>
              <a:ext cx="346950" cy="297125"/>
            </a:xfrm>
            <a:custGeom>
              <a:avLst/>
              <a:gdLst/>
              <a:ahLst/>
              <a:cxnLst/>
              <a:rect l="l" t="t" r="r" b="b"/>
              <a:pathLst>
                <a:path w="13878" h="11885" extrusionOk="0">
                  <a:moveTo>
                    <a:pt x="7940" y="0"/>
                  </a:moveTo>
                  <a:cubicBezTo>
                    <a:pt x="2669" y="0"/>
                    <a:pt x="1" y="6405"/>
                    <a:pt x="3770" y="10141"/>
                  </a:cubicBezTo>
                  <a:cubicBezTo>
                    <a:pt x="4975" y="11346"/>
                    <a:pt x="6454" y="11884"/>
                    <a:pt x="7905" y="11884"/>
                  </a:cubicBezTo>
                  <a:cubicBezTo>
                    <a:pt x="10953" y="11884"/>
                    <a:pt x="13877" y="9508"/>
                    <a:pt x="13877" y="5938"/>
                  </a:cubicBezTo>
                  <a:cubicBezTo>
                    <a:pt x="13877" y="2669"/>
                    <a:pt x="11209" y="0"/>
                    <a:pt x="7940"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30"/>
          <p:cNvGrpSpPr/>
          <p:nvPr/>
        </p:nvGrpSpPr>
        <p:grpSpPr>
          <a:xfrm>
            <a:off x="8197650" y="4316725"/>
            <a:ext cx="737225" cy="627150"/>
            <a:chOff x="3475975" y="624225"/>
            <a:chExt cx="737225" cy="627150"/>
          </a:xfrm>
        </p:grpSpPr>
        <p:sp>
          <p:nvSpPr>
            <p:cNvPr id="165" name="Google Shape;165;p30"/>
            <p:cNvSpPr/>
            <p:nvPr/>
          </p:nvSpPr>
          <p:spPr>
            <a:xfrm>
              <a:off x="3475975" y="624225"/>
              <a:ext cx="737225" cy="627150"/>
            </a:xfrm>
            <a:custGeom>
              <a:avLst/>
              <a:gdLst/>
              <a:ahLst/>
              <a:cxnLst/>
              <a:rect l="l" t="t" r="r" b="b"/>
              <a:pathLst>
                <a:path w="29489" h="25086" extrusionOk="0">
                  <a:moveTo>
                    <a:pt x="2369" y="0"/>
                  </a:moveTo>
                  <a:cubicBezTo>
                    <a:pt x="1068" y="0"/>
                    <a:pt x="1" y="1068"/>
                    <a:pt x="1" y="2369"/>
                  </a:cubicBezTo>
                  <a:lnTo>
                    <a:pt x="1" y="14611"/>
                  </a:lnTo>
                  <a:cubicBezTo>
                    <a:pt x="1" y="15912"/>
                    <a:pt x="1068" y="16979"/>
                    <a:pt x="2369" y="16979"/>
                  </a:cubicBezTo>
                  <a:lnTo>
                    <a:pt x="11276" y="16979"/>
                  </a:lnTo>
                  <a:lnTo>
                    <a:pt x="9274" y="25085"/>
                  </a:lnTo>
                  <a:lnTo>
                    <a:pt x="19115" y="16979"/>
                  </a:lnTo>
                  <a:lnTo>
                    <a:pt x="27120" y="16979"/>
                  </a:lnTo>
                  <a:cubicBezTo>
                    <a:pt x="28421" y="16979"/>
                    <a:pt x="29489" y="15912"/>
                    <a:pt x="29489" y="14611"/>
                  </a:cubicBezTo>
                  <a:lnTo>
                    <a:pt x="29489" y="2369"/>
                  </a:lnTo>
                  <a:cubicBezTo>
                    <a:pt x="29489" y="1068"/>
                    <a:pt x="28421" y="0"/>
                    <a:pt x="27120" y="0"/>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0"/>
            <p:cNvSpPr/>
            <p:nvPr/>
          </p:nvSpPr>
          <p:spPr>
            <a:xfrm>
              <a:off x="3616925" y="801850"/>
              <a:ext cx="80075" cy="68625"/>
            </a:xfrm>
            <a:custGeom>
              <a:avLst/>
              <a:gdLst/>
              <a:ahLst/>
              <a:cxnLst/>
              <a:rect l="l" t="t" r="r" b="b"/>
              <a:pathLst>
                <a:path w="3203" h="2745" extrusionOk="0">
                  <a:moveTo>
                    <a:pt x="1835" y="0"/>
                  </a:moveTo>
                  <a:cubicBezTo>
                    <a:pt x="601" y="0"/>
                    <a:pt x="0" y="1502"/>
                    <a:pt x="868" y="2335"/>
                  </a:cubicBezTo>
                  <a:cubicBezTo>
                    <a:pt x="1150" y="2618"/>
                    <a:pt x="1496" y="2745"/>
                    <a:pt x="1834" y="2745"/>
                  </a:cubicBezTo>
                  <a:cubicBezTo>
                    <a:pt x="2535" y="2745"/>
                    <a:pt x="3203" y="2201"/>
                    <a:pt x="3203" y="1368"/>
                  </a:cubicBezTo>
                  <a:cubicBezTo>
                    <a:pt x="3203"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0"/>
            <p:cNvSpPr/>
            <p:nvPr/>
          </p:nvSpPr>
          <p:spPr>
            <a:xfrm>
              <a:off x="3798725" y="801850"/>
              <a:ext cx="80075" cy="68625"/>
            </a:xfrm>
            <a:custGeom>
              <a:avLst/>
              <a:gdLst/>
              <a:ahLst/>
              <a:cxnLst/>
              <a:rect l="l" t="t" r="r" b="b"/>
              <a:pathLst>
                <a:path w="3203" h="2745" extrusionOk="0">
                  <a:moveTo>
                    <a:pt x="1835" y="0"/>
                  </a:moveTo>
                  <a:cubicBezTo>
                    <a:pt x="601" y="0"/>
                    <a:pt x="0" y="1502"/>
                    <a:pt x="867" y="2335"/>
                  </a:cubicBezTo>
                  <a:cubicBezTo>
                    <a:pt x="1150" y="2618"/>
                    <a:pt x="1496" y="2745"/>
                    <a:pt x="1834" y="2745"/>
                  </a:cubicBezTo>
                  <a:cubicBezTo>
                    <a:pt x="2535" y="2745"/>
                    <a:pt x="3202" y="2201"/>
                    <a:pt x="3202" y="1368"/>
                  </a:cubicBezTo>
                  <a:cubicBezTo>
                    <a:pt x="3202"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0"/>
            <p:cNvSpPr/>
            <p:nvPr/>
          </p:nvSpPr>
          <p:spPr>
            <a:xfrm>
              <a:off x="3980525" y="801850"/>
              <a:ext cx="80075" cy="68625"/>
            </a:xfrm>
            <a:custGeom>
              <a:avLst/>
              <a:gdLst/>
              <a:ahLst/>
              <a:cxnLst/>
              <a:rect l="l" t="t" r="r" b="b"/>
              <a:pathLst>
                <a:path w="3203" h="2745" extrusionOk="0">
                  <a:moveTo>
                    <a:pt x="1835" y="0"/>
                  </a:moveTo>
                  <a:cubicBezTo>
                    <a:pt x="600" y="0"/>
                    <a:pt x="0" y="1502"/>
                    <a:pt x="867" y="2335"/>
                  </a:cubicBezTo>
                  <a:cubicBezTo>
                    <a:pt x="1139" y="2618"/>
                    <a:pt x="1481" y="2745"/>
                    <a:pt x="1819" y="2745"/>
                  </a:cubicBezTo>
                  <a:cubicBezTo>
                    <a:pt x="2520" y="2745"/>
                    <a:pt x="3202" y="2201"/>
                    <a:pt x="3202" y="1368"/>
                  </a:cubicBezTo>
                  <a:cubicBezTo>
                    <a:pt x="3202" y="634"/>
                    <a:pt x="2569"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30"/>
          <p:cNvGrpSpPr/>
          <p:nvPr/>
        </p:nvGrpSpPr>
        <p:grpSpPr>
          <a:xfrm>
            <a:off x="209125" y="199625"/>
            <a:ext cx="822125" cy="619150"/>
            <a:chOff x="1574625" y="624700"/>
            <a:chExt cx="822125" cy="619150"/>
          </a:xfrm>
        </p:grpSpPr>
        <p:sp>
          <p:nvSpPr>
            <p:cNvPr id="170" name="Google Shape;170;p30"/>
            <p:cNvSpPr/>
            <p:nvPr/>
          </p:nvSpPr>
          <p:spPr>
            <a:xfrm>
              <a:off x="1574625" y="624700"/>
              <a:ext cx="822125" cy="547350"/>
            </a:xfrm>
            <a:custGeom>
              <a:avLst/>
              <a:gdLst/>
              <a:ahLst/>
              <a:cxnLst/>
              <a:rect l="l" t="t" r="r" b="b"/>
              <a:pathLst>
                <a:path w="32885" h="21894" extrusionOk="0">
                  <a:moveTo>
                    <a:pt x="13561" y="1"/>
                  </a:moveTo>
                  <a:cubicBezTo>
                    <a:pt x="13302" y="1"/>
                    <a:pt x="13040" y="16"/>
                    <a:pt x="12776" y="48"/>
                  </a:cubicBezTo>
                  <a:cubicBezTo>
                    <a:pt x="9474" y="415"/>
                    <a:pt x="6972" y="3217"/>
                    <a:pt x="6972" y="6553"/>
                  </a:cubicBezTo>
                  <a:lnTo>
                    <a:pt x="6972" y="6920"/>
                  </a:lnTo>
                  <a:cubicBezTo>
                    <a:pt x="6372" y="6686"/>
                    <a:pt x="5771" y="6553"/>
                    <a:pt x="5138" y="6553"/>
                  </a:cubicBezTo>
                  <a:cubicBezTo>
                    <a:pt x="2336" y="6553"/>
                    <a:pt x="34" y="8788"/>
                    <a:pt x="34" y="11590"/>
                  </a:cubicBezTo>
                  <a:cubicBezTo>
                    <a:pt x="1" y="14392"/>
                    <a:pt x="2236" y="16693"/>
                    <a:pt x="5071" y="16727"/>
                  </a:cubicBezTo>
                  <a:cubicBezTo>
                    <a:pt x="4771" y="18962"/>
                    <a:pt x="6172" y="21097"/>
                    <a:pt x="8373" y="21730"/>
                  </a:cubicBezTo>
                  <a:cubicBezTo>
                    <a:pt x="8777" y="21840"/>
                    <a:pt x="9185" y="21893"/>
                    <a:pt x="9588" y="21893"/>
                  </a:cubicBezTo>
                  <a:cubicBezTo>
                    <a:pt x="11383" y="21893"/>
                    <a:pt x="13075" y="20845"/>
                    <a:pt x="13811" y="19128"/>
                  </a:cubicBezTo>
                  <a:cubicBezTo>
                    <a:pt x="14381" y="20490"/>
                    <a:pt x="15588" y="21125"/>
                    <a:pt x="16793" y="21125"/>
                  </a:cubicBezTo>
                  <a:cubicBezTo>
                    <a:pt x="18335" y="21125"/>
                    <a:pt x="19876" y="20085"/>
                    <a:pt x="20082" y="18194"/>
                  </a:cubicBezTo>
                  <a:cubicBezTo>
                    <a:pt x="21408" y="19659"/>
                    <a:pt x="23175" y="20351"/>
                    <a:pt x="24925" y="20351"/>
                  </a:cubicBezTo>
                  <a:cubicBezTo>
                    <a:pt x="27401" y="20351"/>
                    <a:pt x="29842" y="18967"/>
                    <a:pt x="30956" y="16426"/>
                  </a:cubicBezTo>
                  <a:cubicBezTo>
                    <a:pt x="32884" y="12071"/>
                    <a:pt x="29677" y="7186"/>
                    <a:pt x="24966" y="7186"/>
                  </a:cubicBezTo>
                  <a:cubicBezTo>
                    <a:pt x="24950" y="7186"/>
                    <a:pt x="24934" y="7186"/>
                    <a:pt x="24918" y="7187"/>
                  </a:cubicBezTo>
                  <a:cubicBezTo>
                    <a:pt x="24585" y="7187"/>
                    <a:pt x="24251" y="7220"/>
                    <a:pt x="23918" y="7253"/>
                  </a:cubicBezTo>
                  <a:cubicBezTo>
                    <a:pt x="24785" y="5474"/>
                    <a:pt x="23311" y="3944"/>
                    <a:pt x="21803" y="3944"/>
                  </a:cubicBezTo>
                  <a:cubicBezTo>
                    <a:pt x="21105" y="3944"/>
                    <a:pt x="20400" y="4271"/>
                    <a:pt x="19915" y="5052"/>
                  </a:cubicBezTo>
                  <a:cubicBezTo>
                    <a:pt x="19209" y="2074"/>
                    <a:pt x="16554" y="1"/>
                    <a:pt x="13561"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a:off x="1790625" y="837925"/>
              <a:ext cx="274375" cy="405925"/>
            </a:xfrm>
            <a:custGeom>
              <a:avLst/>
              <a:gdLst/>
              <a:ahLst/>
              <a:cxnLst/>
              <a:rect l="l" t="t" r="r" b="b"/>
              <a:pathLst>
                <a:path w="10975" h="16237" extrusionOk="0">
                  <a:moveTo>
                    <a:pt x="5471" y="0"/>
                  </a:moveTo>
                  <a:cubicBezTo>
                    <a:pt x="5196" y="0"/>
                    <a:pt x="4920" y="109"/>
                    <a:pt x="4704" y="325"/>
                  </a:cubicBezTo>
                  <a:lnTo>
                    <a:pt x="601" y="4462"/>
                  </a:lnTo>
                  <a:cubicBezTo>
                    <a:pt x="0" y="5062"/>
                    <a:pt x="167" y="5996"/>
                    <a:pt x="1268" y="5996"/>
                  </a:cubicBezTo>
                  <a:lnTo>
                    <a:pt x="3269" y="5996"/>
                  </a:lnTo>
                  <a:lnTo>
                    <a:pt x="3269" y="15169"/>
                  </a:lnTo>
                  <a:cubicBezTo>
                    <a:pt x="3269" y="15736"/>
                    <a:pt x="3736" y="16237"/>
                    <a:pt x="4337" y="16237"/>
                  </a:cubicBezTo>
                  <a:lnTo>
                    <a:pt x="6572" y="16237"/>
                  </a:lnTo>
                  <a:cubicBezTo>
                    <a:pt x="7172" y="16237"/>
                    <a:pt x="7672" y="15770"/>
                    <a:pt x="7672" y="15169"/>
                  </a:cubicBezTo>
                  <a:lnTo>
                    <a:pt x="7672" y="5996"/>
                  </a:lnTo>
                  <a:lnTo>
                    <a:pt x="9674" y="5996"/>
                  </a:lnTo>
                  <a:cubicBezTo>
                    <a:pt x="10775" y="5996"/>
                    <a:pt x="10975" y="5062"/>
                    <a:pt x="10374" y="4462"/>
                  </a:cubicBezTo>
                  <a:lnTo>
                    <a:pt x="6238" y="325"/>
                  </a:lnTo>
                  <a:cubicBezTo>
                    <a:pt x="6021" y="109"/>
                    <a:pt x="5746" y="0"/>
                    <a:pt x="5471" y="0"/>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30"/>
          <p:cNvSpPr/>
          <p:nvPr/>
        </p:nvSpPr>
        <p:spPr>
          <a:xfrm>
            <a:off x="8670010" y="963625"/>
            <a:ext cx="226000" cy="226025"/>
          </a:xfrm>
          <a:custGeom>
            <a:avLst/>
            <a:gdLst/>
            <a:ahLst/>
            <a:cxnLst/>
            <a:rect l="l" t="t" r="r" b="b"/>
            <a:pathLst>
              <a:path w="9040" h="9041" extrusionOk="0">
                <a:moveTo>
                  <a:pt x="3936" y="1"/>
                </a:moveTo>
                <a:cubicBezTo>
                  <a:pt x="3436" y="1"/>
                  <a:pt x="3036" y="401"/>
                  <a:pt x="3036" y="902"/>
                </a:cubicBezTo>
                <a:lnTo>
                  <a:pt x="3036" y="3036"/>
                </a:lnTo>
                <a:lnTo>
                  <a:pt x="901" y="3036"/>
                </a:lnTo>
                <a:cubicBezTo>
                  <a:pt x="400" y="3036"/>
                  <a:pt x="0" y="3437"/>
                  <a:pt x="0" y="3937"/>
                </a:cubicBezTo>
                <a:lnTo>
                  <a:pt x="0" y="5105"/>
                </a:lnTo>
                <a:cubicBezTo>
                  <a:pt x="0" y="5605"/>
                  <a:pt x="400" y="6005"/>
                  <a:pt x="901" y="6005"/>
                </a:cubicBezTo>
                <a:lnTo>
                  <a:pt x="3036" y="6005"/>
                </a:lnTo>
                <a:lnTo>
                  <a:pt x="3036" y="8140"/>
                </a:lnTo>
                <a:cubicBezTo>
                  <a:pt x="3036" y="8640"/>
                  <a:pt x="3436" y="9041"/>
                  <a:pt x="3936" y="9041"/>
                </a:cubicBezTo>
                <a:lnTo>
                  <a:pt x="5104" y="9041"/>
                </a:lnTo>
                <a:cubicBezTo>
                  <a:pt x="5604" y="9041"/>
                  <a:pt x="6004" y="8640"/>
                  <a:pt x="6004" y="8140"/>
                </a:cubicBezTo>
                <a:lnTo>
                  <a:pt x="6004" y="6005"/>
                </a:lnTo>
                <a:lnTo>
                  <a:pt x="8139" y="6005"/>
                </a:lnTo>
                <a:cubicBezTo>
                  <a:pt x="8640" y="6005"/>
                  <a:pt x="9040" y="5605"/>
                  <a:pt x="9040" y="5105"/>
                </a:cubicBezTo>
                <a:lnTo>
                  <a:pt x="9040" y="3937"/>
                </a:lnTo>
                <a:cubicBezTo>
                  <a:pt x="9040" y="3455"/>
                  <a:pt x="8668" y="3035"/>
                  <a:pt x="8193" y="3035"/>
                </a:cubicBezTo>
                <a:cubicBezTo>
                  <a:pt x="8175" y="3035"/>
                  <a:pt x="8157" y="3035"/>
                  <a:pt x="8139" y="3036"/>
                </a:cubicBezTo>
                <a:lnTo>
                  <a:pt x="6004" y="3036"/>
                </a:lnTo>
                <a:lnTo>
                  <a:pt x="6004" y="902"/>
                </a:lnTo>
                <a:cubicBezTo>
                  <a:pt x="6004" y="401"/>
                  <a:pt x="5604" y="1"/>
                  <a:pt x="5104"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a:off x="365700" y="1203800"/>
            <a:ext cx="8412600" cy="3573900"/>
          </a:xfrm>
          <a:prstGeom prst="roundRect">
            <a:avLst>
              <a:gd name="adj" fmla="val 4060"/>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720525" y="1377100"/>
            <a:ext cx="3388500" cy="3088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lnSpc>
                <a:spcPct val="100000"/>
              </a:lnSpc>
              <a:spcBef>
                <a:spcPts val="1000"/>
              </a:spcBef>
              <a:spcAft>
                <a:spcPts val="0"/>
              </a:spcAft>
              <a:buClr>
                <a:srgbClr val="434343"/>
              </a:buClr>
              <a:buSzPts val="1400"/>
              <a:buFont typeface="Roboto Condensed Light"/>
              <a:buChar char="○"/>
              <a:defRPr/>
            </a:lvl2pPr>
            <a:lvl3pPr marL="1371600" lvl="2" indent="-317500">
              <a:lnSpc>
                <a:spcPct val="100000"/>
              </a:lnSpc>
              <a:spcBef>
                <a:spcPts val="0"/>
              </a:spcBef>
              <a:spcAft>
                <a:spcPts val="0"/>
              </a:spcAft>
              <a:buClr>
                <a:srgbClr val="434343"/>
              </a:buClr>
              <a:buSzPts val="1400"/>
              <a:buFont typeface="Roboto Condensed Light"/>
              <a:buChar char="■"/>
              <a:defRPr/>
            </a:lvl3pPr>
            <a:lvl4pPr marL="1828800" lvl="3" indent="-317500">
              <a:lnSpc>
                <a:spcPct val="100000"/>
              </a:lnSpc>
              <a:spcBef>
                <a:spcPts val="0"/>
              </a:spcBef>
              <a:spcAft>
                <a:spcPts val="0"/>
              </a:spcAft>
              <a:buClr>
                <a:srgbClr val="434343"/>
              </a:buClr>
              <a:buSzPts val="1400"/>
              <a:buFont typeface="Roboto Condensed Light"/>
              <a:buChar char="●"/>
              <a:defRPr/>
            </a:lvl4pPr>
            <a:lvl5pPr marL="2286000" lvl="4" indent="-317500">
              <a:lnSpc>
                <a:spcPct val="100000"/>
              </a:lnSpc>
              <a:spcBef>
                <a:spcPts val="0"/>
              </a:spcBef>
              <a:spcAft>
                <a:spcPts val="0"/>
              </a:spcAft>
              <a:buClr>
                <a:srgbClr val="434343"/>
              </a:buClr>
              <a:buSzPts val="1400"/>
              <a:buFont typeface="Roboto Condensed Light"/>
              <a:buChar char="○"/>
              <a:defRPr/>
            </a:lvl5pPr>
            <a:lvl6pPr marL="2743200" lvl="5" indent="-317500">
              <a:lnSpc>
                <a:spcPct val="100000"/>
              </a:lnSpc>
              <a:spcBef>
                <a:spcPts val="0"/>
              </a:spcBef>
              <a:spcAft>
                <a:spcPts val="0"/>
              </a:spcAft>
              <a:buClr>
                <a:srgbClr val="434343"/>
              </a:buClr>
              <a:buSzPts val="1400"/>
              <a:buFont typeface="Roboto Condensed Light"/>
              <a:buChar char="■"/>
              <a:defRPr/>
            </a:lvl6pPr>
            <a:lvl7pPr marL="3200400" lvl="6" indent="-317500">
              <a:lnSpc>
                <a:spcPct val="100000"/>
              </a:lnSpc>
              <a:spcBef>
                <a:spcPts val="0"/>
              </a:spcBef>
              <a:spcAft>
                <a:spcPts val="0"/>
              </a:spcAft>
              <a:buClr>
                <a:srgbClr val="434343"/>
              </a:buClr>
              <a:buSzPts val="1400"/>
              <a:buFont typeface="Roboto Condensed Light"/>
              <a:buChar char="●"/>
              <a:defRPr/>
            </a:lvl7pPr>
            <a:lvl8pPr marL="3657600" lvl="7" indent="-317500">
              <a:lnSpc>
                <a:spcPct val="100000"/>
              </a:lnSpc>
              <a:spcBef>
                <a:spcPts val="0"/>
              </a:spcBef>
              <a:spcAft>
                <a:spcPts val="0"/>
              </a:spcAft>
              <a:buClr>
                <a:srgbClr val="434343"/>
              </a:buClr>
              <a:buSzPts val="1400"/>
              <a:buFont typeface="Roboto Condensed Light"/>
              <a:buChar char="○"/>
              <a:defRPr/>
            </a:lvl8pPr>
            <a:lvl9pPr marL="4114800" lvl="8" indent="-317500">
              <a:lnSpc>
                <a:spcPct val="100000"/>
              </a:lnSpc>
              <a:spcBef>
                <a:spcPts val="0"/>
              </a:spcBef>
              <a:spcAft>
                <a:spcPts val="0"/>
              </a:spcAft>
              <a:buClr>
                <a:srgbClr val="434343"/>
              </a:buClr>
              <a:buSzPts val="1400"/>
              <a:buFont typeface="Roboto Condensed Light"/>
              <a:buChar char="■"/>
              <a:defRPr/>
            </a:lvl9pPr>
          </a:lstStyle>
          <a:p>
            <a:endParaRPr/>
          </a:p>
        </p:txBody>
      </p:sp>
      <p:sp>
        <p:nvSpPr>
          <p:cNvPr id="19" name="Google Shape;19;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173"/>
        <p:cNvGrpSpPr/>
        <p:nvPr/>
      </p:nvGrpSpPr>
      <p:grpSpPr>
        <a:xfrm>
          <a:off x="0" y="0"/>
          <a:ext cx="0" cy="0"/>
          <a:chOff x="0" y="0"/>
          <a:chExt cx="0" cy="0"/>
        </a:xfrm>
      </p:grpSpPr>
      <p:sp>
        <p:nvSpPr>
          <p:cNvPr id="174" name="Google Shape;174;p31"/>
          <p:cNvSpPr/>
          <p:nvPr/>
        </p:nvSpPr>
        <p:spPr>
          <a:xfrm>
            <a:off x="365700" y="365700"/>
            <a:ext cx="8412600" cy="4412100"/>
          </a:xfrm>
          <a:prstGeom prst="roundRect">
            <a:avLst>
              <a:gd name="adj" fmla="val 333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31"/>
          <p:cNvGrpSpPr/>
          <p:nvPr/>
        </p:nvGrpSpPr>
        <p:grpSpPr>
          <a:xfrm>
            <a:off x="8379488" y="153663"/>
            <a:ext cx="624625" cy="830925"/>
            <a:chOff x="4863650" y="3815375"/>
            <a:chExt cx="624625" cy="830925"/>
          </a:xfrm>
        </p:grpSpPr>
        <p:sp>
          <p:nvSpPr>
            <p:cNvPr id="176" name="Google Shape;176;p31"/>
            <p:cNvSpPr/>
            <p:nvPr/>
          </p:nvSpPr>
          <p:spPr>
            <a:xfrm>
              <a:off x="5086300" y="4421100"/>
              <a:ext cx="236875" cy="180150"/>
            </a:xfrm>
            <a:custGeom>
              <a:avLst/>
              <a:gdLst/>
              <a:ahLst/>
              <a:cxnLst/>
              <a:rect l="l" t="t" r="r" b="b"/>
              <a:pathLst>
                <a:path w="9475" h="7206" extrusionOk="0">
                  <a:moveTo>
                    <a:pt x="835" y="1"/>
                  </a:moveTo>
                  <a:cubicBezTo>
                    <a:pt x="301" y="468"/>
                    <a:pt x="1" y="1102"/>
                    <a:pt x="34" y="1802"/>
                  </a:cubicBezTo>
                  <a:lnTo>
                    <a:pt x="34" y="4871"/>
                  </a:lnTo>
                  <a:cubicBezTo>
                    <a:pt x="34" y="6172"/>
                    <a:pt x="1068" y="7206"/>
                    <a:pt x="2369" y="7206"/>
                  </a:cubicBezTo>
                  <a:lnTo>
                    <a:pt x="7106" y="7206"/>
                  </a:lnTo>
                  <a:cubicBezTo>
                    <a:pt x="8407" y="7206"/>
                    <a:pt x="9474" y="6172"/>
                    <a:pt x="9474" y="4871"/>
                  </a:cubicBezTo>
                  <a:lnTo>
                    <a:pt x="9474" y="1802"/>
                  </a:lnTo>
                  <a:cubicBezTo>
                    <a:pt x="9474" y="1102"/>
                    <a:pt x="9174" y="468"/>
                    <a:pt x="8673"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1"/>
            <p:cNvSpPr/>
            <p:nvPr/>
          </p:nvSpPr>
          <p:spPr>
            <a:xfrm>
              <a:off x="5163850" y="4601225"/>
              <a:ext cx="81750" cy="45075"/>
            </a:xfrm>
            <a:custGeom>
              <a:avLst/>
              <a:gdLst/>
              <a:ahLst/>
              <a:cxnLst/>
              <a:rect l="l" t="t" r="r" b="b"/>
              <a:pathLst>
                <a:path w="3270" h="1803" extrusionOk="0">
                  <a:moveTo>
                    <a:pt x="1" y="1"/>
                  </a:moveTo>
                  <a:lnTo>
                    <a:pt x="1" y="735"/>
                  </a:lnTo>
                  <a:cubicBezTo>
                    <a:pt x="1" y="1335"/>
                    <a:pt x="468" y="1802"/>
                    <a:pt x="1068" y="1802"/>
                  </a:cubicBezTo>
                  <a:lnTo>
                    <a:pt x="2236" y="1802"/>
                  </a:lnTo>
                  <a:cubicBezTo>
                    <a:pt x="2803" y="1802"/>
                    <a:pt x="3270" y="1335"/>
                    <a:pt x="3270" y="735"/>
                  </a:cubicBezTo>
                  <a:lnTo>
                    <a:pt x="3270" y="1"/>
                  </a:ln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1"/>
            <p:cNvSpPr/>
            <p:nvPr/>
          </p:nvSpPr>
          <p:spPr>
            <a:xfrm>
              <a:off x="5087125" y="4543700"/>
              <a:ext cx="236050" cy="25"/>
            </a:xfrm>
            <a:custGeom>
              <a:avLst/>
              <a:gdLst/>
              <a:ahLst/>
              <a:cxnLst/>
              <a:rect l="l" t="t" r="r" b="b"/>
              <a:pathLst>
                <a:path w="9442" h="1" extrusionOk="0">
                  <a:moveTo>
                    <a:pt x="1" y="0"/>
                  </a:moveTo>
                  <a:lnTo>
                    <a:pt x="9441" y="0"/>
                  </a:lnTo>
                </a:path>
              </a:pathLst>
            </a:custGeom>
            <a:solidFill>
              <a:srgbClr val="FBF3D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1"/>
            <p:cNvSpPr/>
            <p:nvPr/>
          </p:nvSpPr>
          <p:spPr>
            <a:xfrm>
              <a:off x="5087125" y="4543700"/>
              <a:ext cx="236050" cy="25"/>
            </a:xfrm>
            <a:custGeom>
              <a:avLst/>
              <a:gdLst/>
              <a:ahLst/>
              <a:cxnLst/>
              <a:rect l="l" t="t" r="r" b="b"/>
              <a:pathLst>
                <a:path w="9442" h="1" fill="none" extrusionOk="0">
                  <a:moveTo>
                    <a:pt x="1" y="0"/>
                  </a:moveTo>
                  <a:lnTo>
                    <a:pt x="9441"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1"/>
            <p:cNvSpPr/>
            <p:nvPr/>
          </p:nvSpPr>
          <p:spPr>
            <a:xfrm>
              <a:off x="5087125" y="4490325"/>
              <a:ext cx="236050" cy="25"/>
            </a:xfrm>
            <a:custGeom>
              <a:avLst/>
              <a:gdLst/>
              <a:ahLst/>
              <a:cxnLst/>
              <a:rect l="l" t="t" r="r" b="b"/>
              <a:pathLst>
                <a:path w="9442" h="1" extrusionOk="0">
                  <a:moveTo>
                    <a:pt x="1" y="0"/>
                  </a:moveTo>
                  <a:lnTo>
                    <a:pt x="9441" y="0"/>
                  </a:lnTo>
                </a:path>
              </a:pathLst>
            </a:custGeom>
            <a:solidFill>
              <a:srgbClr val="FBF3D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1"/>
            <p:cNvSpPr/>
            <p:nvPr/>
          </p:nvSpPr>
          <p:spPr>
            <a:xfrm>
              <a:off x="5087125" y="4490325"/>
              <a:ext cx="236050" cy="25"/>
            </a:xfrm>
            <a:custGeom>
              <a:avLst/>
              <a:gdLst/>
              <a:ahLst/>
              <a:cxnLst/>
              <a:rect l="l" t="t" r="r" b="b"/>
              <a:pathLst>
                <a:path w="9442" h="1" fill="none" extrusionOk="0">
                  <a:moveTo>
                    <a:pt x="1" y="0"/>
                  </a:moveTo>
                  <a:lnTo>
                    <a:pt x="9441"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1"/>
            <p:cNvSpPr/>
            <p:nvPr/>
          </p:nvSpPr>
          <p:spPr>
            <a:xfrm>
              <a:off x="4863650" y="3815375"/>
              <a:ext cx="624625" cy="620775"/>
            </a:xfrm>
            <a:custGeom>
              <a:avLst/>
              <a:gdLst/>
              <a:ahLst/>
              <a:cxnLst/>
              <a:rect l="l" t="t" r="r" b="b"/>
              <a:pathLst>
                <a:path w="24985" h="24831" extrusionOk="0">
                  <a:moveTo>
                    <a:pt x="13631" y="0"/>
                  </a:moveTo>
                  <a:cubicBezTo>
                    <a:pt x="11583" y="0"/>
                    <a:pt x="9483" y="567"/>
                    <a:pt x="7539" y="1814"/>
                  </a:cubicBezTo>
                  <a:cubicBezTo>
                    <a:pt x="0" y="6651"/>
                    <a:pt x="767" y="17892"/>
                    <a:pt x="8940" y="21628"/>
                  </a:cubicBezTo>
                  <a:lnTo>
                    <a:pt x="8940" y="22462"/>
                  </a:lnTo>
                  <a:cubicBezTo>
                    <a:pt x="8940" y="23763"/>
                    <a:pt x="9974" y="24830"/>
                    <a:pt x="11275" y="24830"/>
                  </a:cubicBezTo>
                  <a:lnTo>
                    <a:pt x="16012" y="24830"/>
                  </a:lnTo>
                  <a:cubicBezTo>
                    <a:pt x="17313" y="24830"/>
                    <a:pt x="18380" y="23763"/>
                    <a:pt x="18380" y="22462"/>
                  </a:cubicBezTo>
                  <a:lnTo>
                    <a:pt x="18380" y="21628"/>
                  </a:lnTo>
                  <a:cubicBezTo>
                    <a:pt x="22383" y="19793"/>
                    <a:pt x="24985" y="15757"/>
                    <a:pt x="24985" y="11354"/>
                  </a:cubicBezTo>
                  <a:cubicBezTo>
                    <a:pt x="24985" y="4694"/>
                    <a:pt x="19527" y="0"/>
                    <a:pt x="13631"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31"/>
          <p:cNvGrpSpPr/>
          <p:nvPr/>
        </p:nvGrpSpPr>
        <p:grpSpPr>
          <a:xfrm>
            <a:off x="139888" y="4556163"/>
            <a:ext cx="527900" cy="433675"/>
            <a:chOff x="2356025" y="3709750"/>
            <a:chExt cx="527900" cy="433675"/>
          </a:xfrm>
        </p:grpSpPr>
        <p:sp>
          <p:nvSpPr>
            <p:cNvPr id="184" name="Google Shape;184;p31"/>
            <p:cNvSpPr/>
            <p:nvPr/>
          </p:nvSpPr>
          <p:spPr>
            <a:xfrm>
              <a:off x="2356025" y="3709750"/>
              <a:ext cx="527900" cy="433675"/>
            </a:xfrm>
            <a:custGeom>
              <a:avLst/>
              <a:gdLst/>
              <a:ahLst/>
              <a:cxnLst/>
              <a:rect l="l" t="t" r="r" b="b"/>
              <a:pathLst>
                <a:path w="21116" h="17347" extrusionOk="0">
                  <a:moveTo>
                    <a:pt x="8114" y="0"/>
                  </a:moveTo>
                  <a:cubicBezTo>
                    <a:pt x="6841" y="0"/>
                    <a:pt x="5838" y="1055"/>
                    <a:pt x="5838" y="2336"/>
                  </a:cubicBezTo>
                  <a:lnTo>
                    <a:pt x="5838" y="4171"/>
                  </a:lnTo>
                  <a:lnTo>
                    <a:pt x="2335" y="4171"/>
                  </a:lnTo>
                  <a:cubicBezTo>
                    <a:pt x="1034" y="4171"/>
                    <a:pt x="0" y="5205"/>
                    <a:pt x="0" y="6506"/>
                  </a:cubicBezTo>
                  <a:lnTo>
                    <a:pt x="0" y="15012"/>
                  </a:lnTo>
                  <a:cubicBezTo>
                    <a:pt x="0" y="16313"/>
                    <a:pt x="1034" y="17347"/>
                    <a:pt x="2335" y="17347"/>
                  </a:cubicBezTo>
                  <a:lnTo>
                    <a:pt x="18747" y="17347"/>
                  </a:lnTo>
                  <a:cubicBezTo>
                    <a:pt x="20048" y="17347"/>
                    <a:pt x="21115" y="16313"/>
                    <a:pt x="21115" y="15012"/>
                  </a:cubicBezTo>
                  <a:lnTo>
                    <a:pt x="21115" y="6506"/>
                  </a:lnTo>
                  <a:cubicBezTo>
                    <a:pt x="21115" y="5225"/>
                    <a:pt x="20080" y="4170"/>
                    <a:pt x="18806" y="4170"/>
                  </a:cubicBezTo>
                  <a:cubicBezTo>
                    <a:pt x="18787" y="4170"/>
                    <a:pt x="18767" y="4170"/>
                    <a:pt x="18747" y="4171"/>
                  </a:cubicBezTo>
                  <a:lnTo>
                    <a:pt x="15278" y="4171"/>
                  </a:lnTo>
                  <a:lnTo>
                    <a:pt x="15278" y="2336"/>
                  </a:lnTo>
                  <a:cubicBezTo>
                    <a:pt x="15278" y="1055"/>
                    <a:pt x="14243" y="0"/>
                    <a:pt x="12969" y="0"/>
                  </a:cubicBezTo>
                  <a:cubicBezTo>
                    <a:pt x="12949" y="0"/>
                    <a:pt x="12929" y="1"/>
                    <a:pt x="12910" y="1"/>
                  </a:cubicBezTo>
                  <a:lnTo>
                    <a:pt x="8173" y="1"/>
                  </a:lnTo>
                  <a:cubicBezTo>
                    <a:pt x="8153" y="1"/>
                    <a:pt x="8133" y="0"/>
                    <a:pt x="8114" y="0"/>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1"/>
            <p:cNvSpPr/>
            <p:nvPr/>
          </p:nvSpPr>
          <p:spPr>
            <a:xfrm>
              <a:off x="2463600" y="3860700"/>
              <a:ext cx="273550" cy="233750"/>
            </a:xfrm>
            <a:custGeom>
              <a:avLst/>
              <a:gdLst/>
              <a:ahLst/>
              <a:cxnLst/>
              <a:rect l="l" t="t" r="r" b="b"/>
              <a:pathLst>
                <a:path w="10942" h="9350" extrusionOk="0">
                  <a:moveTo>
                    <a:pt x="6238" y="1"/>
                  </a:moveTo>
                  <a:cubicBezTo>
                    <a:pt x="2102" y="1"/>
                    <a:pt x="0" y="5038"/>
                    <a:pt x="2936" y="7973"/>
                  </a:cubicBezTo>
                  <a:cubicBezTo>
                    <a:pt x="3897" y="8923"/>
                    <a:pt x="5071" y="9349"/>
                    <a:pt x="6221" y="9349"/>
                  </a:cubicBezTo>
                  <a:cubicBezTo>
                    <a:pt x="8623" y="9349"/>
                    <a:pt x="10919" y="7491"/>
                    <a:pt x="10942" y="4671"/>
                  </a:cubicBezTo>
                  <a:cubicBezTo>
                    <a:pt x="10942" y="2102"/>
                    <a:pt x="8840" y="1"/>
                    <a:pt x="6238"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1"/>
            <p:cNvSpPr/>
            <p:nvPr/>
          </p:nvSpPr>
          <p:spPr>
            <a:xfrm>
              <a:off x="2546150" y="3922425"/>
              <a:ext cx="128450" cy="110225"/>
            </a:xfrm>
            <a:custGeom>
              <a:avLst/>
              <a:gdLst/>
              <a:ahLst/>
              <a:cxnLst/>
              <a:rect l="l" t="t" r="r" b="b"/>
              <a:pathLst>
                <a:path w="5138" h="4409" extrusionOk="0">
                  <a:moveTo>
                    <a:pt x="2936" y="0"/>
                  </a:moveTo>
                  <a:cubicBezTo>
                    <a:pt x="1001" y="0"/>
                    <a:pt x="1" y="2369"/>
                    <a:pt x="1402" y="3770"/>
                  </a:cubicBezTo>
                  <a:cubicBezTo>
                    <a:pt x="1843" y="4211"/>
                    <a:pt x="2388" y="4409"/>
                    <a:pt x="2925" y="4409"/>
                  </a:cubicBezTo>
                  <a:cubicBezTo>
                    <a:pt x="4051" y="4409"/>
                    <a:pt x="5138" y="3535"/>
                    <a:pt x="5138" y="2202"/>
                  </a:cubicBezTo>
                  <a:cubicBezTo>
                    <a:pt x="5138" y="1001"/>
                    <a:pt x="4170" y="0"/>
                    <a:pt x="2936"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1"/>
            <p:cNvSpPr/>
            <p:nvPr/>
          </p:nvSpPr>
          <p:spPr>
            <a:xfrm>
              <a:off x="2553650" y="3753975"/>
              <a:ext cx="132625" cy="51725"/>
            </a:xfrm>
            <a:custGeom>
              <a:avLst/>
              <a:gdLst/>
              <a:ahLst/>
              <a:cxnLst/>
              <a:rect l="l" t="t" r="r" b="b"/>
              <a:pathLst>
                <a:path w="5305" h="2069" extrusionOk="0">
                  <a:moveTo>
                    <a:pt x="1" y="0"/>
                  </a:moveTo>
                  <a:lnTo>
                    <a:pt x="1" y="2068"/>
                  </a:lnTo>
                  <a:lnTo>
                    <a:pt x="5305" y="2068"/>
                  </a:lnTo>
                  <a:lnTo>
                    <a:pt x="5305" y="0"/>
                  </a:ln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31"/>
          <p:cNvGrpSpPr/>
          <p:nvPr/>
        </p:nvGrpSpPr>
        <p:grpSpPr>
          <a:xfrm>
            <a:off x="8166813" y="4266588"/>
            <a:ext cx="837300" cy="723250"/>
            <a:chOff x="5203050" y="2778050"/>
            <a:chExt cx="837300" cy="723250"/>
          </a:xfrm>
        </p:grpSpPr>
        <p:sp>
          <p:nvSpPr>
            <p:cNvPr id="189" name="Google Shape;189;p31"/>
            <p:cNvSpPr/>
            <p:nvPr/>
          </p:nvSpPr>
          <p:spPr>
            <a:xfrm>
              <a:off x="5203050" y="2778050"/>
              <a:ext cx="837300" cy="514375"/>
            </a:xfrm>
            <a:custGeom>
              <a:avLst/>
              <a:gdLst/>
              <a:ahLst/>
              <a:cxnLst/>
              <a:rect l="l" t="t" r="r" b="b"/>
              <a:pathLst>
                <a:path w="33492" h="20575" extrusionOk="0">
                  <a:moveTo>
                    <a:pt x="14195" y="0"/>
                  </a:moveTo>
                  <a:cubicBezTo>
                    <a:pt x="11003" y="0"/>
                    <a:pt x="8215" y="2192"/>
                    <a:pt x="7539" y="5346"/>
                  </a:cubicBezTo>
                  <a:cubicBezTo>
                    <a:pt x="6956" y="5148"/>
                    <a:pt x="6368" y="5054"/>
                    <a:pt x="5792" y="5054"/>
                  </a:cubicBezTo>
                  <a:cubicBezTo>
                    <a:pt x="3271" y="5054"/>
                    <a:pt x="996" y="6848"/>
                    <a:pt x="534" y="9483"/>
                  </a:cubicBezTo>
                  <a:cubicBezTo>
                    <a:pt x="1" y="12718"/>
                    <a:pt x="2502" y="15687"/>
                    <a:pt x="5805" y="15687"/>
                  </a:cubicBezTo>
                  <a:cubicBezTo>
                    <a:pt x="6172" y="15654"/>
                    <a:pt x="6539" y="15620"/>
                    <a:pt x="6906" y="15554"/>
                  </a:cubicBezTo>
                  <a:lnTo>
                    <a:pt x="6906" y="15887"/>
                  </a:lnTo>
                  <a:cubicBezTo>
                    <a:pt x="6906" y="18784"/>
                    <a:pt x="9249" y="20574"/>
                    <a:pt x="11635" y="20574"/>
                  </a:cubicBezTo>
                  <a:cubicBezTo>
                    <a:pt x="13067" y="20574"/>
                    <a:pt x="14515" y="19928"/>
                    <a:pt x="15478" y="18489"/>
                  </a:cubicBezTo>
                  <a:cubicBezTo>
                    <a:pt x="16191" y="19716"/>
                    <a:pt x="17363" y="20270"/>
                    <a:pt x="18526" y="20270"/>
                  </a:cubicBezTo>
                  <a:cubicBezTo>
                    <a:pt x="20302" y="20270"/>
                    <a:pt x="22056" y="18978"/>
                    <a:pt x="22116" y="16821"/>
                  </a:cubicBezTo>
                  <a:cubicBezTo>
                    <a:pt x="23241" y="17509"/>
                    <a:pt x="24467" y="17829"/>
                    <a:pt x="25670" y="17829"/>
                  </a:cubicBezTo>
                  <a:cubicBezTo>
                    <a:pt x="28606" y="17829"/>
                    <a:pt x="31405" y="15928"/>
                    <a:pt x="32257" y="12852"/>
                  </a:cubicBezTo>
                  <a:cubicBezTo>
                    <a:pt x="33491" y="8482"/>
                    <a:pt x="30222" y="4145"/>
                    <a:pt x="25686" y="4145"/>
                  </a:cubicBezTo>
                  <a:cubicBezTo>
                    <a:pt x="23918" y="4145"/>
                    <a:pt x="22183" y="4846"/>
                    <a:pt x="20916" y="6080"/>
                  </a:cubicBezTo>
                  <a:cubicBezTo>
                    <a:pt x="20549" y="2744"/>
                    <a:pt x="17847" y="209"/>
                    <a:pt x="14544" y="9"/>
                  </a:cubicBezTo>
                  <a:cubicBezTo>
                    <a:pt x="14427" y="3"/>
                    <a:pt x="14311" y="0"/>
                    <a:pt x="14195" y="0"/>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1"/>
            <p:cNvSpPr/>
            <p:nvPr/>
          </p:nvSpPr>
          <p:spPr>
            <a:xfrm>
              <a:off x="5611675" y="3095150"/>
              <a:ext cx="274400" cy="406150"/>
            </a:xfrm>
            <a:custGeom>
              <a:avLst/>
              <a:gdLst/>
              <a:ahLst/>
              <a:cxnLst/>
              <a:rect l="l" t="t" r="r" b="b"/>
              <a:pathLst>
                <a:path w="10976" h="16246" extrusionOk="0">
                  <a:moveTo>
                    <a:pt x="4337" y="1"/>
                  </a:moveTo>
                  <a:cubicBezTo>
                    <a:pt x="3737" y="1"/>
                    <a:pt x="3270" y="501"/>
                    <a:pt x="3270" y="1102"/>
                  </a:cubicBezTo>
                  <a:lnTo>
                    <a:pt x="3270" y="10275"/>
                  </a:lnTo>
                  <a:lnTo>
                    <a:pt x="1268" y="10275"/>
                  </a:lnTo>
                  <a:cubicBezTo>
                    <a:pt x="167" y="10275"/>
                    <a:pt x="1" y="11242"/>
                    <a:pt x="601" y="11809"/>
                  </a:cubicBezTo>
                  <a:lnTo>
                    <a:pt x="4704" y="15946"/>
                  </a:lnTo>
                  <a:cubicBezTo>
                    <a:pt x="4921" y="16146"/>
                    <a:pt x="5196" y="16246"/>
                    <a:pt x="5471" y="16246"/>
                  </a:cubicBezTo>
                  <a:cubicBezTo>
                    <a:pt x="5746" y="16246"/>
                    <a:pt x="6022" y="16146"/>
                    <a:pt x="6238" y="15946"/>
                  </a:cubicBezTo>
                  <a:lnTo>
                    <a:pt x="10375" y="11809"/>
                  </a:lnTo>
                  <a:cubicBezTo>
                    <a:pt x="10975" y="11209"/>
                    <a:pt x="10775" y="10275"/>
                    <a:pt x="9674" y="10275"/>
                  </a:cubicBezTo>
                  <a:lnTo>
                    <a:pt x="7673" y="10275"/>
                  </a:lnTo>
                  <a:lnTo>
                    <a:pt x="7673" y="1102"/>
                  </a:lnTo>
                  <a:cubicBezTo>
                    <a:pt x="7673" y="501"/>
                    <a:pt x="7206" y="1"/>
                    <a:pt x="6605"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1"/>
          <p:cNvGrpSpPr/>
          <p:nvPr/>
        </p:nvGrpSpPr>
        <p:grpSpPr>
          <a:xfrm>
            <a:off x="139888" y="153663"/>
            <a:ext cx="678825" cy="602975"/>
            <a:chOff x="2696275" y="963625"/>
            <a:chExt cx="678825" cy="602975"/>
          </a:xfrm>
        </p:grpSpPr>
        <p:sp>
          <p:nvSpPr>
            <p:cNvPr id="192" name="Google Shape;192;p31"/>
            <p:cNvSpPr/>
            <p:nvPr/>
          </p:nvSpPr>
          <p:spPr>
            <a:xfrm>
              <a:off x="2696275" y="963625"/>
              <a:ext cx="678825" cy="602975"/>
            </a:xfrm>
            <a:custGeom>
              <a:avLst/>
              <a:gdLst/>
              <a:ahLst/>
              <a:cxnLst/>
              <a:rect l="l" t="t" r="r" b="b"/>
              <a:pathLst>
                <a:path w="27153" h="24119" extrusionOk="0">
                  <a:moveTo>
                    <a:pt x="2335" y="1"/>
                  </a:moveTo>
                  <a:cubicBezTo>
                    <a:pt x="1034" y="1"/>
                    <a:pt x="0" y="1035"/>
                    <a:pt x="0" y="2369"/>
                  </a:cubicBezTo>
                  <a:lnTo>
                    <a:pt x="0" y="21750"/>
                  </a:lnTo>
                  <a:cubicBezTo>
                    <a:pt x="0" y="23051"/>
                    <a:pt x="1034" y="24118"/>
                    <a:pt x="2335" y="24118"/>
                  </a:cubicBezTo>
                  <a:lnTo>
                    <a:pt x="24784" y="24118"/>
                  </a:lnTo>
                  <a:cubicBezTo>
                    <a:pt x="26085" y="24118"/>
                    <a:pt x="27153" y="23051"/>
                    <a:pt x="27153" y="21750"/>
                  </a:cubicBezTo>
                  <a:lnTo>
                    <a:pt x="27153" y="9107"/>
                  </a:lnTo>
                  <a:cubicBezTo>
                    <a:pt x="27153" y="7806"/>
                    <a:pt x="26085" y="6739"/>
                    <a:pt x="24784" y="6739"/>
                  </a:cubicBezTo>
                  <a:lnTo>
                    <a:pt x="13643" y="6739"/>
                  </a:lnTo>
                  <a:cubicBezTo>
                    <a:pt x="12275" y="6706"/>
                    <a:pt x="11108" y="5705"/>
                    <a:pt x="10874" y="4371"/>
                  </a:cubicBezTo>
                  <a:lnTo>
                    <a:pt x="10508" y="2336"/>
                  </a:lnTo>
                  <a:cubicBezTo>
                    <a:pt x="10241" y="1001"/>
                    <a:pt x="9073" y="34"/>
                    <a:pt x="7739"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1"/>
            <p:cNvSpPr/>
            <p:nvPr/>
          </p:nvSpPr>
          <p:spPr>
            <a:xfrm>
              <a:off x="2957275" y="1015325"/>
              <a:ext cx="365300" cy="116775"/>
            </a:xfrm>
            <a:custGeom>
              <a:avLst/>
              <a:gdLst/>
              <a:ahLst/>
              <a:cxnLst/>
              <a:rect l="l" t="t" r="r" b="b"/>
              <a:pathLst>
                <a:path w="14612" h="4671" extrusionOk="0">
                  <a:moveTo>
                    <a:pt x="1" y="1"/>
                  </a:moveTo>
                  <a:cubicBezTo>
                    <a:pt x="34" y="101"/>
                    <a:pt x="68" y="201"/>
                    <a:pt x="68" y="268"/>
                  </a:cubicBezTo>
                  <a:lnTo>
                    <a:pt x="434" y="2303"/>
                  </a:lnTo>
                  <a:cubicBezTo>
                    <a:pt x="668" y="3637"/>
                    <a:pt x="1835" y="4638"/>
                    <a:pt x="3203" y="4671"/>
                  </a:cubicBezTo>
                  <a:lnTo>
                    <a:pt x="14611" y="4671"/>
                  </a:lnTo>
                  <a:lnTo>
                    <a:pt x="14611" y="2369"/>
                  </a:lnTo>
                  <a:cubicBezTo>
                    <a:pt x="14611" y="1068"/>
                    <a:pt x="13577" y="1"/>
                    <a:pt x="12276"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1"/>
            <p:cNvSpPr/>
            <p:nvPr/>
          </p:nvSpPr>
          <p:spPr>
            <a:xfrm>
              <a:off x="2781325" y="1215475"/>
              <a:ext cx="507875" cy="266875"/>
            </a:xfrm>
            <a:custGeom>
              <a:avLst/>
              <a:gdLst/>
              <a:ahLst/>
              <a:cxnLst/>
              <a:rect l="l" t="t" r="r" b="b"/>
              <a:pathLst>
                <a:path w="20315" h="10675" extrusionOk="0">
                  <a:moveTo>
                    <a:pt x="2369" y="1"/>
                  </a:moveTo>
                  <a:cubicBezTo>
                    <a:pt x="1068" y="1"/>
                    <a:pt x="0" y="1035"/>
                    <a:pt x="0" y="2336"/>
                  </a:cubicBezTo>
                  <a:lnTo>
                    <a:pt x="0" y="8340"/>
                  </a:lnTo>
                  <a:cubicBezTo>
                    <a:pt x="0" y="9641"/>
                    <a:pt x="1068" y="10675"/>
                    <a:pt x="2369" y="10675"/>
                  </a:cubicBezTo>
                  <a:lnTo>
                    <a:pt x="17947" y="10675"/>
                  </a:lnTo>
                  <a:cubicBezTo>
                    <a:pt x="19248" y="10675"/>
                    <a:pt x="20315" y="9641"/>
                    <a:pt x="20315" y="8340"/>
                  </a:cubicBezTo>
                  <a:lnTo>
                    <a:pt x="20315" y="2336"/>
                  </a:lnTo>
                  <a:cubicBezTo>
                    <a:pt x="20315" y="1035"/>
                    <a:pt x="19248" y="1"/>
                    <a:pt x="17947"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31"/>
          <p:cNvSpPr/>
          <p:nvPr/>
        </p:nvSpPr>
        <p:spPr>
          <a:xfrm>
            <a:off x="220750" y="3858325"/>
            <a:ext cx="295225" cy="246175"/>
          </a:xfrm>
          <a:custGeom>
            <a:avLst/>
            <a:gdLst/>
            <a:ahLst/>
            <a:cxnLst/>
            <a:rect l="l" t="t" r="r" b="b"/>
            <a:pathLst>
              <a:path w="11809" h="9847" extrusionOk="0">
                <a:moveTo>
                  <a:pt x="2797" y="1"/>
                </a:moveTo>
                <a:cubicBezTo>
                  <a:pt x="1322" y="1"/>
                  <a:pt x="1" y="1204"/>
                  <a:pt x="468" y="3538"/>
                </a:cubicBezTo>
                <a:cubicBezTo>
                  <a:pt x="868" y="5673"/>
                  <a:pt x="2969" y="8175"/>
                  <a:pt x="5304" y="9576"/>
                </a:cubicBezTo>
                <a:cubicBezTo>
                  <a:pt x="5598" y="9755"/>
                  <a:pt x="5748" y="9847"/>
                  <a:pt x="5903" y="9847"/>
                </a:cubicBezTo>
                <a:cubicBezTo>
                  <a:pt x="6064" y="9847"/>
                  <a:pt x="6231" y="9747"/>
                  <a:pt x="6572" y="9542"/>
                </a:cubicBezTo>
                <a:cubicBezTo>
                  <a:pt x="8907" y="8108"/>
                  <a:pt x="10942" y="5639"/>
                  <a:pt x="11342" y="3538"/>
                </a:cubicBezTo>
                <a:cubicBezTo>
                  <a:pt x="11809" y="1204"/>
                  <a:pt x="10488" y="1"/>
                  <a:pt x="9013" y="1"/>
                </a:cubicBezTo>
                <a:cubicBezTo>
                  <a:pt x="7747" y="1"/>
                  <a:pt x="6367" y="886"/>
                  <a:pt x="5905" y="2704"/>
                </a:cubicBezTo>
                <a:cubicBezTo>
                  <a:pt x="5443" y="886"/>
                  <a:pt x="4063" y="1"/>
                  <a:pt x="2797"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9"/>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subTitle" idx="1"/>
          </p:nvPr>
        </p:nvSpPr>
        <p:spPr>
          <a:xfrm>
            <a:off x="1024200" y="2946981"/>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22" name="Google Shape;22;p5"/>
          <p:cNvSpPr txBox="1">
            <a:spLocks noGrp="1"/>
          </p:cNvSpPr>
          <p:nvPr>
            <p:ph type="subTitle" idx="2"/>
          </p:nvPr>
        </p:nvSpPr>
        <p:spPr>
          <a:xfrm>
            <a:off x="1024200" y="3281430"/>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 name="Google Shape;23;p5"/>
          <p:cNvSpPr txBox="1">
            <a:spLocks noGrp="1"/>
          </p:cNvSpPr>
          <p:nvPr>
            <p:ph type="subTitle" idx="3"/>
          </p:nvPr>
        </p:nvSpPr>
        <p:spPr>
          <a:xfrm>
            <a:off x="5343000" y="2946981"/>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24" name="Google Shape;24;p5"/>
          <p:cNvSpPr txBox="1">
            <a:spLocks noGrp="1"/>
          </p:cNvSpPr>
          <p:nvPr>
            <p:ph type="subTitle" idx="4"/>
          </p:nvPr>
        </p:nvSpPr>
        <p:spPr>
          <a:xfrm>
            <a:off x="5343000" y="3281430"/>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 name="Google Shape;25;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p:nvPr/>
        </p:nvSpPr>
        <p:spPr>
          <a:xfrm>
            <a:off x="365700" y="1203800"/>
            <a:ext cx="8412600" cy="3573900"/>
          </a:xfrm>
          <a:prstGeom prst="roundRect">
            <a:avLst>
              <a:gd name="adj" fmla="val 4060"/>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p:nvPr/>
        </p:nvSpPr>
        <p:spPr>
          <a:xfrm>
            <a:off x="365700" y="365700"/>
            <a:ext cx="8412600" cy="4412100"/>
          </a:xfrm>
          <a:prstGeom prst="roundRect">
            <a:avLst>
              <a:gd name="adj" fmla="val 333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7"/>
          <p:cNvSpPr txBox="1">
            <a:spLocks noGrp="1"/>
          </p:cNvSpPr>
          <p:nvPr>
            <p:ph type="subTitle" idx="1"/>
          </p:nvPr>
        </p:nvSpPr>
        <p:spPr>
          <a:xfrm>
            <a:off x="1111488" y="2589782"/>
            <a:ext cx="2958900" cy="105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2" name="Google Shape;32;p7"/>
          <p:cNvSpPr txBox="1">
            <a:spLocks noGrp="1"/>
          </p:cNvSpPr>
          <p:nvPr>
            <p:ph type="title"/>
          </p:nvPr>
        </p:nvSpPr>
        <p:spPr>
          <a:xfrm>
            <a:off x="1111488" y="1446037"/>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p:nvPr/>
        </p:nvSpPr>
        <p:spPr>
          <a:xfrm>
            <a:off x="365700" y="365700"/>
            <a:ext cx="8412600" cy="4412100"/>
          </a:xfrm>
          <a:prstGeom prst="roundRect">
            <a:avLst>
              <a:gd name="adj" fmla="val 333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8"/>
          <p:cNvSpPr txBox="1">
            <a:spLocks noGrp="1"/>
          </p:cNvSpPr>
          <p:nvPr>
            <p:ph type="title"/>
          </p:nvPr>
        </p:nvSpPr>
        <p:spPr>
          <a:xfrm>
            <a:off x="1353600" y="1448709"/>
            <a:ext cx="6436800" cy="222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8500"/>
            </a:lvl1pPr>
            <a:lvl2pPr lvl="1" rtl="0">
              <a:lnSpc>
                <a:spcPct val="80000"/>
              </a:lnSpc>
              <a:spcBef>
                <a:spcPts val="0"/>
              </a:spcBef>
              <a:spcAft>
                <a:spcPts val="0"/>
              </a:spcAft>
              <a:buSzPts val="3600"/>
              <a:buNone/>
              <a:defRPr/>
            </a:lvl2pPr>
            <a:lvl3pPr lvl="2" rtl="0">
              <a:lnSpc>
                <a:spcPct val="80000"/>
              </a:lnSpc>
              <a:spcBef>
                <a:spcPts val="0"/>
              </a:spcBef>
              <a:spcAft>
                <a:spcPts val="0"/>
              </a:spcAft>
              <a:buSzPts val="3600"/>
              <a:buNone/>
              <a:defRPr/>
            </a:lvl3pPr>
            <a:lvl4pPr lvl="3" rtl="0">
              <a:lnSpc>
                <a:spcPct val="80000"/>
              </a:lnSpc>
              <a:spcBef>
                <a:spcPts val="0"/>
              </a:spcBef>
              <a:spcAft>
                <a:spcPts val="0"/>
              </a:spcAft>
              <a:buSzPts val="3600"/>
              <a:buNone/>
              <a:defRPr/>
            </a:lvl4pPr>
            <a:lvl5pPr lvl="4" rtl="0">
              <a:lnSpc>
                <a:spcPct val="80000"/>
              </a:lnSpc>
              <a:spcBef>
                <a:spcPts val="0"/>
              </a:spcBef>
              <a:spcAft>
                <a:spcPts val="0"/>
              </a:spcAft>
              <a:buSzPts val="3600"/>
              <a:buNone/>
              <a:defRPr/>
            </a:lvl5pPr>
            <a:lvl6pPr lvl="5" rtl="0">
              <a:lnSpc>
                <a:spcPct val="80000"/>
              </a:lnSpc>
              <a:spcBef>
                <a:spcPts val="0"/>
              </a:spcBef>
              <a:spcAft>
                <a:spcPts val="0"/>
              </a:spcAft>
              <a:buSzPts val="3600"/>
              <a:buNone/>
              <a:defRPr/>
            </a:lvl6pPr>
            <a:lvl7pPr lvl="6" rtl="0">
              <a:lnSpc>
                <a:spcPct val="80000"/>
              </a:lnSpc>
              <a:spcBef>
                <a:spcPts val="0"/>
              </a:spcBef>
              <a:spcAft>
                <a:spcPts val="0"/>
              </a:spcAft>
              <a:buSzPts val="3600"/>
              <a:buNone/>
              <a:defRPr/>
            </a:lvl7pPr>
            <a:lvl8pPr lvl="7" rtl="0">
              <a:lnSpc>
                <a:spcPct val="80000"/>
              </a:lnSpc>
              <a:spcBef>
                <a:spcPts val="0"/>
              </a:spcBef>
              <a:spcAft>
                <a:spcPts val="0"/>
              </a:spcAft>
              <a:buSzPts val="3600"/>
              <a:buNone/>
              <a:defRPr/>
            </a:lvl8pPr>
            <a:lvl9pPr lvl="8" rtl="0">
              <a:lnSpc>
                <a:spcPct val="80000"/>
              </a:lnSpc>
              <a:spcBef>
                <a:spcPts val="0"/>
              </a:spcBef>
              <a:spcAft>
                <a:spcPts val="0"/>
              </a:spcAft>
              <a:buSzPts val="3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txBox="1">
            <a:spLocks noGrp="1"/>
          </p:cNvSpPr>
          <p:nvPr>
            <p:ph type="subTitle" idx="1"/>
          </p:nvPr>
        </p:nvSpPr>
        <p:spPr>
          <a:xfrm>
            <a:off x="699750" y="2096296"/>
            <a:ext cx="3942600" cy="164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38" name="Google Shape;38;p9"/>
          <p:cNvSpPr txBox="1">
            <a:spLocks noGrp="1"/>
          </p:cNvSpPr>
          <p:nvPr>
            <p:ph type="title"/>
          </p:nvPr>
        </p:nvSpPr>
        <p:spPr>
          <a:xfrm>
            <a:off x="699750" y="1460393"/>
            <a:ext cx="3942600" cy="47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6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title"/>
          </p:nvPr>
        </p:nvSpPr>
        <p:spPr>
          <a:xfrm>
            <a:off x="5071575" y="1444800"/>
            <a:ext cx="2859600" cy="2253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200"/>
              <a:buFont typeface="Poppins"/>
              <a:buNone/>
              <a:defRPr sz="3200" b="1">
                <a:solidFill>
                  <a:schemeClr val="dk1"/>
                </a:solidFill>
                <a:latin typeface="Poppins"/>
                <a:ea typeface="Poppins"/>
                <a:cs typeface="Poppins"/>
                <a:sym typeface="Poppins"/>
              </a:defRPr>
            </a:lvl1pPr>
            <a:lvl2pPr lvl="1" algn="ctr" rt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lgn="ctr" rt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lgn="ctr" rt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lgn="ctr" rt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lgn="ctr" rt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lgn="ctr" rt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lgn="ctr" rt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lgn="ctr" rt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98" name="Google Shape;198;p3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grpSp>
        <p:nvGrpSpPr>
          <p:cNvPr id="206" name="Google Shape;206;p35"/>
          <p:cNvGrpSpPr/>
          <p:nvPr/>
        </p:nvGrpSpPr>
        <p:grpSpPr>
          <a:xfrm>
            <a:off x="1484894" y="678075"/>
            <a:ext cx="6174213" cy="3787373"/>
            <a:chOff x="1438200" y="702550"/>
            <a:chExt cx="6267600" cy="3738400"/>
          </a:xfrm>
        </p:grpSpPr>
        <p:cxnSp>
          <p:nvCxnSpPr>
            <p:cNvPr id="207" name="Google Shape;207;p35"/>
            <p:cNvCxnSpPr/>
            <p:nvPr/>
          </p:nvCxnSpPr>
          <p:spPr>
            <a:xfrm>
              <a:off x="1438200" y="4440950"/>
              <a:ext cx="6267600" cy="0"/>
            </a:xfrm>
            <a:prstGeom prst="straightConnector1">
              <a:avLst/>
            </a:prstGeom>
            <a:noFill/>
            <a:ln w="19050" cap="rnd" cmpd="sng">
              <a:solidFill>
                <a:schemeClr val="dk1"/>
              </a:solidFill>
              <a:prstDash val="solid"/>
              <a:round/>
              <a:headEnd type="none" w="med" len="med"/>
              <a:tailEnd type="none" w="med" len="med"/>
            </a:ln>
          </p:spPr>
        </p:cxnSp>
        <p:cxnSp>
          <p:nvCxnSpPr>
            <p:cNvPr id="208" name="Google Shape;208;p35"/>
            <p:cNvCxnSpPr/>
            <p:nvPr/>
          </p:nvCxnSpPr>
          <p:spPr>
            <a:xfrm>
              <a:off x="1438200" y="702550"/>
              <a:ext cx="6267600" cy="0"/>
            </a:xfrm>
            <a:prstGeom prst="straightConnector1">
              <a:avLst/>
            </a:prstGeom>
            <a:noFill/>
            <a:ln w="19050" cap="rnd" cmpd="sng">
              <a:solidFill>
                <a:schemeClr val="dk1"/>
              </a:solidFill>
              <a:prstDash val="solid"/>
              <a:round/>
              <a:headEnd type="none" w="med" len="med"/>
              <a:tailEnd type="none" w="med" len="med"/>
            </a:ln>
          </p:spPr>
        </p:cxnSp>
      </p:grpSp>
      <p:sp>
        <p:nvSpPr>
          <p:cNvPr id="209" name="Google Shape;209;p35"/>
          <p:cNvSpPr/>
          <p:nvPr/>
        </p:nvSpPr>
        <p:spPr>
          <a:xfrm>
            <a:off x="1353450" y="1069750"/>
            <a:ext cx="6437100" cy="2271000"/>
          </a:xfrm>
          <a:prstGeom prst="roundRect">
            <a:avLst>
              <a:gd name="adj" fmla="val 6367"/>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 name="Google Shape;210;p35"/>
          <p:cNvSpPr/>
          <p:nvPr/>
        </p:nvSpPr>
        <p:spPr>
          <a:xfrm>
            <a:off x="1353450" y="3516950"/>
            <a:ext cx="6437100" cy="556800"/>
          </a:xfrm>
          <a:prstGeom prst="roundRect">
            <a:avLst>
              <a:gd name="adj" fmla="val 20654"/>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35"/>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5"/>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txBox="1">
            <a:spLocks noGrp="1"/>
          </p:cNvSpPr>
          <p:nvPr>
            <p:ph type="subTitle" idx="1"/>
          </p:nvPr>
        </p:nvSpPr>
        <p:spPr>
          <a:xfrm>
            <a:off x="1516500" y="3546356"/>
            <a:ext cx="6111000" cy="463500"/>
          </a:xfrm>
          <a:prstGeom prst="rect">
            <a:avLst/>
          </a:prstGeom>
        </p:spPr>
        <p:txBody>
          <a:bodyPr spcFirstLastPara="1" wrap="square" lIns="91425" tIns="91425" rIns="91425" bIns="91425" anchor="ctr" anchorCtr="0">
            <a:noAutofit/>
          </a:bodyPr>
          <a:lstStyle/>
          <a:p>
            <a:pPr marL="0" indent="0"/>
            <a:r>
              <a:rPr lang="en" sz="2000" err="1"/>
              <a:t>MedFinder</a:t>
            </a:r>
            <a:endParaRPr lang="en-US" sz="2000" err="1"/>
          </a:p>
        </p:txBody>
      </p:sp>
      <p:grpSp>
        <p:nvGrpSpPr>
          <p:cNvPr id="215" name="Google Shape;215;p35"/>
          <p:cNvGrpSpPr/>
          <p:nvPr/>
        </p:nvGrpSpPr>
        <p:grpSpPr>
          <a:xfrm>
            <a:off x="666494" y="2258440"/>
            <a:ext cx="602100" cy="666100"/>
            <a:chOff x="1820650" y="1393100"/>
            <a:chExt cx="602100" cy="666100"/>
          </a:xfrm>
        </p:grpSpPr>
        <p:sp>
          <p:nvSpPr>
            <p:cNvPr id="216" name="Google Shape;216;p35"/>
            <p:cNvSpPr/>
            <p:nvPr/>
          </p:nvSpPr>
          <p:spPr>
            <a:xfrm>
              <a:off x="1820650" y="1393100"/>
              <a:ext cx="602100" cy="666100"/>
            </a:xfrm>
            <a:custGeom>
              <a:avLst/>
              <a:gdLst/>
              <a:ahLst/>
              <a:cxnLst/>
              <a:rect l="l" t="t" r="r" b="b"/>
              <a:pathLst>
                <a:path w="24084" h="26644" extrusionOk="0">
                  <a:moveTo>
                    <a:pt x="11909" y="1"/>
                  </a:moveTo>
                  <a:cubicBezTo>
                    <a:pt x="4637" y="1"/>
                    <a:pt x="0" y="7773"/>
                    <a:pt x="3469" y="14211"/>
                  </a:cubicBezTo>
                  <a:cubicBezTo>
                    <a:pt x="4003" y="15378"/>
                    <a:pt x="9207" y="24285"/>
                    <a:pt x="10641" y="25886"/>
                  </a:cubicBezTo>
                  <a:cubicBezTo>
                    <a:pt x="11138" y="26428"/>
                    <a:pt x="11614" y="26644"/>
                    <a:pt x="12052" y="26644"/>
                  </a:cubicBezTo>
                  <a:cubicBezTo>
                    <a:pt x="12584" y="26644"/>
                    <a:pt x="13059" y="26325"/>
                    <a:pt x="13443" y="25886"/>
                  </a:cubicBezTo>
                  <a:cubicBezTo>
                    <a:pt x="14844" y="24285"/>
                    <a:pt x="20114" y="15378"/>
                    <a:pt x="20615" y="14211"/>
                  </a:cubicBezTo>
                  <a:cubicBezTo>
                    <a:pt x="24084" y="7773"/>
                    <a:pt x="19447" y="1"/>
                    <a:pt x="12142"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a:off x="1919875" y="1484850"/>
              <a:ext cx="346950" cy="297125"/>
            </a:xfrm>
            <a:custGeom>
              <a:avLst/>
              <a:gdLst/>
              <a:ahLst/>
              <a:cxnLst/>
              <a:rect l="l" t="t" r="r" b="b"/>
              <a:pathLst>
                <a:path w="13878" h="11885" extrusionOk="0">
                  <a:moveTo>
                    <a:pt x="7940" y="0"/>
                  </a:moveTo>
                  <a:cubicBezTo>
                    <a:pt x="2669" y="0"/>
                    <a:pt x="1" y="6405"/>
                    <a:pt x="3770" y="10141"/>
                  </a:cubicBezTo>
                  <a:cubicBezTo>
                    <a:pt x="4975" y="11346"/>
                    <a:pt x="6454" y="11884"/>
                    <a:pt x="7905" y="11884"/>
                  </a:cubicBezTo>
                  <a:cubicBezTo>
                    <a:pt x="10953" y="11884"/>
                    <a:pt x="13877" y="9508"/>
                    <a:pt x="13877" y="5938"/>
                  </a:cubicBezTo>
                  <a:cubicBezTo>
                    <a:pt x="13877" y="2669"/>
                    <a:pt x="11209" y="0"/>
                    <a:pt x="7940"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35"/>
          <p:cNvGrpSpPr/>
          <p:nvPr/>
        </p:nvGrpSpPr>
        <p:grpSpPr>
          <a:xfrm>
            <a:off x="717379" y="3817716"/>
            <a:ext cx="761406" cy="647721"/>
            <a:chOff x="3475975" y="624225"/>
            <a:chExt cx="737225" cy="627150"/>
          </a:xfrm>
        </p:grpSpPr>
        <p:sp>
          <p:nvSpPr>
            <p:cNvPr id="219" name="Google Shape;219;p35"/>
            <p:cNvSpPr/>
            <p:nvPr/>
          </p:nvSpPr>
          <p:spPr>
            <a:xfrm>
              <a:off x="3475975" y="624225"/>
              <a:ext cx="737225" cy="627150"/>
            </a:xfrm>
            <a:custGeom>
              <a:avLst/>
              <a:gdLst/>
              <a:ahLst/>
              <a:cxnLst/>
              <a:rect l="l" t="t" r="r" b="b"/>
              <a:pathLst>
                <a:path w="29489" h="25086" extrusionOk="0">
                  <a:moveTo>
                    <a:pt x="2369" y="0"/>
                  </a:moveTo>
                  <a:cubicBezTo>
                    <a:pt x="1068" y="0"/>
                    <a:pt x="1" y="1068"/>
                    <a:pt x="1" y="2369"/>
                  </a:cubicBezTo>
                  <a:lnTo>
                    <a:pt x="1" y="14611"/>
                  </a:lnTo>
                  <a:cubicBezTo>
                    <a:pt x="1" y="15912"/>
                    <a:pt x="1068" y="16979"/>
                    <a:pt x="2369" y="16979"/>
                  </a:cubicBezTo>
                  <a:lnTo>
                    <a:pt x="11276" y="16979"/>
                  </a:lnTo>
                  <a:lnTo>
                    <a:pt x="9274" y="25085"/>
                  </a:lnTo>
                  <a:lnTo>
                    <a:pt x="19115" y="16979"/>
                  </a:lnTo>
                  <a:lnTo>
                    <a:pt x="27120" y="16979"/>
                  </a:lnTo>
                  <a:cubicBezTo>
                    <a:pt x="28421" y="16979"/>
                    <a:pt x="29489" y="15912"/>
                    <a:pt x="29489" y="14611"/>
                  </a:cubicBezTo>
                  <a:lnTo>
                    <a:pt x="29489" y="2369"/>
                  </a:lnTo>
                  <a:cubicBezTo>
                    <a:pt x="29489" y="1068"/>
                    <a:pt x="28421" y="0"/>
                    <a:pt x="27120" y="0"/>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a:off x="3616925" y="801850"/>
              <a:ext cx="80075" cy="68625"/>
            </a:xfrm>
            <a:custGeom>
              <a:avLst/>
              <a:gdLst/>
              <a:ahLst/>
              <a:cxnLst/>
              <a:rect l="l" t="t" r="r" b="b"/>
              <a:pathLst>
                <a:path w="3203" h="2745" extrusionOk="0">
                  <a:moveTo>
                    <a:pt x="1835" y="0"/>
                  </a:moveTo>
                  <a:cubicBezTo>
                    <a:pt x="601" y="0"/>
                    <a:pt x="0" y="1502"/>
                    <a:pt x="868" y="2335"/>
                  </a:cubicBezTo>
                  <a:cubicBezTo>
                    <a:pt x="1150" y="2618"/>
                    <a:pt x="1496" y="2745"/>
                    <a:pt x="1834" y="2745"/>
                  </a:cubicBezTo>
                  <a:cubicBezTo>
                    <a:pt x="2535" y="2745"/>
                    <a:pt x="3203" y="2201"/>
                    <a:pt x="3203" y="1368"/>
                  </a:cubicBezTo>
                  <a:cubicBezTo>
                    <a:pt x="3203"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p:nvPr/>
          </p:nvSpPr>
          <p:spPr>
            <a:xfrm>
              <a:off x="3798725" y="801850"/>
              <a:ext cx="80075" cy="68625"/>
            </a:xfrm>
            <a:custGeom>
              <a:avLst/>
              <a:gdLst/>
              <a:ahLst/>
              <a:cxnLst/>
              <a:rect l="l" t="t" r="r" b="b"/>
              <a:pathLst>
                <a:path w="3203" h="2745" extrusionOk="0">
                  <a:moveTo>
                    <a:pt x="1835" y="0"/>
                  </a:moveTo>
                  <a:cubicBezTo>
                    <a:pt x="601" y="0"/>
                    <a:pt x="0" y="1502"/>
                    <a:pt x="867" y="2335"/>
                  </a:cubicBezTo>
                  <a:cubicBezTo>
                    <a:pt x="1150" y="2618"/>
                    <a:pt x="1496" y="2745"/>
                    <a:pt x="1834" y="2745"/>
                  </a:cubicBezTo>
                  <a:cubicBezTo>
                    <a:pt x="2535" y="2745"/>
                    <a:pt x="3202" y="2201"/>
                    <a:pt x="3202" y="1368"/>
                  </a:cubicBezTo>
                  <a:cubicBezTo>
                    <a:pt x="3202"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
            <p:cNvSpPr/>
            <p:nvPr/>
          </p:nvSpPr>
          <p:spPr>
            <a:xfrm>
              <a:off x="3980525" y="801850"/>
              <a:ext cx="80075" cy="68625"/>
            </a:xfrm>
            <a:custGeom>
              <a:avLst/>
              <a:gdLst/>
              <a:ahLst/>
              <a:cxnLst/>
              <a:rect l="l" t="t" r="r" b="b"/>
              <a:pathLst>
                <a:path w="3203" h="2745" extrusionOk="0">
                  <a:moveTo>
                    <a:pt x="1835" y="0"/>
                  </a:moveTo>
                  <a:cubicBezTo>
                    <a:pt x="600" y="0"/>
                    <a:pt x="0" y="1502"/>
                    <a:pt x="867" y="2335"/>
                  </a:cubicBezTo>
                  <a:cubicBezTo>
                    <a:pt x="1139" y="2618"/>
                    <a:pt x="1481" y="2745"/>
                    <a:pt x="1819" y="2745"/>
                  </a:cubicBezTo>
                  <a:cubicBezTo>
                    <a:pt x="2520" y="2745"/>
                    <a:pt x="3202" y="2201"/>
                    <a:pt x="3202" y="1368"/>
                  </a:cubicBezTo>
                  <a:cubicBezTo>
                    <a:pt x="3202" y="634"/>
                    <a:pt x="2569"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35"/>
          <p:cNvGrpSpPr/>
          <p:nvPr/>
        </p:nvGrpSpPr>
        <p:grpSpPr>
          <a:xfrm>
            <a:off x="7607090" y="678063"/>
            <a:ext cx="849091" cy="639458"/>
            <a:chOff x="1574625" y="624700"/>
            <a:chExt cx="822125" cy="619150"/>
          </a:xfrm>
        </p:grpSpPr>
        <p:sp>
          <p:nvSpPr>
            <p:cNvPr id="224" name="Google Shape;224;p35"/>
            <p:cNvSpPr/>
            <p:nvPr/>
          </p:nvSpPr>
          <p:spPr>
            <a:xfrm>
              <a:off x="1574625" y="624700"/>
              <a:ext cx="822125" cy="547350"/>
            </a:xfrm>
            <a:custGeom>
              <a:avLst/>
              <a:gdLst/>
              <a:ahLst/>
              <a:cxnLst/>
              <a:rect l="l" t="t" r="r" b="b"/>
              <a:pathLst>
                <a:path w="32885" h="21894" extrusionOk="0">
                  <a:moveTo>
                    <a:pt x="13561" y="1"/>
                  </a:moveTo>
                  <a:cubicBezTo>
                    <a:pt x="13302" y="1"/>
                    <a:pt x="13040" y="16"/>
                    <a:pt x="12776" y="48"/>
                  </a:cubicBezTo>
                  <a:cubicBezTo>
                    <a:pt x="9474" y="415"/>
                    <a:pt x="6972" y="3217"/>
                    <a:pt x="6972" y="6553"/>
                  </a:cubicBezTo>
                  <a:lnTo>
                    <a:pt x="6972" y="6920"/>
                  </a:lnTo>
                  <a:cubicBezTo>
                    <a:pt x="6372" y="6686"/>
                    <a:pt x="5771" y="6553"/>
                    <a:pt x="5138" y="6553"/>
                  </a:cubicBezTo>
                  <a:cubicBezTo>
                    <a:pt x="2336" y="6553"/>
                    <a:pt x="34" y="8788"/>
                    <a:pt x="34" y="11590"/>
                  </a:cubicBezTo>
                  <a:cubicBezTo>
                    <a:pt x="1" y="14392"/>
                    <a:pt x="2236" y="16693"/>
                    <a:pt x="5071" y="16727"/>
                  </a:cubicBezTo>
                  <a:cubicBezTo>
                    <a:pt x="4771" y="18962"/>
                    <a:pt x="6172" y="21097"/>
                    <a:pt x="8373" y="21730"/>
                  </a:cubicBezTo>
                  <a:cubicBezTo>
                    <a:pt x="8777" y="21840"/>
                    <a:pt x="9185" y="21893"/>
                    <a:pt x="9588" y="21893"/>
                  </a:cubicBezTo>
                  <a:cubicBezTo>
                    <a:pt x="11383" y="21893"/>
                    <a:pt x="13075" y="20845"/>
                    <a:pt x="13811" y="19128"/>
                  </a:cubicBezTo>
                  <a:cubicBezTo>
                    <a:pt x="14381" y="20490"/>
                    <a:pt x="15588" y="21125"/>
                    <a:pt x="16793" y="21125"/>
                  </a:cubicBezTo>
                  <a:cubicBezTo>
                    <a:pt x="18335" y="21125"/>
                    <a:pt x="19876" y="20085"/>
                    <a:pt x="20082" y="18194"/>
                  </a:cubicBezTo>
                  <a:cubicBezTo>
                    <a:pt x="21408" y="19659"/>
                    <a:pt x="23175" y="20351"/>
                    <a:pt x="24925" y="20351"/>
                  </a:cubicBezTo>
                  <a:cubicBezTo>
                    <a:pt x="27401" y="20351"/>
                    <a:pt x="29842" y="18967"/>
                    <a:pt x="30956" y="16426"/>
                  </a:cubicBezTo>
                  <a:cubicBezTo>
                    <a:pt x="32884" y="12071"/>
                    <a:pt x="29677" y="7186"/>
                    <a:pt x="24966" y="7186"/>
                  </a:cubicBezTo>
                  <a:cubicBezTo>
                    <a:pt x="24950" y="7186"/>
                    <a:pt x="24934" y="7186"/>
                    <a:pt x="24918" y="7187"/>
                  </a:cubicBezTo>
                  <a:cubicBezTo>
                    <a:pt x="24585" y="7187"/>
                    <a:pt x="24251" y="7220"/>
                    <a:pt x="23918" y="7253"/>
                  </a:cubicBezTo>
                  <a:cubicBezTo>
                    <a:pt x="24785" y="5474"/>
                    <a:pt x="23311" y="3944"/>
                    <a:pt x="21803" y="3944"/>
                  </a:cubicBezTo>
                  <a:cubicBezTo>
                    <a:pt x="21105" y="3944"/>
                    <a:pt x="20400" y="4271"/>
                    <a:pt x="19915" y="5052"/>
                  </a:cubicBezTo>
                  <a:cubicBezTo>
                    <a:pt x="19209" y="2074"/>
                    <a:pt x="16554" y="1"/>
                    <a:pt x="13561"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5"/>
            <p:cNvSpPr/>
            <p:nvPr/>
          </p:nvSpPr>
          <p:spPr>
            <a:xfrm>
              <a:off x="1790625" y="837925"/>
              <a:ext cx="274375" cy="405925"/>
            </a:xfrm>
            <a:custGeom>
              <a:avLst/>
              <a:gdLst/>
              <a:ahLst/>
              <a:cxnLst/>
              <a:rect l="l" t="t" r="r" b="b"/>
              <a:pathLst>
                <a:path w="10975" h="16237" extrusionOk="0">
                  <a:moveTo>
                    <a:pt x="5471" y="0"/>
                  </a:moveTo>
                  <a:cubicBezTo>
                    <a:pt x="5196" y="0"/>
                    <a:pt x="4920" y="109"/>
                    <a:pt x="4704" y="325"/>
                  </a:cubicBezTo>
                  <a:lnTo>
                    <a:pt x="601" y="4462"/>
                  </a:lnTo>
                  <a:cubicBezTo>
                    <a:pt x="0" y="5062"/>
                    <a:pt x="167" y="5996"/>
                    <a:pt x="1268" y="5996"/>
                  </a:cubicBezTo>
                  <a:lnTo>
                    <a:pt x="3269" y="5996"/>
                  </a:lnTo>
                  <a:lnTo>
                    <a:pt x="3269" y="15169"/>
                  </a:lnTo>
                  <a:cubicBezTo>
                    <a:pt x="3269" y="15736"/>
                    <a:pt x="3736" y="16237"/>
                    <a:pt x="4337" y="16237"/>
                  </a:cubicBezTo>
                  <a:lnTo>
                    <a:pt x="6572" y="16237"/>
                  </a:lnTo>
                  <a:cubicBezTo>
                    <a:pt x="7172" y="16237"/>
                    <a:pt x="7672" y="15770"/>
                    <a:pt x="7672" y="15169"/>
                  </a:cubicBezTo>
                  <a:lnTo>
                    <a:pt x="7672" y="5996"/>
                  </a:lnTo>
                  <a:lnTo>
                    <a:pt x="9674" y="5996"/>
                  </a:lnTo>
                  <a:cubicBezTo>
                    <a:pt x="10775" y="5996"/>
                    <a:pt x="10975" y="5062"/>
                    <a:pt x="10374" y="4462"/>
                  </a:cubicBezTo>
                  <a:lnTo>
                    <a:pt x="6238" y="325"/>
                  </a:lnTo>
                  <a:cubicBezTo>
                    <a:pt x="6021" y="109"/>
                    <a:pt x="5746" y="0"/>
                    <a:pt x="5471" y="0"/>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35"/>
          <p:cNvSpPr/>
          <p:nvPr/>
        </p:nvSpPr>
        <p:spPr>
          <a:xfrm>
            <a:off x="854119" y="3257703"/>
            <a:ext cx="226850" cy="226850"/>
          </a:xfrm>
          <a:custGeom>
            <a:avLst/>
            <a:gdLst/>
            <a:ahLst/>
            <a:cxnLst/>
            <a:rect l="l" t="t" r="r" b="b"/>
            <a:pathLst>
              <a:path w="9074" h="9074" extrusionOk="0">
                <a:moveTo>
                  <a:pt x="3970" y="0"/>
                </a:moveTo>
                <a:cubicBezTo>
                  <a:pt x="3469" y="0"/>
                  <a:pt x="3069" y="401"/>
                  <a:pt x="3036" y="901"/>
                </a:cubicBezTo>
                <a:lnTo>
                  <a:pt x="3036" y="3036"/>
                </a:lnTo>
                <a:lnTo>
                  <a:pt x="934" y="3036"/>
                </a:lnTo>
                <a:cubicBezTo>
                  <a:pt x="434" y="3036"/>
                  <a:pt x="0" y="3436"/>
                  <a:pt x="33" y="3970"/>
                </a:cubicBezTo>
                <a:lnTo>
                  <a:pt x="33" y="5137"/>
                </a:lnTo>
                <a:cubicBezTo>
                  <a:pt x="0" y="5638"/>
                  <a:pt x="434" y="6038"/>
                  <a:pt x="934" y="6038"/>
                </a:cubicBezTo>
                <a:lnTo>
                  <a:pt x="3069" y="6038"/>
                </a:lnTo>
                <a:lnTo>
                  <a:pt x="3069" y="8173"/>
                </a:lnTo>
                <a:cubicBezTo>
                  <a:pt x="3069" y="8673"/>
                  <a:pt x="3469" y="9074"/>
                  <a:pt x="3970" y="9074"/>
                </a:cubicBezTo>
                <a:lnTo>
                  <a:pt x="5137" y="9074"/>
                </a:lnTo>
                <a:cubicBezTo>
                  <a:pt x="5637" y="9074"/>
                  <a:pt x="6038" y="8673"/>
                  <a:pt x="6038" y="8173"/>
                </a:cubicBezTo>
                <a:lnTo>
                  <a:pt x="6038" y="6038"/>
                </a:lnTo>
                <a:lnTo>
                  <a:pt x="8173" y="6038"/>
                </a:lnTo>
                <a:cubicBezTo>
                  <a:pt x="8673" y="6038"/>
                  <a:pt x="9073" y="5638"/>
                  <a:pt x="9073" y="5137"/>
                </a:cubicBezTo>
                <a:lnTo>
                  <a:pt x="9073" y="3970"/>
                </a:lnTo>
                <a:cubicBezTo>
                  <a:pt x="9073" y="3436"/>
                  <a:pt x="8673" y="3036"/>
                  <a:pt x="8173" y="3036"/>
                </a:cubicBezTo>
                <a:lnTo>
                  <a:pt x="6038" y="3036"/>
                </a:lnTo>
                <a:lnTo>
                  <a:pt x="6038" y="901"/>
                </a:lnTo>
                <a:cubicBezTo>
                  <a:pt x="6038" y="401"/>
                  <a:pt x="5637" y="0"/>
                  <a:pt x="5137" y="0"/>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35"/>
          <p:cNvGrpSpPr/>
          <p:nvPr/>
        </p:nvGrpSpPr>
        <p:grpSpPr>
          <a:xfrm>
            <a:off x="7875406" y="3799337"/>
            <a:ext cx="602100" cy="666100"/>
            <a:chOff x="1820650" y="1393100"/>
            <a:chExt cx="602100" cy="666100"/>
          </a:xfrm>
        </p:grpSpPr>
        <p:sp>
          <p:nvSpPr>
            <p:cNvPr id="228" name="Google Shape;228;p35"/>
            <p:cNvSpPr/>
            <p:nvPr/>
          </p:nvSpPr>
          <p:spPr>
            <a:xfrm>
              <a:off x="1820650" y="1393100"/>
              <a:ext cx="602100" cy="666100"/>
            </a:xfrm>
            <a:custGeom>
              <a:avLst/>
              <a:gdLst/>
              <a:ahLst/>
              <a:cxnLst/>
              <a:rect l="l" t="t" r="r" b="b"/>
              <a:pathLst>
                <a:path w="24084" h="26644" extrusionOk="0">
                  <a:moveTo>
                    <a:pt x="11909" y="1"/>
                  </a:moveTo>
                  <a:cubicBezTo>
                    <a:pt x="4637" y="1"/>
                    <a:pt x="0" y="7773"/>
                    <a:pt x="3469" y="14211"/>
                  </a:cubicBezTo>
                  <a:cubicBezTo>
                    <a:pt x="4003" y="15378"/>
                    <a:pt x="9207" y="24285"/>
                    <a:pt x="10641" y="25886"/>
                  </a:cubicBezTo>
                  <a:cubicBezTo>
                    <a:pt x="11138" y="26428"/>
                    <a:pt x="11614" y="26644"/>
                    <a:pt x="12052" y="26644"/>
                  </a:cubicBezTo>
                  <a:cubicBezTo>
                    <a:pt x="12584" y="26644"/>
                    <a:pt x="13059" y="26325"/>
                    <a:pt x="13443" y="25886"/>
                  </a:cubicBezTo>
                  <a:cubicBezTo>
                    <a:pt x="14844" y="24285"/>
                    <a:pt x="20114" y="15378"/>
                    <a:pt x="20615" y="14211"/>
                  </a:cubicBezTo>
                  <a:cubicBezTo>
                    <a:pt x="24084" y="7773"/>
                    <a:pt x="19447" y="1"/>
                    <a:pt x="12142"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p:nvPr/>
          </p:nvSpPr>
          <p:spPr>
            <a:xfrm>
              <a:off x="1919875" y="1484850"/>
              <a:ext cx="346950" cy="297125"/>
            </a:xfrm>
            <a:custGeom>
              <a:avLst/>
              <a:gdLst/>
              <a:ahLst/>
              <a:cxnLst/>
              <a:rect l="l" t="t" r="r" b="b"/>
              <a:pathLst>
                <a:path w="13878" h="11885" extrusionOk="0">
                  <a:moveTo>
                    <a:pt x="7940" y="0"/>
                  </a:moveTo>
                  <a:cubicBezTo>
                    <a:pt x="2669" y="0"/>
                    <a:pt x="1" y="6405"/>
                    <a:pt x="3770" y="10141"/>
                  </a:cubicBezTo>
                  <a:cubicBezTo>
                    <a:pt x="4975" y="11346"/>
                    <a:pt x="6454" y="11884"/>
                    <a:pt x="7905" y="11884"/>
                  </a:cubicBezTo>
                  <a:cubicBezTo>
                    <a:pt x="10953" y="11884"/>
                    <a:pt x="13877" y="9508"/>
                    <a:pt x="13877" y="5938"/>
                  </a:cubicBezTo>
                  <a:cubicBezTo>
                    <a:pt x="13877" y="2669"/>
                    <a:pt x="11209" y="0"/>
                    <a:pt x="7940"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5"/>
          <p:cNvGrpSpPr/>
          <p:nvPr/>
        </p:nvGrpSpPr>
        <p:grpSpPr>
          <a:xfrm>
            <a:off x="727312" y="678063"/>
            <a:ext cx="678825" cy="602975"/>
            <a:chOff x="2696275" y="963625"/>
            <a:chExt cx="678825" cy="602975"/>
          </a:xfrm>
        </p:grpSpPr>
        <p:sp>
          <p:nvSpPr>
            <p:cNvPr id="231" name="Google Shape;231;p35"/>
            <p:cNvSpPr/>
            <p:nvPr/>
          </p:nvSpPr>
          <p:spPr>
            <a:xfrm>
              <a:off x="2696275" y="963625"/>
              <a:ext cx="678825" cy="602975"/>
            </a:xfrm>
            <a:custGeom>
              <a:avLst/>
              <a:gdLst/>
              <a:ahLst/>
              <a:cxnLst/>
              <a:rect l="l" t="t" r="r" b="b"/>
              <a:pathLst>
                <a:path w="27153" h="24119" extrusionOk="0">
                  <a:moveTo>
                    <a:pt x="2335" y="1"/>
                  </a:moveTo>
                  <a:cubicBezTo>
                    <a:pt x="1034" y="1"/>
                    <a:pt x="0" y="1035"/>
                    <a:pt x="0" y="2369"/>
                  </a:cubicBezTo>
                  <a:lnTo>
                    <a:pt x="0" y="21750"/>
                  </a:lnTo>
                  <a:cubicBezTo>
                    <a:pt x="0" y="23051"/>
                    <a:pt x="1034" y="24118"/>
                    <a:pt x="2335" y="24118"/>
                  </a:cubicBezTo>
                  <a:lnTo>
                    <a:pt x="24784" y="24118"/>
                  </a:lnTo>
                  <a:cubicBezTo>
                    <a:pt x="26085" y="24118"/>
                    <a:pt x="27153" y="23051"/>
                    <a:pt x="27153" y="21750"/>
                  </a:cubicBezTo>
                  <a:lnTo>
                    <a:pt x="27153" y="9107"/>
                  </a:lnTo>
                  <a:cubicBezTo>
                    <a:pt x="27153" y="7806"/>
                    <a:pt x="26085" y="6739"/>
                    <a:pt x="24784" y="6739"/>
                  </a:cubicBezTo>
                  <a:lnTo>
                    <a:pt x="13643" y="6739"/>
                  </a:lnTo>
                  <a:cubicBezTo>
                    <a:pt x="12275" y="6706"/>
                    <a:pt x="11108" y="5705"/>
                    <a:pt x="10874" y="4371"/>
                  </a:cubicBezTo>
                  <a:lnTo>
                    <a:pt x="10508" y="2336"/>
                  </a:lnTo>
                  <a:cubicBezTo>
                    <a:pt x="10241" y="1001"/>
                    <a:pt x="9073" y="34"/>
                    <a:pt x="7739"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a:off x="2957275" y="1015325"/>
              <a:ext cx="365300" cy="116775"/>
            </a:xfrm>
            <a:custGeom>
              <a:avLst/>
              <a:gdLst/>
              <a:ahLst/>
              <a:cxnLst/>
              <a:rect l="l" t="t" r="r" b="b"/>
              <a:pathLst>
                <a:path w="14612" h="4671" extrusionOk="0">
                  <a:moveTo>
                    <a:pt x="1" y="1"/>
                  </a:moveTo>
                  <a:cubicBezTo>
                    <a:pt x="34" y="101"/>
                    <a:pt x="68" y="201"/>
                    <a:pt x="68" y="268"/>
                  </a:cubicBezTo>
                  <a:lnTo>
                    <a:pt x="434" y="2303"/>
                  </a:lnTo>
                  <a:cubicBezTo>
                    <a:pt x="668" y="3637"/>
                    <a:pt x="1835" y="4638"/>
                    <a:pt x="3203" y="4671"/>
                  </a:cubicBezTo>
                  <a:lnTo>
                    <a:pt x="14611" y="4671"/>
                  </a:lnTo>
                  <a:lnTo>
                    <a:pt x="14611" y="2369"/>
                  </a:lnTo>
                  <a:cubicBezTo>
                    <a:pt x="14611" y="1068"/>
                    <a:pt x="13577" y="1"/>
                    <a:pt x="12276"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2781325" y="1215475"/>
              <a:ext cx="507875" cy="266875"/>
            </a:xfrm>
            <a:custGeom>
              <a:avLst/>
              <a:gdLst/>
              <a:ahLst/>
              <a:cxnLst/>
              <a:rect l="l" t="t" r="r" b="b"/>
              <a:pathLst>
                <a:path w="20315" h="10675" extrusionOk="0">
                  <a:moveTo>
                    <a:pt x="2369" y="1"/>
                  </a:moveTo>
                  <a:cubicBezTo>
                    <a:pt x="1068" y="1"/>
                    <a:pt x="0" y="1035"/>
                    <a:pt x="0" y="2336"/>
                  </a:cubicBezTo>
                  <a:lnTo>
                    <a:pt x="0" y="8340"/>
                  </a:lnTo>
                  <a:cubicBezTo>
                    <a:pt x="0" y="9641"/>
                    <a:pt x="1068" y="10675"/>
                    <a:pt x="2369" y="10675"/>
                  </a:cubicBezTo>
                  <a:lnTo>
                    <a:pt x="17947" y="10675"/>
                  </a:lnTo>
                  <a:cubicBezTo>
                    <a:pt x="19248" y="10675"/>
                    <a:pt x="20315" y="9641"/>
                    <a:pt x="20315" y="8340"/>
                  </a:cubicBezTo>
                  <a:lnTo>
                    <a:pt x="20315" y="2336"/>
                  </a:lnTo>
                  <a:cubicBezTo>
                    <a:pt x="20315" y="1035"/>
                    <a:pt x="19248" y="1"/>
                    <a:pt x="17947"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35"/>
          <p:cNvSpPr/>
          <p:nvPr/>
        </p:nvSpPr>
        <p:spPr>
          <a:xfrm>
            <a:off x="812419" y="1614202"/>
            <a:ext cx="310250" cy="311075"/>
          </a:xfrm>
          <a:custGeom>
            <a:avLst/>
            <a:gdLst/>
            <a:ahLst/>
            <a:cxnLst/>
            <a:rect l="l" t="t" r="r" b="b"/>
            <a:pathLst>
              <a:path w="12410" h="12443" extrusionOk="0">
                <a:moveTo>
                  <a:pt x="6210" y="4212"/>
                </a:moveTo>
                <a:cubicBezTo>
                  <a:pt x="7245" y="4212"/>
                  <a:pt x="8240" y="5018"/>
                  <a:pt x="8240" y="6238"/>
                </a:cubicBezTo>
                <a:cubicBezTo>
                  <a:pt x="8240" y="7339"/>
                  <a:pt x="7339" y="8240"/>
                  <a:pt x="6205" y="8240"/>
                </a:cubicBezTo>
                <a:cubicBezTo>
                  <a:pt x="4404" y="8240"/>
                  <a:pt x="3503" y="6071"/>
                  <a:pt x="4804" y="4804"/>
                </a:cubicBezTo>
                <a:cubicBezTo>
                  <a:pt x="5213" y="4395"/>
                  <a:pt x="5716" y="4212"/>
                  <a:pt x="6210" y="4212"/>
                </a:cubicBezTo>
                <a:close/>
                <a:moveTo>
                  <a:pt x="5738" y="0"/>
                </a:moveTo>
                <a:cubicBezTo>
                  <a:pt x="5471" y="0"/>
                  <a:pt x="5271" y="201"/>
                  <a:pt x="5238" y="467"/>
                </a:cubicBezTo>
                <a:lnTo>
                  <a:pt x="5137" y="2235"/>
                </a:lnTo>
                <a:cubicBezTo>
                  <a:pt x="4804" y="2302"/>
                  <a:pt x="4437" y="2436"/>
                  <a:pt x="4137" y="2636"/>
                </a:cubicBezTo>
                <a:lnTo>
                  <a:pt x="2836" y="1468"/>
                </a:lnTo>
                <a:cubicBezTo>
                  <a:pt x="2736" y="1385"/>
                  <a:pt x="2619" y="1343"/>
                  <a:pt x="2502" y="1343"/>
                </a:cubicBezTo>
                <a:cubicBezTo>
                  <a:pt x="2386" y="1343"/>
                  <a:pt x="2269" y="1385"/>
                  <a:pt x="2169" y="1468"/>
                </a:cubicBezTo>
                <a:lnTo>
                  <a:pt x="1468" y="2169"/>
                </a:lnTo>
                <a:cubicBezTo>
                  <a:pt x="1301" y="2369"/>
                  <a:pt x="1268" y="2636"/>
                  <a:pt x="1435" y="2836"/>
                </a:cubicBezTo>
                <a:lnTo>
                  <a:pt x="2636" y="4137"/>
                </a:lnTo>
                <a:cubicBezTo>
                  <a:pt x="2436" y="4470"/>
                  <a:pt x="2302" y="4804"/>
                  <a:pt x="2202" y="5137"/>
                </a:cubicBezTo>
                <a:lnTo>
                  <a:pt x="467" y="5238"/>
                </a:lnTo>
                <a:cubicBezTo>
                  <a:pt x="201" y="5271"/>
                  <a:pt x="0" y="5471"/>
                  <a:pt x="0" y="5738"/>
                </a:cubicBezTo>
                <a:lnTo>
                  <a:pt x="0" y="6705"/>
                </a:lnTo>
                <a:cubicBezTo>
                  <a:pt x="0" y="6972"/>
                  <a:pt x="201" y="7172"/>
                  <a:pt x="467" y="7206"/>
                </a:cubicBezTo>
                <a:lnTo>
                  <a:pt x="2202" y="7306"/>
                </a:lnTo>
                <a:cubicBezTo>
                  <a:pt x="2302" y="7639"/>
                  <a:pt x="2436" y="7973"/>
                  <a:pt x="2636" y="8306"/>
                </a:cubicBezTo>
                <a:lnTo>
                  <a:pt x="1468" y="9607"/>
                </a:lnTo>
                <a:cubicBezTo>
                  <a:pt x="1301" y="9807"/>
                  <a:pt x="1301" y="10074"/>
                  <a:pt x="1468" y="10274"/>
                </a:cubicBezTo>
                <a:lnTo>
                  <a:pt x="2169" y="10975"/>
                </a:lnTo>
                <a:cubicBezTo>
                  <a:pt x="2274" y="11063"/>
                  <a:pt x="2408" y="11105"/>
                  <a:pt x="2540" y="11105"/>
                </a:cubicBezTo>
                <a:cubicBezTo>
                  <a:pt x="2658" y="11105"/>
                  <a:pt x="2775" y="11071"/>
                  <a:pt x="2869" y="11008"/>
                </a:cubicBezTo>
                <a:lnTo>
                  <a:pt x="4137" y="9807"/>
                </a:lnTo>
                <a:cubicBezTo>
                  <a:pt x="4470" y="10008"/>
                  <a:pt x="4804" y="10141"/>
                  <a:pt x="5171" y="10241"/>
                </a:cubicBezTo>
                <a:lnTo>
                  <a:pt x="5238" y="11976"/>
                </a:lnTo>
                <a:cubicBezTo>
                  <a:pt x="5271" y="12243"/>
                  <a:pt x="5471" y="12443"/>
                  <a:pt x="5738" y="12443"/>
                </a:cubicBezTo>
                <a:lnTo>
                  <a:pt x="6705" y="12443"/>
                </a:lnTo>
                <a:cubicBezTo>
                  <a:pt x="6972" y="12443"/>
                  <a:pt x="7172" y="12243"/>
                  <a:pt x="7206" y="12009"/>
                </a:cubicBezTo>
                <a:lnTo>
                  <a:pt x="7272" y="10241"/>
                </a:lnTo>
                <a:cubicBezTo>
                  <a:pt x="7639" y="10141"/>
                  <a:pt x="7973" y="10008"/>
                  <a:pt x="8306" y="9807"/>
                </a:cubicBezTo>
                <a:lnTo>
                  <a:pt x="9607" y="11008"/>
                </a:lnTo>
                <a:cubicBezTo>
                  <a:pt x="9682" y="11083"/>
                  <a:pt x="9785" y="11118"/>
                  <a:pt x="9893" y="11118"/>
                </a:cubicBezTo>
                <a:cubicBezTo>
                  <a:pt x="10024" y="11118"/>
                  <a:pt x="10164" y="11067"/>
                  <a:pt x="10274" y="10975"/>
                </a:cubicBezTo>
                <a:lnTo>
                  <a:pt x="10975" y="10274"/>
                </a:lnTo>
                <a:cubicBezTo>
                  <a:pt x="11142" y="10108"/>
                  <a:pt x="11142" y="9807"/>
                  <a:pt x="10975" y="9607"/>
                </a:cubicBezTo>
                <a:lnTo>
                  <a:pt x="9807" y="8306"/>
                </a:lnTo>
                <a:cubicBezTo>
                  <a:pt x="9974" y="7973"/>
                  <a:pt x="10108" y="7639"/>
                  <a:pt x="10208" y="7306"/>
                </a:cubicBezTo>
                <a:lnTo>
                  <a:pt x="11976" y="7206"/>
                </a:lnTo>
                <a:cubicBezTo>
                  <a:pt x="12209" y="7172"/>
                  <a:pt x="12409" y="6972"/>
                  <a:pt x="12409" y="6705"/>
                </a:cubicBezTo>
                <a:lnTo>
                  <a:pt x="12409" y="5738"/>
                </a:lnTo>
                <a:cubicBezTo>
                  <a:pt x="12409" y="5471"/>
                  <a:pt x="12243" y="5271"/>
                  <a:pt x="11976" y="5238"/>
                </a:cubicBezTo>
                <a:lnTo>
                  <a:pt x="10208" y="5137"/>
                </a:lnTo>
                <a:cubicBezTo>
                  <a:pt x="10141" y="4804"/>
                  <a:pt x="10008" y="4470"/>
                  <a:pt x="9807" y="4137"/>
                </a:cubicBezTo>
                <a:lnTo>
                  <a:pt x="10975" y="2836"/>
                </a:lnTo>
                <a:cubicBezTo>
                  <a:pt x="11142" y="2636"/>
                  <a:pt x="11142" y="2369"/>
                  <a:pt x="10975" y="2169"/>
                </a:cubicBezTo>
                <a:lnTo>
                  <a:pt x="10274" y="1468"/>
                </a:lnTo>
                <a:cubicBezTo>
                  <a:pt x="10174" y="1385"/>
                  <a:pt x="10049" y="1343"/>
                  <a:pt x="9928" y="1343"/>
                </a:cubicBezTo>
                <a:cubicBezTo>
                  <a:pt x="9807" y="1343"/>
                  <a:pt x="9691" y="1385"/>
                  <a:pt x="9607" y="1468"/>
                </a:cubicBezTo>
                <a:lnTo>
                  <a:pt x="8273" y="2636"/>
                </a:lnTo>
                <a:cubicBezTo>
                  <a:pt x="7973" y="2436"/>
                  <a:pt x="7639" y="2302"/>
                  <a:pt x="7272" y="2235"/>
                </a:cubicBezTo>
                <a:lnTo>
                  <a:pt x="7206" y="467"/>
                </a:lnTo>
                <a:cubicBezTo>
                  <a:pt x="7172" y="201"/>
                  <a:pt x="6972" y="0"/>
                  <a:pt x="6705"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5"/>
          <p:cNvSpPr/>
          <p:nvPr/>
        </p:nvSpPr>
        <p:spPr>
          <a:xfrm>
            <a:off x="8021331" y="3173638"/>
            <a:ext cx="310250" cy="311075"/>
          </a:xfrm>
          <a:custGeom>
            <a:avLst/>
            <a:gdLst/>
            <a:ahLst/>
            <a:cxnLst/>
            <a:rect l="l" t="t" r="r" b="b"/>
            <a:pathLst>
              <a:path w="12410" h="12443" extrusionOk="0">
                <a:moveTo>
                  <a:pt x="6210" y="4212"/>
                </a:moveTo>
                <a:cubicBezTo>
                  <a:pt x="7245" y="4212"/>
                  <a:pt x="8240" y="5018"/>
                  <a:pt x="8240" y="6238"/>
                </a:cubicBezTo>
                <a:cubicBezTo>
                  <a:pt x="8240" y="7339"/>
                  <a:pt x="7339" y="8240"/>
                  <a:pt x="6205" y="8240"/>
                </a:cubicBezTo>
                <a:cubicBezTo>
                  <a:pt x="4404" y="8240"/>
                  <a:pt x="3503" y="6071"/>
                  <a:pt x="4804" y="4804"/>
                </a:cubicBezTo>
                <a:cubicBezTo>
                  <a:pt x="5213" y="4395"/>
                  <a:pt x="5716" y="4212"/>
                  <a:pt x="6210" y="4212"/>
                </a:cubicBezTo>
                <a:close/>
                <a:moveTo>
                  <a:pt x="5738" y="0"/>
                </a:moveTo>
                <a:cubicBezTo>
                  <a:pt x="5471" y="0"/>
                  <a:pt x="5271" y="201"/>
                  <a:pt x="5238" y="467"/>
                </a:cubicBezTo>
                <a:lnTo>
                  <a:pt x="5137" y="2235"/>
                </a:lnTo>
                <a:cubicBezTo>
                  <a:pt x="4804" y="2302"/>
                  <a:pt x="4437" y="2436"/>
                  <a:pt x="4137" y="2636"/>
                </a:cubicBezTo>
                <a:lnTo>
                  <a:pt x="2836" y="1468"/>
                </a:lnTo>
                <a:cubicBezTo>
                  <a:pt x="2736" y="1385"/>
                  <a:pt x="2619" y="1343"/>
                  <a:pt x="2502" y="1343"/>
                </a:cubicBezTo>
                <a:cubicBezTo>
                  <a:pt x="2386" y="1343"/>
                  <a:pt x="2269" y="1385"/>
                  <a:pt x="2169" y="1468"/>
                </a:cubicBezTo>
                <a:lnTo>
                  <a:pt x="1468" y="2169"/>
                </a:lnTo>
                <a:cubicBezTo>
                  <a:pt x="1301" y="2369"/>
                  <a:pt x="1268" y="2636"/>
                  <a:pt x="1435" y="2836"/>
                </a:cubicBezTo>
                <a:lnTo>
                  <a:pt x="2636" y="4137"/>
                </a:lnTo>
                <a:cubicBezTo>
                  <a:pt x="2436" y="4470"/>
                  <a:pt x="2302" y="4804"/>
                  <a:pt x="2202" y="5137"/>
                </a:cubicBezTo>
                <a:lnTo>
                  <a:pt x="467" y="5238"/>
                </a:lnTo>
                <a:cubicBezTo>
                  <a:pt x="201" y="5271"/>
                  <a:pt x="0" y="5471"/>
                  <a:pt x="0" y="5738"/>
                </a:cubicBezTo>
                <a:lnTo>
                  <a:pt x="0" y="6705"/>
                </a:lnTo>
                <a:cubicBezTo>
                  <a:pt x="0" y="6972"/>
                  <a:pt x="201" y="7172"/>
                  <a:pt x="467" y="7206"/>
                </a:cubicBezTo>
                <a:lnTo>
                  <a:pt x="2202" y="7306"/>
                </a:lnTo>
                <a:cubicBezTo>
                  <a:pt x="2302" y="7639"/>
                  <a:pt x="2436" y="7973"/>
                  <a:pt x="2636" y="8306"/>
                </a:cubicBezTo>
                <a:lnTo>
                  <a:pt x="1468" y="9607"/>
                </a:lnTo>
                <a:cubicBezTo>
                  <a:pt x="1301" y="9807"/>
                  <a:pt x="1301" y="10074"/>
                  <a:pt x="1468" y="10274"/>
                </a:cubicBezTo>
                <a:lnTo>
                  <a:pt x="2169" y="10975"/>
                </a:lnTo>
                <a:cubicBezTo>
                  <a:pt x="2274" y="11063"/>
                  <a:pt x="2408" y="11105"/>
                  <a:pt x="2540" y="11105"/>
                </a:cubicBezTo>
                <a:cubicBezTo>
                  <a:pt x="2658" y="11105"/>
                  <a:pt x="2775" y="11071"/>
                  <a:pt x="2869" y="11008"/>
                </a:cubicBezTo>
                <a:lnTo>
                  <a:pt x="4137" y="9807"/>
                </a:lnTo>
                <a:cubicBezTo>
                  <a:pt x="4470" y="10008"/>
                  <a:pt x="4804" y="10141"/>
                  <a:pt x="5171" y="10241"/>
                </a:cubicBezTo>
                <a:lnTo>
                  <a:pt x="5238" y="11976"/>
                </a:lnTo>
                <a:cubicBezTo>
                  <a:pt x="5271" y="12243"/>
                  <a:pt x="5471" y="12443"/>
                  <a:pt x="5738" y="12443"/>
                </a:cubicBezTo>
                <a:lnTo>
                  <a:pt x="6705" y="12443"/>
                </a:lnTo>
                <a:cubicBezTo>
                  <a:pt x="6972" y="12443"/>
                  <a:pt x="7172" y="12243"/>
                  <a:pt x="7206" y="12009"/>
                </a:cubicBezTo>
                <a:lnTo>
                  <a:pt x="7272" y="10241"/>
                </a:lnTo>
                <a:cubicBezTo>
                  <a:pt x="7639" y="10141"/>
                  <a:pt x="7973" y="10008"/>
                  <a:pt x="8306" y="9807"/>
                </a:cubicBezTo>
                <a:lnTo>
                  <a:pt x="9607" y="11008"/>
                </a:lnTo>
                <a:cubicBezTo>
                  <a:pt x="9682" y="11083"/>
                  <a:pt x="9785" y="11118"/>
                  <a:pt x="9893" y="11118"/>
                </a:cubicBezTo>
                <a:cubicBezTo>
                  <a:pt x="10024" y="11118"/>
                  <a:pt x="10164" y="11067"/>
                  <a:pt x="10274" y="10975"/>
                </a:cubicBezTo>
                <a:lnTo>
                  <a:pt x="10975" y="10274"/>
                </a:lnTo>
                <a:cubicBezTo>
                  <a:pt x="11142" y="10108"/>
                  <a:pt x="11142" y="9807"/>
                  <a:pt x="10975" y="9607"/>
                </a:cubicBezTo>
                <a:lnTo>
                  <a:pt x="9807" y="8306"/>
                </a:lnTo>
                <a:cubicBezTo>
                  <a:pt x="9974" y="7973"/>
                  <a:pt x="10108" y="7639"/>
                  <a:pt x="10208" y="7306"/>
                </a:cubicBezTo>
                <a:lnTo>
                  <a:pt x="11976" y="7206"/>
                </a:lnTo>
                <a:cubicBezTo>
                  <a:pt x="12209" y="7172"/>
                  <a:pt x="12409" y="6972"/>
                  <a:pt x="12409" y="6705"/>
                </a:cubicBezTo>
                <a:lnTo>
                  <a:pt x="12409" y="5738"/>
                </a:lnTo>
                <a:cubicBezTo>
                  <a:pt x="12409" y="5471"/>
                  <a:pt x="12243" y="5271"/>
                  <a:pt x="11976" y="5238"/>
                </a:cubicBezTo>
                <a:lnTo>
                  <a:pt x="10208" y="5137"/>
                </a:lnTo>
                <a:cubicBezTo>
                  <a:pt x="10141" y="4804"/>
                  <a:pt x="10008" y="4470"/>
                  <a:pt x="9807" y="4137"/>
                </a:cubicBezTo>
                <a:lnTo>
                  <a:pt x="10975" y="2836"/>
                </a:lnTo>
                <a:cubicBezTo>
                  <a:pt x="11142" y="2636"/>
                  <a:pt x="11142" y="2369"/>
                  <a:pt x="10975" y="2169"/>
                </a:cubicBezTo>
                <a:lnTo>
                  <a:pt x="10274" y="1468"/>
                </a:lnTo>
                <a:cubicBezTo>
                  <a:pt x="10174" y="1385"/>
                  <a:pt x="10049" y="1343"/>
                  <a:pt x="9928" y="1343"/>
                </a:cubicBezTo>
                <a:cubicBezTo>
                  <a:pt x="9807" y="1343"/>
                  <a:pt x="9691" y="1385"/>
                  <a:pt x="9607" y="1468"/>
                </a:cubicBezTo>
                <a:lnTo>
                  <a:pt x="8273" y="2636"/>
                </a:lnTo>
                <a:cubicBezTo>
                  <a:pt x="7973" y="2436"/>
                  <a:pt x="7639" y="2302"/>
                  <a:pt x="7272" y="2235"/>
                </a:cubicBezTo>
                <a:lnTo>
                  <a:pt x="7206" y="467"/>
                </a:lnTo>
                <a:cubicBezTo>
                  <a:pt x="7172" y="201"/>
                  <a:pt x="6972" y="0"/>
                  <a:pt x="6705" y="0"/>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5"/>
          <p:cNvSpPr/>
          <p:nvPr/>
        </p:nvSpPr>
        <p:spPr>
          <a:xfrm>
            <a:off x="8028844" y="1632145"/>
            <a:ext cx="295225" cy="246175"/>
          </a:xfrm>
          <a:custGeom>
            <a:avLst/>
            <a:gdLst/>
            <a:ahLst/>
            <a:cxnLst/>
            <a:rect l="l" t="t" r="r" b="b"/>
            <a:pathLst>
              <a:path w="11809" h="9847" extrusionOk="0">
                <a:moveTo>
                  <a:pt x="2797" y="1"/>
                </a:moveTo>
                <a:cubicBezTo>
                  <a:pt x="1322" y="1"/>
                  <a:pt x="1" y="1204"/>
                  <a:pt x="468" y="3538"/>
                </a:cubicBezTo>
                <a:cubicBezTo>
                  <a:pt x="868" y="5673"/>
                  <a:pt x="2969" y="8175"/>
                  <a:pt x="5304" y="9576"/>
                </a:cubicBezTo>
                <a:cubicBezTo>
                  <a:pt x="5598" y="9755"/>
                  <a:pt x="5748" y="9847"/>
                  <a:pt x="5903" y="9847"/>
                </a:cubicBezTo>
                <a:cubicBezTo>
                  <a:pt x="6064" y="9847"/>
                  <a:pt x="6231" y="9747"/>
                  <a:pt x="6572" y="9542"/>
                </a:cubicBezTo>
                <a:cubicBezTo>
                  <a:pt x="8907" y="8108"/>
                  <a:pt x="10942" y="5639"/>
                  <a:pt x="11342" y="3538"/>
                </a:cubicBezTo>
                <a:cubicBezTo>
                  <a:pt x="11809" y="1204"/>
                  <a:pt x="10488" y="1"/>
                  <a:pt x="9013" y="1"/>
                </a:cubicBezTo>
                <a:cubicBezTo>
                  <a:pt x="7747" y="1"/>
                  <a:pt x="6367" y="886"/>
                  <a:pt x="5905" y="2704"/>
                </a:cubicBezTo>
                <a:cubicBezTo>
                  <a:pt x="5443" y="886"/>
                  <a:pt x="4063" y="1"/>
                  <a:pt x="2797"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35"/>
          <p:cNvGrpSpPr/>
          <p:nvPr/>
        </p:nvGrpSpPr>
        <p:grpSpPr>
          <a:xfrm>
            <a:off x="7906400" y="2192944"/>
            <a:ext cx="500699" cy="666069"/>
            <a:chOff x="4863650" y="3815375"/>
            <a:chExt cx="624625" cy="830925"/>
          </a:xfrm>
        </p:grpSpPr>
        <p:sp>
          <p:nvSpPr>
            <p:cNvPr id="238" name="Google Shape;238;p35"/>
            <p:cNvSpPr/>
            <p:nvPr/>
          </p:nvSpPr>
          <p:spPr>
            <a:xfrm>
              <a:off x="5086300" y="4421100"/>
              <a:ext cx="236875" cy="180150"/>
            </a:xfrm>
            <a:custGeom>
              <a:avLst/>
              <a:gdLst/>
              <a:ahLst/>
              <a:cxnLst/>
              <a:rect l="l" t="t" r="r" b="b"/>
              <a:pathLst>
                <a:path w="9475" h="7206" extrusionOk="0">
                  <a:moveTo>
                    <a:pt x="835" y="1"/>
                  </a:moveTo>
                  <a:cubicBezTo>
                    <a:pt x="301" y="468"/>
                    <a:pt x="1" y="1102"/>
                    <a:pt x="34" y="1802"/>
                  </a:cubicBezTo>
                  <a:lnTo>
                    <a:pt x="34" y="4871"/>
                  </a:lnTo>
                  <a:cubicBezTo>
                    <a:pt x="34" y="6172"/>
                    <a:pt x="1068" y="7206"/>
                    <a:pt x="2369" y="7206"/>
                  </a:cubicBezTo>
                  <a:lnTo>
                    <a:pt x="7106" y="7206"/>
                  </a:lnTo>
                  <a:cubicBezTo>
                    <a:pt x="8407" y="7206"/>
                    <a:pt x="9474" y="6172"/>
                    <a:pt x="9474" y="4871"/>
                  </a:cubicBezTo>
                  <a:lnTo>
                    <a:pt x="9474" y="1802"/>
                  </a:lnTo>
                  <a:cubicBezTo>
                    <a:pt x="9474" y="1102"/>
                    <a:pt x="9174" y="468"/>
                    <a:pt x="8673"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5"/>
            <p:cNvSpPr/>
            <p:nvPr/>
          </p:nvSpPr>
          <p:spPr>
            <a:xfrm>
              <a:off x="5163850" y="4601225"/>
              <a:ext cx="81750" cy="45075"/>
            </a:xfrm>
            <a:custGeom>
              <a:avLst/>
              <a:gdLst/>
              <a:ahLst/>
              <a:cxnLst/>
              <a:rect l="l" t="t" r="r" b="b"/>
              <a:pathLst>
                <a:path w="3270" h="1803" extrusionOk="0">
                  <a:moveTo>
                    <a:pt x="1" y="1"/>
                  </a:moveTo>
                  <a:lnTo>
                    <a:pt x="1" y="735"/>
                  </a:lnTo>
                  <a:cubicBezTo>
                    <a:pt x="1" y="1335"/>
                    <a:pt x="468" y="1802"/>
                    <a:pt x="1068" y="1802"/>
                  </a:cubicBezTo>
                  <a:lnTo>
                    <a:pt x="2236" y="1802"/>
                  </a:lnTo>
                  <a:cubicBezTo>
                    <a:pt x="2803" y="1802"/>
                    <a:pt x="3270" y="1335"/>
                    <a:pt x="3270" y="735"/>
                  </a:cubicBezTo>
                  <a:lnTo>
                    <a:pt x="3270" y="1"/>
                  </a:ln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5"/>
            <p:cNvSpPr/>
            <p:nvPr/>
          </p:nvSpPr>
          <p:spPr>
            <a:xfrm>
              <a:off x="5087125" y="4543700"/>
              <a:ext cx="236050" cy="25"/>
            </a:xfrm>
            <a:custGeom>
              <a:avLst/>
              <a:gdLst/>
              <a:ahLst/>
              <a:cxnLst/>
              <a:rect l="l" t="t" r="r" b="b"/>
              <a:pathLst>
                <a:path w="9442" h="1" extrusionOk="0">
                  <a:moveTo>
                    <a:pt x="1" y="0"/>
                  </a:moveTo>
                  <a:lnTo>
                    <a:pt x="9441" y="0"/>
                  </a:lnTo>
                </a:path>
              </a:pathLst>
            </a:custGeom>
            <a:solidFill>
              <a:srgbClr val="FBF3D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5"/>
            <p:cNvSpPr/>
            <p:nvPr/>
          </p:nvSpPr>
          <p:spPr>
            <a:xfrm>
              <a:off x="5087125" y="4543700"/>
              <a:ext cx="236050" cy="25"/>
            </a:xfrm>
            <a:custGeom>
              <a:avLst/>
              <a:gdLst/>
              <a:ahLst/>
              <a:cxnLst/>
              <a:rect l="l" t="t" r="r" b="b"/>
              <a:pathLst>
                <a:path w="9442" h="1" fill="none" extrusionOk="0">
                  <a:moveTo>
                    <a:pt x="1" y="0"/>
                  </a:moveTo>
                  <a:lnTo>
                    <a:pt x="9441"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5"/>
            <p:cNvSpPr/>
            <p:nvPr/>
          </p:nvSpPr>
          <p:spPr>
            <a:xfrm>
              <a:off x="5087125" y="4490325"/>
              <a:ext cx="236050" cy="25"/>
            </a:xfrm>
            <a:custGeom>
              <a:avLst/>
              <a:gdLst/>
              <a:ahLst/>
              <a:cxnLst/>
              <a:rect l="l" t="t" r="r" b="b"/>
              <a:pathLst>
                <a:path w="9442" h="1" extrusionOk="0">
                  <a:moveTo>
                    <a:pt x="1" y="0"/>
                  </a:moveTo>
                  <a:lnTo>
                    <a:pt x="9441" y="0"/>
                  </a:lnTo>
                </a:path>
              </a:pathLst>
            </a:custGeom>
            <a:solidFill>
              <a:srgbClr val="FBF3D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5"/>
            <p:cNvSpPr/>
            <p:nvPr/>
          </p:nvSpPr>
          <p:spPr>
            <a:xfrm>
              <a:off x="5087125" y="4490325"/>
              <a:ext cx="236050" cy="25"/>
            </a:xfrm>
            <a:custGeom>
              <a:avLst/>
              <a:gdLst/>
              <a:ahLst/>
              <a:cxnLst/>
              <a:rect l="l" t="t" r="r" b="b"/>
              <a:pathLst>
                <a:path w="9442" h="1" fill="none" extrusionOk="0">
                  <a:moveTo>
                    <a:pt x="1" y="0"/>
                  </a:moveTo>
                  <a:lnTo>
                    <a:pt x="9441"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5"/>
            <p:cNvSpPr/>
            <p:nvPr/>
          </p:nvSpPr>
          <p:spPr>
            <a:xfrm>
              <a:off x="4863650" y="3815375"/>
              <a:ext cx="624625" cy="620775"/>
            </a:xfrm>
            <a:custGeom>
              <a:avLst/>
              <a:gdLst/>
              <a:ahLst/>
              <a:cxnLst/>
              <a:rect l="l" t="t" r="r" b="b"/>
              <a:pathLst>
                <a:path w="24985" h="24831" extrusionOk="0">
                  <a:moveTo>
                    <a:pt x="13631" y="0"/>
                  </a:moveTo>
                  <a:cubicBezTo>
                    <a:pt x="11583" y="0"/>
                    <a:pt x="9483" y="567"/>
                    <a:pt x="7539" y="1814"/>
                  </a:cubicBezTo>
                  <a:cubicBezTo>
                    <a:pt x="0" y="6651"/>
                    <a:pt x="767" y="17892"/>
                    <a:pt x="8940" y="21628"/>
                  </a:cubicBezTo>
                  <a:lnTo>
                    <a:pt x="8940" y="22462"/>
                  </a:lnTo>
                  <a:cubicBezTo>
                    <a:pt x="8940" y="23763"/>
                    <a:pt x="9974" y="24830"/>
                    <a:pt x="11275" y="24830"/>
                  </a:cubicBezTo>
                  <a:lnTo>
                    <a:pt x="16012" y="24830"/>
                  </a:lnTo>
                  <a:cubicBezTo>
                    <a:pt x="17313" y="24830"/>
                    <a:pt x="18380" y="23763"/>
                    <a:pt x="18380" y="22462"/>
                  </a:cubicBezTo>
                  <a:lnTo>
                    <a:pt x="18380" y="21628"/>
                  </a:lnTo>
                  <a:cubicBezTo>
                    <a:pt x="22383" y="19793"/>
                    <a:pt x="24985" y="15757"/>
                    <a:pt x="24985" y="11354"/>
                  </a:cubicBezTo>
                  <a:cubicBezTo>
                    <a:pt x="24985" y="4694"/>
                    <a:pt x="19527" y="0"/>
                    <a:pt x="13631" y="0"/>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35"/>
          <p:cNvSpPr/>
          <p:nvPr/>
        </p:nvSpPr>
        <p:spPr>
          <a:xfrm>
            <a:off x="1747174" y="1489689"/>
            <a:ext cx="5649651" cy="1499158"/>
          </a:xfrm>
          <a:prstGeom prst="rect">
            <a:avLst/>
          </a:prstGeom>
        </p:spPr>
        <p:txBody>
          <a:bodyPr lIns="91440" tIns="45720" rIns="91440" bIns="45720" numCol="1" anchor="t">
            <a:prstTxWarp prst="textPlain">
              <a:avLst/>
            </a:prstTxWarp>
          </a:bodyPr>
          <a:lstStyle/>
          <a:p>
            <a:pPr algn="ctr"/>
            <a:r>
              <a:rPr lang="en-US" b="1">
                <a:ln w="19050" cap="flat" cmpd="sng">
                  <a:solidFill>
                    <a:srgbClr val="281101"/>
                  </a:solidFill>
                  <a:prstDash val="solid"/>
                  <a:round/>
                  <a:headEnd type="none" w="sm" len="sm"/>
                  <a:tailEnd type="none" w="sm" len="sm"/>
                </a:ln>
                <a:solidFill>
                  <a:schemeClr val="accent3"/>
                </a:solidFill>
                <a:latin typeface="Poppins"/>
              </a:rPr>
              <a:t>Primera </a:t>
            </a:r>
            <a:r>
              <a:rPr lang="es-MX" b="1">
                <a:ln w="19050" cap="flat" cmpd="sng">
                  <a:solidFill>
                    <a:srgbClr val="281101"/>
                  </a:solidFill>
                  <a:prstDash val="solid"/>
                  <a:round/>
                  <a:headEnd type="none" w="sm" len="sm"/>
                  <a:tailEnd type="none" w="sm" len="sm"/>
                </a:ln>
                <a:solidFill>
                  <a:schemeClr val="accent3"/>
                </a:solidFill>
                <a:latin typeface="Poppins"/>
              </a:rPr>
              <a:t>entrega</a:t>
            </a:r>
            <a:r>
              <a:rPr lang="en-US" b="1">
                <a:ln w="19050" cap="flat" cmpd="sng">
                  <a:solidFill>
                    <a:srgbClr val="281101"/>
                  </a:solidFill>
                  <a:prstDash val="solid"/>
                  <a:round/>
                  <a:headEnd type="none" w="sm" len="sm"/>
                  <a:tailEnd type="none" w="sm" len="sm"/>
                </a:ln>
                <a:solidFill>
                  <a:schemeClr val="accent3"/>
                </a:solidFill>
                <a:latin typeface="Poppins"/>
              </a:rPr>
              <a:t> de </a:t>
            </a:r>
            <a:r>
              <a:rPr lang="en-US" b="1" noProof="1">
                <a:ln w="19050" cap="flat" cmpd="sng">
                  <a:solidFill>
                    <a:srgbClr val="281101"/>
                  </a:solidFill>
                  <a:prstDash val="solid"/>
                  <a:round/>
                  <a:headEnd type="none" w="sm" len="sm"/>
                  <a:tailEnd type="none" w="sm" len="sm"/>
                </a:ln>
                <a:solidFill>
                  <a:schemeClr val="accent3"/>
                </a:solidFill>
                <a:latin typeface="Poppins"/>
              </a:rPr>
              <a:t>proyecto</a:t>
            </a:r>
            <a:endParaRPr lang="en-US" b="1" i="0" noProof="1">
              <a:ln w="19050" cap="flat" cmpd="sng">
                <a:solidFill>
                  <a:srgbClr val="281101"/>
                </a:solidFill>
                <a:prstDash val="solid"/>
                <a:round/>
                <a:headEnd type="none" w="sm" len="sm"/>
                <a:tailEnd type="none" w="sm" len="sm"/>
              </a:ln>
              <a:solidFill>
                <a:schemeClr val="accent3"/>
              </a:solidFill>
              <a:latin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8"/>
          <p:cNvSpPr/>
          <p:nvPr/>
        </p:nvSpPr>
        <p:spPr>
          <a:xfrm>
            <a:off x="365700" y="784800"/>
            <a:ext cx="4610700" cy="3573900"/>
          </a:xfrm>
          <a:prstGeom prst="roundRect">
            <a:avLst>
              <a:gd name="adj" fmla="val 338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86" name="Google Shape;286;p38"/>
          <p:cNvPicPr preferRelativeResize="0"/>
          <p:nvPr/>
        </p:nvPicPr>
        <p:blipFill rotWithShape="1">
          <a:blip r:embed="rId3">
            <a:alphaModFix/>
          </a:blip>
          <a:srcRect t="16706" b="16706"/>
          <a:stretch/>
        </p:blipFill>
        <p:spPr>
          <a:xfrm>
            <a:off x="5202301" y="784800"/>
            <a:ext cx="3576000" cy="3573900"/>
          </a:xfrm>
          <a:prstGeom prst="roundRect">
            <a:avLst>
              <a:gd name="adj" fmla="val 4152"/>
            </a:avLst>
          </a:prstGeom>
          <a:noFill/>
          <a:ln w="19050" cap="flat" cmpd="sng">
            <a:solidFill>
              <a:schemeClr val="dk1"/>
            </a:solidFill>
            <a:prstDash val="solid"/>
            <a:round/>
            <a:headEnd type="none" w="sm" len="sm"/>
            <a:tailEnd type="none" w="sm" len="sm"/>
          </a:ln>
        </p:spPr>
      </p:pic>
      <p:sp>
        <p:nvSpPr>
          <p:cNvPr id="288" name="Google Shape;288;p38"/>
          <p:cNvSpPr txBox="1">
            <a:spLocks noGrp="1"/>
          </p:cNvSpPr>
          <p:nvPr>
            <p:ph type="title"/>
          </p:nvPr>
        </p:nvSpPr>
        <p:spPr>
          <a:xfrm>
            <a:off x="740571" y="1841394"/>
            <a:ext cx="3942600" cy="846396"/>
          </a:xfrm>
          <a:prstGeom prst="rect">
            <a:avLst/>
          </a:prstGeom>
        </p:spPr>
        <p:txBody>
          <a:bodyPr spcFirstLastPara="1" wrap="square" lIns="91425" tIns="91425" rIns="91425" bIns="91425" anchor="ctr" anchorCtr="0">
            <a:noAutofit/>
          </a:bodyPr>
          <a:lstStyle/>
          <a:p>
            <a:r>
              <a:rPr lang="en"/>
              <a:t>Plan de </a:t>
            </a:r>
            <a:r>
              <a:rPr lang="en" err="1"/>
              <a:t>investigación</a:t>
            </a:r>
          </a:p>
        </p:txBody>
      </p:sp>
      <p:grpSp>
        <p:nvGrpSpPr>
          <p:cNvPr id="289" name="Google Shape;289;p38"/>
          <p:cNvGrpSpPr/>
          <p:nvPr/>
        </p:nvGrpSpPr>
        <p:grpSpPr>
          <a:xfrm>
            <a:off x="1253425" y="370396"/>
            <a:ext cx="6637149" cy="4402709"/>
            <a:chOff x="1304387" y="764776"/>
            <a:chExt cx="6535200" cy="3679964"/>
          </a:xfrm>
        </p:grpSpPr>
        <p:cxnSp>
          <p:nvCxnSpPr>
            <p:cNvPr id="290" name="Google Shape;290;p38"/>
            <p:cNvCxnSpPr/>
            <p:nvPr/>
          </p:nvCxnSpPr>
          <p:spPr>
            <a:xfrm>
              <a:off x="1304387" y="4444740"/>
              <a:ext cx="6535200" cy="0"/>
            </a:xfrm>
            <a:prstGeom prst="straightConnector1">
              <a:avLst/>
            </a:prstGeom>
            <a:noFill/>
            <a:ln w="19050" cap="rnd" cmpd="sng">
              <a:solidFill>
                <a:schemeClr val="dk1"/>
              </a:solidFill>
              <a:prstDash val="solid"/>
              <a:round/>
              <a:headEnd type="none" w="med" len="med"/>
              <a:tailEnd type="none" w="med" len="med"/>
            </a:ln>
          </p:spPr>
        </p:cxnSp>
        <p:cxnSp>
          <p:nvCxnSpPr>
            <p:cNvPr id="291" name="Google Shape;291;p38"/>
            <p:cNvCxnSpPr/>
            <p:nvPr/>
          </p:nvCxnSpPr>
          <p:spPr>
            <a:xfrm>
              <a:off x="1304387" y="764776"/>
              <a:ext cx="6535200" cy="0"/>
            </a:xfrm>
            <a:prstGeom prst="straightConnector1">
              <a:avLst/>
            </a:prstGeom>
            <a:noFill/>
            <a:ln w="19050" cap="rnd" cmpd="sng">
              <a:solidFill>
                <a:schemeClr val="dk1"/>
              </a:solidFill>
              <a:prstDash val="solid"/>
              <a:round/>
              <a:headEnd type="none" w="med" len="med"/>
              <a:tailEnd type="none" w="med" len="med"/>
            </a:ln>
          </p:spPr>
        </p:cxnSp>
      </p:grpSp>
      <p:grpSp>
        <p:nvGrpSpPr>
          <p:cNvPr id="292" name="Google Shape;292;p38"/>
          <p:cNvGrpSpPr/>
          <p:nvPr/>
        </p:nvGrpSpPr>
        <p:grpSpPr>
          <a:xfrm>
            <a:off x="8473112" y="4111690"/>
            <a:ext cx="602100" cy="666100"/>
            <a:chOff x="1820650" y="1393100"/>
            <a:chExt cx="602100" cy="666100"/>
          </a:xfrm>
        </p:grpSpPr>
        <p:sp>
          <p:nvSpPr>
            <p:cNvPr id="293" name="Google Shape;293;p38"/>
            <p:cNvSpPr/>
            <p:nvPr/>
          </p:nvSpPr>
          <p:spPr>
            <a:xfrm>
              <a:off x="1820650" y="1393100"/>
              <a:ext cx="602100" cy="666100"/>
            </a:xfrm>
            <a:custGeom>
              <a:avLst/>
              <a:gdLst/>
              <a:ahLst/>
              <a:cxnLst/>
              <a:rect l="l" t="t" r="r" b="b"/>
              <a:pathLst>
                <a:path w="24084" h="26644" extrusionOk="0">
                  <a:moveTo>
                    <a:pt x="11909" y="1"/>
                  </a:moveTo>
                  <a:cubicBezTo>
                    <a:pt x="4637" y="1"/>
                    <a:pt x="0" y="7773"/>
                    <a:pt x="3469" y="14211"/>
                  </a:cubicBezTo>
                  <a:cubicBezTo>
                    <a:pt x="4003" y="15378"/>
                    <a:pt x="9207" y="24285"/>
                    <a:pt x="10641" y="25886"/>
                  </a:cubicBezTo>
                  <a:cubicBezTo>
                    <a:pt x="11138" y="26428"/>
                    <a:pt x="11614" y="26644"/>
                    <a:pt x="12052" y="26644"/>
                  </a:cubicBezTo>
                  <a:cubicBezTo>
                    <a:pt x="12584" y="26644"/>
                    <a:pt x="13059" y="26325"/>
                    <a:pt x="13443" y="25886"/>
                  </a:cubicBezTo>
                  <a:cubicBezTo>
                    <a:pt x="14844" y="24285"/>
                    <a:pt x="20114" y="15378"/>
                    <a:pt x="20615" y="14211"/>
                  </a:cubicBezTo>
                  <a:cubicBezTo>
                    <a:pt x="24084" y="7773"/>
                    <a:pt x="19447" y="1"/>
                    <a:pt x="12142" y="1"/>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a:off x="1919875" y="1484850"/>
              <a:ext cx="346950" cy="297125"/>
            </a:xfrm>
            <a:custGeom>
              <a:avLst/>
              <a:gdLst/>
              <a:ahLst/>
              <a:cxnLst/>
              <a:rect l="l" t="t" r="r" b="b"/>
              <a:pathLst>
                <a:path w="13878" h="11885" extrusionOk="0">
                  <a:moveTo>
                    <a:pt x="7940" y="0"/>
                  </a:moveTo>
                  <a:cubicBezTo>
                    <a:pt x="2669" y="0"/>
                    <a:pt x="1" y="6405"/>
                    <a:pt x="3770" y="10141"/>
                  </a:cubicBezTo>
                  <a:cubicBezTo>
                    <a:pt x="4975" y="11346"/>
                    <a:pt x="6454" y="11884"/>
                    <a:pt x="7905" y="11884"/>
                  </a:cubicBezTo>
                  <a:cubicBezTo>
                    <a:pt x="10953" y="11884"/>
                    <a:pt x="13877" y="9508"/>
                    <a:pt x="13877" y="5938"/>
                  </a:cubicBezTo>
                  <a:cubicBezTo>
                    <a:pt x="13877" y="2669"/>
                    <a:pt x="11209" y="0"/>
                    <a:pt x="7940"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38"/>
          <p:cNvGrpSpPr/>
          <p:nvPr/>
        </p:nvGrpSpPr>
        <p:grpSpPr>
          <a:xfrm>
            <a:off x="233672" y="4257711"/>
            <a:ext cx="761406" cy="647721"/>
            <a:chOff x="3475975" y="624225"/>
            <a:chExt cx="737225" cy="627150"/>
          </a:xfrm>
        </p:grpSpPr>
        <p:sp>
          <p:nvSpPr>
            <p:cNvPr id="296" name="Google Shape;296;p38"/>
            <p:cNvSpPr/>
            <p:nvPr/>
          </p:nvSpPr>
          <p:spPr>
            <a:xfrm>
              <a:off x="3475975" y="624225"/>
              <a:ext cx="737225" cy="627150"/>
            </a:xfrm>
            <a:custGeom>
              <a:avLst/>
              <a:gdLst/>
              <a:ahLst/>
              <a:cxnLst/>
              <a:rect l="l" t="t" r="r" b="b"/>
              <a:pathLst>
                <a:path w="29489" h="25086" extrusionOk="0">
                  <a:moveTo>
                    <a:pt x="2369" y="0"/>
                  </a:moveTo>
                  <a:cubicBezTo>
                    <a:pt x="1068" y="0"/>
                    <a:pt x="1" y="1068"/>
                    <a:pt x="1" y="2369"/>
                  </a:cubicBezTo>
                  <a:lnTo>
                    <a:pt x="1" y="14611"/>
                  </a:lnTo>
                  <a:cubicBezTo>
                    <a:pt x="1" y="15912"/>
                    <a:pt x="1068" y="16979"/>
                    <a:pt x="2369" y="16979"/>
                  </a:cubicBezTo>
                  <a:lnTo>
                    <a:pt x="11276" y="16979"/>
                  </a:lnTo>
                  <a:lnTo>
                    <a:pt x="9274" y="25085"/>
                  </a:lnTo>
                  <a:lnTo>
                    <a:pt x="19115" y="16979"/>
                  </a:lnTo>
                  <a:lnTo>
                    <a:pt x="27120" y="16979"/>
                  </a:lnTo>
                  <a:cubicBezTo>
                    <a:pt x="28421" y="16979"/>
                    <a:pt x="29489" y="15912"/>
                    <a:pt x="29489" y="14611"/>
                  </a:cubicBezTo>
                  <a:lnTo>
                    <a:pt x="29489" y="2369"/>
                  </a:lnTo>
                  <a:cubicBezTo>
                    <a:pt x="29489" y="1068"/>
                    <a:pt x="28421" y="0"/>
                    <a:pt x="27120" y="0"/>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3616925" y="801850"/>
              <a:ext cx="80075" cy="68625"/>
            </a:xfrm>
            <a:custGeom>
              <a:avLst/>
              <a:gdLst/>
              <a:ahLst/>
              <a:cxnLst/>
              <a:rect l="l" t="t" r="r" b="b"/>
              <a:pathLst>
                <a:path w="3203" h="2745" extrusionOk="0">
                  <a:moveTo>
                    <a:pt x="1835" y="0"/>
                  </a:moveTo>
                  <a:cubicBezTo>
                    <a:pt x="601" y="0"/>
                    <a:pt x="0" y="1502"/>
                    <a:pt x="868" y="2335"/>
                  </a:cubicBezTo>
                  <a:cubicBezTo>
                    <a:pt x="1150" y="2618"/>
                    <a:pt x="1496" y="2745"/>
                    <a:pt x="1834" y="2745"/>
                  </a:cubicBezTo>
                  <a:cubicBezTo>
                    <a:pt x="2535" y="2745"/>
                    <a:pt x="3203" y="2201"/>
                    <a:pt x="3203" y="1368"/>
                  </a:cubicBezTo>
                  <a:cubicBezTo>
                    <a:pt x="3203"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a:off x="3798725" y="801850"/>
              <a:ext cx="80075" cy="68625"/>
            </a:xfrm>
            <a:custGeom>
              <a:avLst/>
              <a:gdLst/>
              <a:ahLst/>
              <a:cxnLst/>
              <a:rect l="l" t="t" r="r" b="b"/>
              <a:pathLst>
                <a:path w="3203" h="2745" extrusionOk="0">
                  <a:moveTo>
                    <a:pt x="1835" y="0"/>
                  </a:moveTo>
                  <a:cubicBezTo>
                    <a:pt x="601" y="0"/>
                    <a:pt x="0" y="1502"/>
                    <a:pt x="867" y="2335"/>
                  </a:cubicBezTo>
                  <a:cubicBezTo>
                    <a:pt x="1150" y="2618"/>
                    <a:pt x="1496" y="2745"/>
                    <a:pt x="1834" y="2745"/>
                  </a:cubicBezTo>
                  <a:cubicBezTo>
                    <a:pt x="2535" y="2745"/>
                    <a:pt x="3202" y="2201"/>
                    <a:pt x="3202" y="1368"/>
                  </a:cubicBezTo>
                  <a:cubicBezTo>
                    <a:pt x="3202"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8"/>
            <p:cNvSpPr/>
            <p:nvPr/>
          </p:nvSpPr>
          <p:spPr>
            <a:xfrm>
              <a:off x="3980525" y="801850"/>
              <a:ext cx="80075" cy="68625"/>
            </a:xfrm>
            <a:custGeom>
              <a:avLst/>
              <a:gdLst/>
              <a:ahLst/>
              <a:cxnLst/>
              <a:rect l="l" t="t" r="r" b="b"/>
              <a:pathLst>
                <a:path w="3203" h="2745" extrusionOk="0">
                  <a:moveTo>
                    <a:pt x="1835" y="0"/>
                  </a:moveTo>
                  <a:cubicBezTo>
                    <a:pt x="600" y="0"/>
                    <a:pt x="0" y="1502"/>
                    <a:pt x="867" y="2335"/>
                  </a:cubicBezTo>
                  <a:cubicBezTo>
                    <a:pt x="1139" y="2618"/>
                    <a:pt x="1481" y="2745"/>
                    <a:pt x="1819" y="2745"/>
                  </a:cubicBezTo>
                  <a:cubicBezTo>
                    <a:pt x="2520" y="2745"/>
                    <a:pt x="3202" y="2201"/>
                    <a:pt x="3202" y="1368"/>
                  </a:cubicBezTo>
                  <a:cubicBezTo>
                    <a:pt x="3202" y="634"/>
                    <a:pt x="2569"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38"/>
          <p:cNvGrpSpPr/>
          <p:nvPr/>
        </p:nvGrpSpPr>
        <p:grpSpPr>
          <a:xfrm>
            <a:off x="8061237" y="445047"/>
            <a:ext cx="849091" cy="639458"/>
            <a:chOff x="1574625" y="624700"/>
            <a:chExt cx="822125" cy="619150"/>
          </a:xfrm>
        </p:grpSpPr>
        <p:sp>
          <p:nvSpPr>
            <p:cNvPr id="301" name="Google Shape;301;p38"/>
            <p:cNvSpPr/>
            <p:nvPr/>
          </p:nvSpPr>
          <p:spPr>
            <a:xfrm>
              <a:off x="1574625" y="624700"/>
              <a:ext cx="822125" cy="547350"/>
            </a:xfrm>
            <a:custGeom>
              <a:avLst/>
              <a:gdLst/>
              <a:ahLst/>
              <a:cxnLst/>
              <a:rect l="l" t="t" r="r" b="b"/>
              <a:pathLst>
                <a:path w="32885" h="21894" extrusionOk="0">
                  <a:moveTo>
                    <a:pt x="13561" y="1"/>
                  </a:moveTo>
                  <a:cubicBezTo>
                    <a:pt x="13302" y="1"/>
                    <a:pt x="13040" y="16"/>
                    <a:pt x="12776" y="48"/>
                  </a:cubicBezTo>
                  <a:cubicBezTo>
                    <a:pt x="9474" y="415"/>
                    <a:pt x="6972" y="3217"/>
                    <a:pt x="6972" y="6553"/>
                  </a:cubicBezTo>
                  <a:lnTo>
                    <a:pt x="6972" y="6920"/>
                  </a:lnTo>
                  <a:cubicBezTo>
                    <a:pt x="6372" y="6686"/>
                    <a:pt x="5771" y="6553"/>
                    <a:pt x="5138" y="6553"/>
                  </a:cubicBezTo>
                  <a:cubicBezTo>
                    <a:pt x="2336" y="6553"/>
                    <a:pt x="34" y="8788"/>
                    <a:pt x="34" y="11590"/>
                  </a:cubicBezTo>
                  <a:cubicBezTo>
                    <a:pt x="1" y="14392"/>
                    <a:pt x="2236" y="16693"/>
                    <a:pt x="5071" y="16727"/>
                  </a:cubicBezTo>
                  <a:cubicBezTo>
                    <a:pt x="4771" y="18962"/>
                    <a:pt x="6172" y="21097"/>
                    <a:pt x="8373" y="21730"/>
                  </a:cubicBezTo>
                  <a:cubicBezTo>
                    <a:pt x="8777" y="21840"/>
                    <a:pt x="9185" y="21893"/>
                    <a:pt x="9588" y="21893"/>
                  </a:cubicBezTo>
                  <a:cubicBezTo>
                    <a:pt x="11383" y="21893"/>
                    <a:pt x="13075" y="20845"/>
                    <a:pt x="13811" y="19128"/>
                  </a:cubicBezTo>
                  <a:cubicBezTo>
                    <a:pt x="14381" y="20490"/>
                    <a:pt x="15588" y="21125"/>
                    <a:pt x="16793" y="21125"/>
                  </a:cubicBezTo>
                  <a:cubicBezTo>
                    <a:pt x="18335" y="21125"/>
                    <a:pt x="19876" y="20085"/>
                    <a:pt x="20082" y="18194"/>
                  </a:cubicBezTo>
                  <a:cubicBezTo>
                    <a:pt x="21408" y="19659"/>
                    <a:pt x="23175" y="20351"/>
                    <a:pt x="24925" y="20351"/>
                  </a:cubicBezTo>
                  <a:cubicBezTo>
                    <a:pt x="27401" y="20351"/>
                    <a:pt x="29842" y="18967"/>
                    <a:pt x="30956" y="16426"/>
                  </a:cubicBezTo>
                  <a:cubicBezTo>
                    <a:pt x="32884" y="12071"/>
                    <a:pt x="29677" y="7186"/>
                    <a:pt x="24966" y="7186"/>
                  </a:cubicBezTo>
                  <a:cubicBezTo>
                    <a:pt x="24950" y="7186"/>
                    <a:pt x="24934" y="7186"/>
                    <a:pt x="24918" y="7187"/>
                  </a:cubicBezTo>
                  <a:cubicBezTo>
                    <a:pt x="24585" y="7187"/>
                    <a:pt x="24251" y="7220"/>
                    <a:pt x="23918" y="7253"/>
                  </a:cubicBezTo>
                  <a:cubicBezTo>
                    <a:pt x="24785" y="5474"/>
                    <a:pt x="23311" y="3944"/>
                    <a:pt x="21803" y="3944"/>
                  </a:cubicBezTo>
                  <a:cubicBezTo>
                    <a:pt x="21105" y="3944"/>
                    <a:pt x="20400" y="4271"/>
                    <a:pt x="19915" y="5052"/>
                  </a:cubicBezTo>
                  <a:cubicBezTo>
                    <a:pt x="19209" y="2074"/>
                    <a:pt x="16554" y="1"/>
                    <a:pt x="13561"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1790625" y="837925"/>
              <a:ext cx="274375" cy="405925"/>
            </a:xfrm>
            <a:custGeom>
              <a:avLst/>
              <a:gdLst/>
              <a:ahLst/>
              <a:cxnLst/>
              <a:rect l="l" t="t" r="r" b="b"/>
              <a:pathLst>
                <a:path w="10975" h="16237" extrusionOk="0">
                  <a:moveTo>
                    <a:pt x="5471" y="0"/>
                  </a:moveTo>
                  <a:cubicBezTo>
                    <a:pt x="5196" y="0"/>
                    <a:pt x="4920" y="109"/>
                    <a:pt x="4704" y="325"/>
                  </a:cubicBezTo>
                  <a:lnTo>
                    <a:pt x="601" y="4462"/>
                  </a:lnTo>
                  <a:cubicBezTo>
                    <a:pt x="0" y="5062"/>
                    <a:pt x="167" y="5996"/>
                    <a:pt x="1268" y="5996"/>
                  </a:cubicBezTo>
                  <a:lnTo>
                    <a:pt x="3269" y="5996"/>
                  </a:lnTo>
                  <a:lnTo>
                    <a:pt x="3269" y="15169"/>
                  </a:lnTo>
                  <a:cubicBezTo>
                    <a:pt x="3269" y="15736"/>
                    <a:pt x="3736" y="16237"/>
                    <a:pt x="4337" y="16237"/>
                  </a:cubicBezTo>
                  <a:lnTo>
                    <a:pt x="6572" y="16237"/>
                  </a:lnTo>
                  <a:cubicBezTo>
                    <a:pt x="7172" y="16237"/>
                    <a:pt x="7672" y="15770"/>
                    <a:pt x="7672" y="15169"/>
                  </a:cubicBezTo>
                  <a:lnTo>
                    <a:pt x="7672" y="5996"/>
                  </a:lnTo>
                  <a:lnTo>
                    <a:pt x="9674" y="5996"/>
                  </a:lnTo>
                  <a:cubicBezTo>
                    <a:pt x="10775" y="5996"/>
                    <a:pt x="10975" y="5062"/>
                    <a:pt x="10374" y="4462"/>
                  </a:cubicBezTo>
                  <a:lnTo>
                    <a:pt x="6238" y="325"/>
                  </a:lnTo>
                  <a:cubicBezTo>
                    <a:pt x="6021" y="109"/>
                    <a:pt x="5746" y="0"/>
                    <a:pt x="5471" y="0"/>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38"/>
          <p:cNvGrpSpPr/>
          <p:nvPr/>
        </p:nvGrpSpPr>
        <p:grpSpPr>
          <a:xfrm>
            <a:off x="233672" y="238069"/>
            <a:ext cx="719894" cy="639455"/>
            <a:chOff x="2696275" y="963625"/>
            <a:chExt cx="678825" cy="602975"/>
          </a:xfrm>
        </p:grpSpPr>
        <p:sp>
          <p:nvSpPr>
            <p:cNvPr id="304" name="Google Shape;304;p38"/>
            <p:cNvSpPr/>
            <p:nvPr/>
          </p:nvSpPr>
          <p:spPr>
            <a:xfrm>
              <a:off x="2696275" y="963625"/>
              <a:ext cx="678825" cy="602975"/>
            </a:xfrm>
            <a:custGeom>
              <a:avLst/>
              <a:gdLst/>
              <a:ahLst/>
              <a:cxnLst/>
              <a:rect l="l" t="t" r="r" b="b"/>
              <a:pathLst>
                <a:path w="27153" h="24119" extrusionOk="0">
                  <a:moveTo>
                    <a:pt x="2335" y="1"/>
                  </a:moveTo>
                  <a:cubicBezTo>
                    <a:pt x="1034" y="1"/>
                    <a:pt x="0" y="1035"/>
                    <a:pt x="0" y="2369"/>
                  </a:cubicBezTo>
                  <a:lnTo>
                    <a:pt x="0" y="21750"/>
                  </a:lnTo>
                  <a:cubicBezTo>
                    <a:pt x="0" y="23051"/>
                    <a:pt x="1034" y="24118"/>
                    <a:pt x="2335" y="24118"/>
                  </a:cubicBezTo>
                  <a:lnTo>
                    <a:pt x="24784" y="24118"/>
                  </a:lnTo>
                  <a:cubicBezTo>
                    <a:pt x="26085" y="24118"/>
                    <a:pt x="27153" y="23051"/>
                    <a:pt x="27153" y="21750"/>
                  </a:cubicBezTo>
                  <a:lnTo>
                    <a:pt x="27153" y="9107"/>
                  </a:lnTo>
                  <a:cubicBezTo>
                    <a:pt x="27153" y="7806"/>
                    <a:pt x="26085" y="6739"/>
                    <a:pt x="24784" y="6739"/>
                  </a:cubicBezTo>
                  <a:lnTo>
                    <a:pt x="13643" y="6739"/>
                  </a:lnTo>
                  <a:cubicBezTo>
                    <a:pt x="12275" y="6706"/>
                    <a:pt x="11108" y="5705"/>
                    <a:pt x="10874" y="4371"/>
                  </a:cubicBezTo>
                  <a:lnTo>
                    <a:pt x="10508" y="2336"/>
                  </a:lnTo>
                  <a:cubicBezTo>
                    <a:pt x="10241" y="1001"/>
                    <a:pt x="9073" y="34"/>
                    <a:pt x="7739"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957275" y="1015325"/>
              <a:ext cx="365300" cy="116775"/>
            </a:xfrm>
            <a:custGeom>
              <a:avLst/>
              <a:gdLst/>
              <a:ahLst/>
              <a:cxnLst/>
              <a:rect l="l" t="t" r="r" b="b"/>
              <a:pathLst>
                <a:path w="14612" h="4671" extrusionOk="0">
                  <a:moveTo>
                    <a:pt x="1" y="1"/>
                  </a:moveTo>
                  <a:cubicBezTo>
                    <a:pt x="34" y="101"/>
                    <a:pt x="68" y="201"/>
                    <a:pt x="68" y="268"/>
                  </a:cubicBezTo>
                  <a:lnTo>
                    <a:pt x="434" y="2303"/>
                  </a:lnTo>
                  <a:cubicBezTo>
                    <a:pt x="668" y="3637"/>
                    <a:pt x="1835" y="4638"/>
                    <a:pt x="3203" y="4671"/>
                  </a:cubicBezTo>
                  <a:lnTo>
                    <a:pt x="14611" y="4671"/>
                  </a:lnTo>
                  <a:lnTo>
                    <a:pt x="14611" y="2369"/>
                  </a:lnTo>
                  <a:cubicBezTo>
                    <a:pt x="14611" y="1068"/>
                    <a:pt x="13577" y="1"/>
                    <a:pt x="12276"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781325" y="1215475"/>
              <a:ext cx="507875" cy="266875"/>
            </a:xfrm>
            <a:custGeom>
              <a:avLst/>
              <a:gdLst/>
              <a:ahLst/>
              <a:cxnLst/>
              <a:rect l="l" t="t" r="r" b="b"/>
              <a:pathLst>
                <a:path w="20315" h="10675" extrusionOk="0">
                  <a:moveTo>
                    <a:pt x="2369" y="1"/>
                  </a:moveTo>
                  <a:cubicBezTo>
                    <a:pt x="1068" y="1"/>
                    <a:pt x="0" y="1035"/>
                    <a:pt x="0" y="2336"/>
                  </a:cubicBezTo>
                  <a:lnTo>
                    <a:pt x="0" y="8340"/>
                  </a:lnTo>
                  <a:cubicBezTo>
                    <a:pt x="0" y="9641"/>
                    <a:pt x="1068" y="10675"/>
                    <a:pt x="2369" y="10675"/>
                  </a:cubicBezTo>
                  <a:lnTo>
                    <a:pt x="17947" y="10675"/>
                  </a:lnTo>
                  <a:cubicBezTo>
                    <a:pt x="19248" y="10675"/>
                    <a:pt x="20315" y="9641"/>
                    <a:pt x="20315" y="8340"/>
                  </a:cubicBezTo>
                  <a:lnTo>
                    <a:pt x="20315" y="2336"/>
                  </a:lnTo>
                  <a:cubicBezTo>
                    <a:pt x="20315" y="1035"/>
                    <a:pt x="19248" y="1"/>
                    <a:pt x="17947" y="1"/>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38"/>
          <p:cNvGrpSpPr/>
          <p:nvPr/>
        </p:nvGrpSpPr>
        <p:grpSpPr>
          <a:xfrm>
            <a:off x="8630696" y="2450077"/>
            <a:ext cx="295209" cy="296040"/>
            <a:chOff x="133738" y="317889"/>
            <a:chExt cx="460473" cy="461698"/>
          </a:xfrm>
        </p:grpSpPr>
        <p:sp>
          <p:nvSpPr>
            <p:cNvPr id="308" name="Google Shape;308;p38"/>
            <p:cNvSpPr/>
            <p:nvPr/>
          </p:nvSpPr>
          <p:spPr>
            <a:xfrm>
              <a:off x="257624" y="442388"/>
              <a:ext cx="212700" cy="212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133738" y="317889"/>
              <a:ext cx="460473" cy="461698"/>
            </a:xfrm>
            <a:custGeom>
              <a:avLst/>
              <a:gdLst/>
              <a:ahLst/>
              <a:cxnLst/>
              <a:rect l="l" t="t" r="r" b="b"/>
              <a:pathLst>
                <a:path w="12410" h="12443" extrusionOk="0">
                  <a:moveTo>
                    <a:pt x="6152" y="4212"/>
                  </a:moveTo>
                  <a:cubicBezTo>
                    <a:pt x="7197" y="4212"/>
                    <a:pt x="8207" y="5019"/>
                    <a:pt x="8207" y="6238"/>
                  </a:cubicBezTo>
                  <a:cubicBezTo>
                    <a:pt x="8174" y="7339"/>
                    <a:pt x="7273" y="8240"/>
                    <a:pt x="6172" y="8240"/>
                  </a:cubicBezTo>
                  <a:cubicBezTo>
                    <a:pt x="4371" y="8240"/>
                    <a:pt x="3470" y="6072"/>
                    <a:pt x="4738" y="4804"/>
                  </a:cubicBezTo>
                  <a:cubicBezTo>
                    <a:pt x="5147" y="4395"/>
                    <a:pt x="5653" y="4212"/>
                    <a:pt x="6152" y="4212"/>
                  </a:cubicBezTo>
                  <a:close/>
                  <a:moveTo>
                    <a:pt x="5705" y="1"/>
                  </a:moveTo>
                  <a:cubicBezTo>
                    <a:pt x="5438" y="1"/>
                    <a:pt x="5205" y="201"/>
                    <a:pt x="5205" y="468"/>
                  </a:cubicBezTo>
                  <a:lnTo>
                    <a:pt x="5105" y="2236"/>
                  </a:lnTo>
                  <a:cubicBezTo>
                    <a:pt x="4771" y="2302"/>
                    <a:pt x="4404" y="2436"/>
                    <a:pt x="4104" y="2636"/>
                  </a:cubicBezTo>
                  <a:lnTo>
                    <a:pt x="2836" y="1468"/>
                  </a:lnTo>
                  <a:cubicBezTo>
                    <a:pt x="2736" y="1385"/>
                    <a:pt x="2611" y="1343"/>
                    <a:pt x="2490" y="1343"/>
                  </a:cubicBezTo>
                  <a:cubicBezTo>
                    <a:pt x="2369" y="1343"/>
                    <a:pt x="2253" y="1385"/>
                    <a:pt x="2169" y="1468"/>
                  </a:cubicBezTo>
                  <a:lnTo>
                    <a:pt x="1469" y="2169"/>
                  </a:lnTo>
                  <a:cubicBezTo>
                    <a:pt x="1302" y="2369"/>
                    <a:pt x="1269" y="2636"/>
                    <a:pt x="1435" y="2836"/>
                  </a:cubicBezTo>
                  <a:lnTo>
                    <a:pt x="2636" y="4137"/>
                  </a:lnTo>
                  <a:cubicBezTo>
                    <a:pt x="2436" y="4471"/>
                    <a:pt x="2303" y="4804"/>
                    <a:pt x="2203" y="5171"/>
                  </a:cubicBezTo>
                  <a:lnTo>
                    <a:pt x="435" y="5238"/>
                  </a:lnTo>
                  <a:cubicBezTo>
                    <a:pt x="201" y="5271"/>
                    <a:pt x="1" y="5471"/>
                    <a:pt x="1" y="5738"/>
                  </a:cubicBezTo>
                  <a:lnTo>
                    <a:pt x="1" y="6705"/>
                  </a:lnTo>
                  <a:cubicBezTo>
                    <a:pt x="1" y="6972"/>
                    <a:pt x="201" y="7172"/>
                    <a:pt x="435" y="7206"/>
                  </a:cubicBezTo>
                  <a:lnTo>
                    <a:pt x="2203" y="7306"/>
                  </a:lnTo>
                  <a:cubicBezTo>
                    <a:pt x="2303" y="7639"/>
                    <a:pt x="2436" y="7973"/>
                    <a:pt x="2636" y="8307"/>
                  </a:cubicBezTo>
                  <a:lnTo>
                    <a:pt x="1435" y="9608"/>
                  </a:lnTo>
                  <a:cubicBezTo>
                    <a:pt x="1269" y="9808"/>
                    <a:pt x="1302" y="10075"/>
                    <a:pt x="1469" y="10275"/>
                  </a:cubicBezTo>
                  <a:lnTo>
                    <a:pt x="2169" y="10975"/>
                  </a:lnTo>
                  <a:cubicBezTo>
                    <a:pt x="2257" y="11063"/>
                    <a:pt x="2382" y="11105"/>
                    <a:pt x="2511" y="11105"/>
                  </a:cubicBezTo>
                  <a:cubicBezTo>
                    <a:pt x="2625" y="11105"/>
                    <a:pt x="2742" y="11072"/>
                    <a:pt x="2836" y="11009"/>
                  </a:cubicBezTo>
                  <a:lnTo>
                    <a:pt x="4137" y="9808"/>
                  </a:lnTo>
                  <a:cubicBezTo>
                    <a:pt x="4437" y="10008"/>
                    <a:pt x="4771" y="10141"/>
                    <a:pt x="5138" y="10241"/>
                  </a:cubicBezTo>
                  <a:lnTo>
                    <a:pt x="5238" y="11976"/>
                  </a:lnTo>
                  <a:cubicBezTo>
                    <a:pt x="5238" y="12243"/>
                    <a:pt x="5472" y="12443"/>
                    <a:pt x="5705" y="12443"/>
                  </a:cubicBezTo>
                  <a:lnTo>
                    <a:pt x="6706" y="12443"/>
                  </a:lnTo>
                  <a:cubicBezTo>
                    <a:pt x="6973" y="12443"/>
                    <a:pt x="7173" y="12243"/>
                    <a:pt x="7206" y="11976"/>
                  </a:cubicBezTo>
                  <a:lnTo>
                    <a:pt x="7273" y="10241"/>
                  </a:lnTo>
                  <a:cubicBezTo>
                    <a:pt x="7640" y="10141"/>
                    <a:pt x="7973" y="10008"/>
                    <a:pt x="8274" y="9808"/>
                  </a:cubicBezTo>
                  <a:lnTo>
                    <a:pt x="9575" y="11009"/>
                  </a:lnTo>
                  <a:cubicBezTo>
                    <a:pt x="9669" y="11072"/>
                    <a:pt x="9786" y="11105"/>
                    <a:pt x="9900" y="11105"/>
                  </a:cubicBezTo>
                  <a:cubicBezTo>
                    <a:pt x="10028" y="11105"/>
                    <a:pt x="10154" y="11063"/>
                    <a:pt x="10242" y="10975"/>
                  </a:cubicBezTo>
                  <a:lnTo>
                    <a:pt x="10942" y="10275"/>
                  </a:lnTo>
                  <a:cubicBezTo>
                    <a:pt x="11142" y="10075"/>
                    <a:pt x="11142" y="9808"/>
                    <a:pt x="10976" y="9608"/>
                  </a:cubicBezTo>
                  <a:lnTo>
                    <a:pt x="9808" y="8307"/>
                  </a:lnTo>
                  <a:cubicBezTo>
                    <a:pt x="9975" y="7973"/>
                    <a:pt x="10108" y="7639"/>
                    <a:pt x="10208" y="7306"/>
                  </a:cubicBezTo>
                  <a:lnTo>
                    <a:pt x="11976" y="7206"/>
                  </a:lnTo>
                  <a:cubicBezTo>
                    <a:pt x="12210" y="7172"/>
                    <a:pt x="12410" y="6972"/>
                    <a:pt x="12410" y="6705"/>
                  </a:cubicBezTo>
                  <a:lnTo>
                    <a:pt x="12410" y="5738"/>
                  </a:lnTo>
                  <a:cubicBezTo>
                    <a:pt x="12410" y="5471"/>
                    <a:pt x="12210" y="5238"/>
                    <a:pt x="11943" y="5238"/>
                  </a:cubicBezTo>
                  <a:lnTo>
                    <a:pt x="10208" y="5171"/>
                  </a:lnTo>
                  <a:cubicBezTo>
                    <a:pt x="10108" y="4804"/>
                    <a:pt x="9975" y="4471"/>
                    <a:pt x="9775" y="4137"/>
                  </a:cubicBezTo>
                  <a:lnTo>
                    <a:pt x="10976" y="2836"/>
                  </a:lnTo>
                  <a:cubicBezTo>
                    <a:pt x="11109" y="2636"/>
                    <a:pt x="11109" y="2369"/>
                    <a:pt x="10942" y="2169"/>
                  </a:cubicBezTo>
                  <a:lnTo>
                    <a:pt x="10242" y="1468"/>
                  </a:lnTo>
                  <a:cubicBezTo>
                    <a:pt x="10136" y="1380"/>
                    <a:pt x="10012" y="1339"/>
                    <a:pt x="9889" y="1339"/>
                  </a:cubicBezTo>
                  <a:cubicBezTo>
                    <a:pt x="9778" y="1339"/>
                    <a:pt x="9669" y="1372"/>
                    <a:pt x="9575" y="1435"/>
                  </a:cubicBezTo>
                  <a:lnTo>
                    <a:pt x="8274" y="2636"/>
                  </a:lnTo>
                  <a:cubicBezTo>
                    <a:pt x="7940" y="2436"/>
                    <a:pt x="7606" y="2302"/>
                    <a:pt x="7240" y="2236"/>
                  </a:cubicBezTo>
                  <a:lnTo>
                    <a:pt x="7173" y="468"/>
                  </a:lnTo>
                  <a:cubicBezTo>
                    <a:pt x="7139" y="201"/>
                    <a:pt x="6939" y="1"/>
                    <a:pt x="6672"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38"/>
          <p:cNvSpPr/>
          <p:nvPr/>
        </p:nvSpPr>
        <p:spPr>
          <a:xfrm>
            <a:off x="218088" y="3042482"/>
            <a:ext cx="295225" cy="246175"/>
          </a:xfrm>
          <a:custGeom>
            <a:avLst/>
            <a:gdLst/>
            <a:ahLst/>
            <a:cxnLst/>
            <a:rect l="l" t="t" r="r" b="b"/>
            <a:pathLst>
              <a:path w="11809" h="9847" extrusionOk="0">
                <a:moveTo>
                  <a:pt x="2797" y="1"/>
                </a:moveTo>
                <a:cubicBezTo>
                  <a:pt x="1322" y="1"/>
                  <a:pt x="1" y="1204"/>
                  <a:pt x="468" y="3538"/>
                </a:cubicBezTo>
                <a:cubicBezTo>
                  <a:pt x="868" y="5673"/>
                  <a:pt x="2969" y="8175"/>
                  <a:pt x="5304" y="9576"/>
                </a:cubicBezTo>
                <a:cubicBezTo>
                  <a:pt x="5598" y="9755"/>
                  <a:pt x="5748" y="9847"/>
                  <a:pt x="5903" y="9847"/>
                </a:cubicBezTo>
                <a:cubicBezTo>
                  <a:pt x="6064" y="9847"/>
                  <a:pt x="6231" y="9747"/>
                  <a:pt x="6572" y="9542"/>
                </a:cubicBezTo>
                <a:cubicBezTo>
                  <a:pt x="8907" y="8108"/>
                  <a:pt x="10942" y="5639"/>
                  <a:pt x="11342" y="3538"/>
                </a:cubicBezTo>
                <a:cubicBezTo>
                  <a:pt x="11809" y="1204"/>
                  <a:pt x="10488" y="1"/>
                  <a:pt x="9013" y="1"/>
                </a:cubicBezTo>
                <a:cubicBezTo>
                  <a:pt x="7747" y="1"/>
                  <a:pt x="6367" y="886"/>
                  <a:pt x="5905" y="2704"/>
                </a:cubicBezTo>
                <a:cubicBezTo>
                  <a:pt x="5443" y="886"/>
                  <a:pt x="4063" y="1"/>
                  <a:pt x="2797"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252263" y="1846578"/>
            <a:ext cx="226850" cy="226850"/>
          </a:xfrm>
          <a:custGeom>
            <a:avLst/>
            <a:gdLst/>
            <a:ahLst/>
            <a:cxnLst/>
            <a:rect l="l" t="t" r="r" b="b"/>
            <a:pathLst>
              <a:path w="9074" h="9074" extrusionOk="0">
                <a:moveTo>
                  <a:pt x="3970" y="0"/>
                </a:moveTo>
                <a:cubicBezTo>
                  <a:pt x="3469" y="0"/>
                  <a:pt x="3069" y="401"/>
                  <a:pt x="3036" y="901"/>
                </a:cubicBezTo>
                <a:lnTo>
                  <a:pt x="3036" y="3036"/>
                </a:lnTo>
                <a:lnTo>
                  <a:pt x="934" y="3036"/>
                </a:lnTo>
                <a:cubicBezTo>
                  <a:pt x="434" y="3036"/>
                  <a:pt x="0" y="3436"/>
                  <a:pt x="33" y="3970"/>
                </a:cubicBezTo>
                <a:lnTo>
                  <a:pt x="33" y="5137"/>
                </a:lnTo>
                <a:cubicBezTo>
                  <a:pt x="0" y="5638"/>
                  <a:pt x="434" y="6038"/>
                  <a:pt x="934" y="6038"/>
                </a:cubicBezTo>
                <a:lnTo>
                  <a:pt x="3069" y="6038"/>
                </a:lnTo>
                <a:lnTo>
                  <a:pt x="3069" y="8173"/>
                </a:lnTo>
                <a:cubicBezTo>
                  <a:pt x="3069" y="8673"/>
                  <a:pt x="3469" y="9074"/>
                  <a:pt x="3970" y="9074"/>
                </a:cubicBezTo>
                <a:lnTo>
                  <a:pt x="5137" y="9074"/>
                </a:lnTo>
                <a:cubicBezTo>
                  <a:pt x="5637" y="9074"/>
                  <a:pt x="6038" y="8673"/>
                  <a:pt x="6038" y="8173"/>
                </a:cubicBezTo>
                <a:lnTo>
                  <a:pt x="6038" y="6038"/>
                </a:lnTo>
                <a:lnTo>
                  <a:pt x="8173" y="6038"/>
                </a:lnTo>
                <a:cubicBezTo>
                  <a:pt x="8673" y="6038"/>
                  <a:pt x="9073" y="5638"/>
                  <a:pt x="9073" y="5137"/>
                </a:cubicBezTo>
                <a:lnTo>
                  <a:pt x="9073" y="3970"/>
                </a:lnTo>
                <a:cubicBezTo>
                  <a:pt x="9073" y="3436"/>
                  <a:pt x="8673" y="3036"/>
                  <a:pt x="8173" y="3036"/>
                </a:cubicBezTo>
                <a:lnTo>
                  <a:pt x="6038" y="3036"/>
                </a:lnTo>
                <a:lnTo>
                  <a:pt x="6038" y="901"/>
                </a:lnTo>
                <a:cubicBezTo>
                  <a:pt x="6038" y="401"/>
                  <a:pt x="5637" y="0"/>
                  <a:pt x="5137" y="0"/>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390F9D9-4779-C0AB-FAE8-8593E9FE8999}"/>
              </a:ext>
            </a:extLst>
          </p:cNvPr>
          <p:cNvSpPr>
            <a:spLocks noGrp="1"/>
          </p:cNvSpPr>
          <p:nvPr>
            <p:ph type="subTitle" idx="1"/>
          </p:nvPr>
        </p:nvSpPr>
        <p:spPr>
          <a:xfrm>
            <a:off x="737296" y="548609"/>
            <a:ext cx="7330778" cy="3990632"/>
          </a:xfrm>
        </p:spPr>
        <p:txBody>
          <a:bodyPr/>
          <a:lstStyle/>
          <a:p>
            <a:pPr algn="l"/>
            <a:r>
              <a:rPr lang="es-MX" sz="1400">
                <a:solidFill>
                  <a:srgbClr val="000000"/>
                </a:solidFill>
              </a:rPr>
              <a:t>Se ha diseñado una estrategia para recopilar información detallada acerca del desabasto de medicamentos. Para lograr este objetivo, se llevarán a cabo entrevistas tanto con las personas afectadas por esta problemática como con el personal de salud que se enfrenta a ella diariamente. Además, se realizará una investigación exhaustiva de fuentes en línea para recopilar información relevante y precisa sobre el tema en cuestión.</a:t>
            </a:r>
          </a:p>
          <a:p>
            <a:pPr algn="l"/>
            <a:endParaRPr lang="es-MX" sz="1400">
              <a:solidFill>
                <a:srgbClr val="000000"/>
              </a:solidFill>
            </a:endParaRPr>
          </a:p>
          <a:p>
            <a:pPr algn="l"/>
            <a:r>
              <a:rPr lang="es-MX" sz="1400"/>
              <a:t>El objetivo de este proceso es generar una lista de requisitos que permita desarrollar soluciones eficaces y sostenibles para abordar el problema del desabasto de medicamentos. De esta manera, se podrá brindar a la población el acceso necesario a los medicamentos que requieren para su salud y bienestar.</a:t>
            </a:r>
          </a:p>
          <a:p>
            <a:pPr algn="l"/>
            <a:endParaRPr lang="es-MX" sz="1400"/>
          </a:p>
          <a:p>
            <a:pPr algn="l"/>
            <a:r>
              <a:rPr lang="es-MX" sz="1400"/>
              <a:t>Por último, es necesario recalcar que la gente entrevista sea del rango de edades definidas en los perfiles de usuarios, teniendo así una mayor visión sobre las distintas necesidades dependiendo de la clase social y de la edad.</a:t>
            </a:r>
            <a:endParaRPr lang="en-US" sz="1400"/>
          </a:p>
          <a:p>
            <a:endParaRPr lang="en-US"/>
          </a:p>
        </p:txBody>
      </p:sp>
    </p:spTree>
    <p:extLst>
      <p:ext uri="{BB962C8B-B14F-4D97-AF65-F5344CB8AC3E}">
        <p14:creationId xmlns:p14="http://schemas.microsoft.com/office/powerpoint/2010/main" val="2566088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9"/>
          <p:cNvSpPr/>
          <p:nvPr/>
        </p:nvSpPr>
        <p:spPr>
          <a:xfrm>
            <a:off x="365700" y="365700"/>
            <a:ext cx="8412600" cy="718800"/>
          </a:xfrm>
          <a:prstGeom prst="roundRect">
            <a:avLst>
              <a:gd name="adj" fmla="val 20371"/>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39"/>
          <p:cNvGrpSpPr/>
          <p:nvPr/>
        </p:nvGrpSpPr>
        <p:grpSpPr>
          <a:xfrm>
            <a:off x="8044913" y="137100"/>
            <a:ext cx="965350" cy="823275"/>
            <a:chOff x="1481225" y="4240975"/>
            <a:chExt cx="965350" cy="823275"/>
          </a:xfrm>
        </p:grpSpPr>
        <p:sp>
          <p:nvSpPr>
            <p:cNvPr id="318" name="Google Shape;318;p39"/>
            <p:cNvSpPr/>
            <p:nvPr/>
          </p:nvSpPr>
          <p:spPr>
            <a:xfrm>
              <a:off x="2074975" y="4738825"/>
              <a:ext cx="371600" cy="325425"/>
            </a:xfrm>
            <a:custGeom>
              <a:avLst/>
              <a:gdLst/>
              <a:ahLst/>
              <a:cxnLst/>
              <a:rect l="l" t="t" r="r" b="b"/>
              <a:pathLst>
                <a:path w="14864" h="13017" extrusionOk="0">
                  <a:moveTo>
                    <a:pt x="2136" y="1"/>
                  </a:moveTo>
                  <a:lnTo>
                    <a:pt x="1" y="2169"/>
                  </a:lnTo>
                  <a:cubicBezTo>
                    <a:pt x="1168" y="4871"/>
                    <a:pt x="2703" y="7440"/>
                    <a:pt x="4504" y="9808"/>
                  </a:cubicBezTo>
                  <a:cubicBezTo>
                    <a:pt x="6281" y="12102"/>
                    <a:pt x="8170" y="13016"/>
                    <a:pt x="9713" y="13016"/>
                  </a:cubicBezTo>
                  <a:cubicBezTo>
                    <a:pt x="13149" y="13016"/>
                    <a:pt x="14863" y="8475"/>
                    <a:pt x="9775" y="4537"/>
                  </a:cubicBezTo>
                  <a:cubicBezTo>
                    <a:pt x="7440" y="2703"/>
                    <a:pt x="4871" y="1202"/>
                    <a:pt x="2136" y="1"/>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1979925" y="4644600"/>
              <a:ext cx="176800" cy="172850"/>
            </a:xfrm>
            <a:custGeom>
              <a:avLst/>
              <a:gdLst/>
              <a:ahLst/>
              <a:cxnLst/>
              <a:rect l="l" t="t" r="r" b="b"/>
              <a:pathLst>
                <a:path w="7072" h="6914" extrusionOk="0">
                  <a:moveTo>
                    <a:pt x="5437" y="1"/>
                  </a:moveTo>
                  <a:lnTo>
                    <a:pt x="0" y="5438"/>
                  </a:lnTo>
                  <a:lnTo>
                    <a:pt x="1034" y="6438"/>
                  </a:lnTo>
                  <a:cubicBezTo>
                    <a:pt x="1351" y="6755"/>
                    <a:pt x="1751" y="6914"/>
                    <a:pt x="2152" y="6914"/>
                  </a:cubicBezTo>
                  <a:cubicBezTo>
                    <a:pt x="2552" y="6914"/>
                    <a:pt x="2952" y="6755"/>
                    <a:pt x="3269" y="6438"/>
                  </a:cubicBezTo>
                  <a:lnTo>
                    <a:pt x="6472" y="3236"/>
                  </a:lnTo>
                  <a:cubicBezTo>
                    <a:pt x="7072" y="2636"/>
                    <a:pt x="7072" y="1635"/>
                    <a:pt x="6472" y="1035"/>
                  </a:cubicBezTo>
                  <a:lnTo>
                    <a:pt x="5437" y="1"/>
                  </a:ln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9"/>
            <p:cNvSpPr/>
            <p:nvPr/>
          </p:nvSpPr>
          <p:spPr>
            <a:xfrm>
              <a:off x="1481225" y="4240975"/>
              <a:ext cx="683850" cy="566275"/>
            </a:xfrm>
            <a:custGeom>
              <a:avLst/>
              <a:gdLst/>
              <a:ahLst/>
              <a:cxnLst/>
              <a:rect l="l" t="t" r="r" b="b"/>
              <a:pathLst>
                <a:path w="27354" h="22651" extrusionOk="0">
                  <a:moveTo>
                    <a:pt x="15132" y="1"/>
                  </a:moveTo>
                  <a:cubicBezTo>
                    <a:pt x="12234" y="1"/>
                    <a:pt x="9341" y="1101"/>
                    <a:pt x="7139" y="3303"/>
                  </a:cubicBezTo>
                  <a:cubicBezTo>
                    <a:pt x="1" y="10441"/>
                    <a:pt x="5038" y="22650"/>
                    <a:pt x="15145" y="22650"/>
                  </a:cubicBezTo>
                  <a:cubicBezTo>
                    <a:pt x="19715" y="22650"/>
                    <a:pt x="23851" y="19882"/>
                    <a:pt x="25619" y="15645"/>
                  </a:cubicBezTo>
                  <a:cubicBezTo>
                    <a:pt x="27354" y="11409"/>
                    <a:pt x="26386" y="6539"/>
                    <a:pt x="23151" y="3303"/>
                  </a:cubicBezTo>
                  <a:cubicBezTo>
                    <a:pt x="20932" y="1101"/>
                    <a:pt x="18030" y="1"/>
                    <a:pt x="15132" y="1"/>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9"/>
            <p:cNvSpPr/>
            <p:nvPr/>
          </p:nvSpPr>
          <p:spPr>
            <a:xfrm>
              <a:off x="1596300" y="4326875"/>
              <a:ext cx="526250" cy="393650"/>
            </a:xfrm>
            <a:custGeom>
              <a:avLst/>
              <a:gdLst/>
              <a:ahLst/>
              <a:cxnLst/>
              <a:rect l="l" t="t" r="r" b="b"/>
              <a:pathLst>
                <a:path w="21050" h="15746" extrusionOk="0">
                  <a:moveTo>
                    <a:pt x="10529" y="0"/>
                  </a:moveTo>
                  <a:cubicBezTo>
                    <a:pt x="8515" y="0"/>
                    <a:pt x="6506" y="768"/>
                    <a:pt x="4971" y="2302"/>
                  </a:cubicBezTo>
                  <a:cubicBezTo>
                    <a:pt x="1" y="7272"/>
                    <a:pt x="3537" y="15745"/>
                    <a:pt x="10542" y="15745"/>
                  </a:cubicBezTo>
                  <a:cubicBezTo>
                    <a:pt x="17547" y="15745"/>
                    <a:pt x="21049" y="7272"/>
                    <a:pt x="16112" y="2302"/>
                  </a:cubicBezTo>
                  <a:cubicBezTo>
                    <a:pt x="14561" y="768"/>
                    <a:pt x="12543" y="0"/>
                    <a:pt x="10529"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39"/>
          <p:cNvGrpSpPr/>
          <p:nvPr/>
        </p:nvGrpSpPr>
        <p:grpSpPr>
          <a:xfrm>
            <a:off x="133738" y="494251"/>
            <a:ext cx="460473" cy="461698"/>
            <a:chOff x="133738" y="317889"/>
            <a:chExt cx="460473" cy="461698"/>
          </a:xfrm>
        </p:grpSpPr>
        <p:sp>
          <p:nvSpPr>
            <p:cNvPr id="323" name="Google Shape;323;p39"/>
            <p:cNvSpPr/>
            <p:nvPr/>
          </p:nvSpPr>
          <p:spPr>
            <a:xfrm>
              <a:off x="257624" y="442388"/>
              <a:ext cx="212700" cy="212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p:nvPr/>
          </p:nvSpPr>
          <p:spPr>
            <a:xfrm>
              <a:off x="133738" y="317889"/>
              <a:ext cx="460473" cy="461698"/>
            </a:xfrm>
            <a:custGeom>
              <a:avLst/>
              <a:gdLst/>
              <a:ahLst/>
              <a:cxnLst/>
              <a:rect l="l" t="t" r="r" b="b"/>
              <a:pathLst>
                <a:path w="12410" h="12443" extrusionOk="0">
                  <a:moveTo>
                    <a:pt x="6152" y="4212"/>
                  </a:moveTo>
                  <a:cubicBezTo>
                    <a:pt x="7197" y="4212"/>
                    <a:pt x="8207" y="5019"/>
                    <a:pt x="8207" y="6238"/>
                  </a:cubicBezTo>
                  <a:cubicBezTo>
                    <a:pt x="8174" y="7339"/>
                    <a:pt x="7273" y="8240"/>
                    <a:pt x="6172" y="8240"/>
                  </a:cubicBezTo>
                  <a:cubicBezTo>
                    <a:pt x="4371" y="8240"/>
                    <a:pt x="3470" y="6072"/>
                    <a:pt x="4738" y="4804"/>
                  </a:cubicBezTo>
                  <a:cubicBezTo>
                    <a:pt x="5147" y="4395"/>
                    <a:pt x="5653" y="4212"/>
                    <a:pt x="6152" y="4212"/>
                  </a:cubicBezTo>
                  <a:close/>
                  <a:moveTo>
                    <a:pt x="5705" y="1"/>
                  </a:moveTo>
                  <a:cubicBezTo>
                    <a:pt x="5438" y="1"/>
                    <a:pt x="5205" y="201"/>
                    <a:pt x="5205" y="468"/>
                  </a:cubicBezTo>
                  <a:lnTo>
                    <a:pt x="5105" y="2236"/>
                  </a:lnTo>
                  <a:cubicBezTo>
                    <a:pt x="4771" y="2302"/>
                    <a:pt x="4404" y="2436"/>
                    <a:pt x="4104" y="2636"/>
                  </a:cubicBezTo>
                  <a:lnTo>
                    <a:pt x="2836" y="1468"/>
                  </a:lnTo>
                  <a:cubicBezTo>
                    <a:pt x="2736" y="1385"/>
                    <a:pt x="2611" y="1343"/>
                    <a:pt x="2490" y="1343"/>
                  </a:cubicBezTo>
                  <a:cubicBezTo>
                    <a:pt x="2369" y="1343"/>
                    <a:pt x="2253" y="1385"/>
                    <a:pt x="2169" y="1468"/>
                  </a:cubicBezTo>
                  <a:lnTo>
                    <a:pt x="1469" y="2169"/>
                  </a:lnTo>
                  <a:cubicBezTo>
                    <a:pt x="1302" y="2369"/>
                    <a:pt x="1269" y="2636"/>
                    <a:pt x="1435" y="2836"/>
                  </a:cubicBezTo>
                  <a:lnTo>
                    <a:pt x="2636" y="4137"/>
                  </a:lnTo>
                  <a:cubicBezTo>
                    <a:pt x="2436" y="4471"/>
                    <a:pt x="2303" y="4804"/>
                    <a:pt x="2203" y="5171"/>
                  </a:cubicBezTo>
                  <a:lnTo>
                    <a:pt x="435" y="5238"/>
                  </a:lnTo>
                  <a:cubicBezTo>
                    <a:pt x="201" y="5271"/>
                    <a:pt x="1" y="5471"/>
                    <a:pt x="1" y="5738"/>
                  </a:cubicBezTo>
                  <a:lnTo>
                    <a:pt x="1" y="6705"/>
                  </a:lnTo>
                  <a:cubicBezTo>
                    <a:pt x="1" y="6972"/>
                    <a:pt x="201" y="7172"/>
                    <a:pt x="435" y="7206"/>
                  </a:cubicBezTo>
                  <a:lnTo>
                    <a:pt x="2203" y="7306"/>
                  </a:lnTo>
                  <a:cubicBezTo>
                    <a:pt x="2303" y="7639"/>
                    <a:pt x="2436" y="7973"/>
                    <a:pt x="2636" y="8307"/>
                  </a:cubicBezTo>
                  <a:lnTo>
                    <a:pt x="1435" y="9608"/>
                  </a:lnTo>
                  <a:cubicBezTo>
                    <a:pt x="1269" y="9808"/>
                    <a:pt x="1302" y="10075"/>
                    <a:pt x="1469" y="10275"/>
                  </a:cubicBezTo>
                  <a:lnTo>
                    <a:pt x="2169" y="10975"/>
                  </a:lnTo>
                  <a:cubicBezTo>
                    <a:pt x="2257" y="11063"/>
                    <a:pt x="2382" y="11105"/>
                    <a:pt x="2511" y="11105"/>
                  </a:cubicBezTo>
                  <a:cubicBezTo>
                    <a:pt x="2625" y="11105"/>
                    <a:pt x="2742" y="11072"/>
                    <a:pt x="2836" y="11009"/>
                  </a:cubicBezTo>
                  <a:lnTo>
                    <a:pt x="4137" y="9808"/>
                  </a:lnTo>
                  <a:cubicBezTo>
                    <a:pt x="4437" y="10008"/>
                    <a:pt x="4771" y="10141"/>
                    <a:pt x="5138" y="10241"/>
                  </a:cubicBezTo>
                  <a:lnTo>
                    <a:pt x="5238" y="11976"/>
                  </a:lnTo>
                  <a:cubicBezTo>
                    <a:pt x="5238" y="12243"/>
                    <a:pt x="5472" y="12443"/>
                    <a:pt x="5705" y="12443"/>
                  </a:cubicBezTo>
                  <a:lnTo>
                    <a:pt x="6706" y="12443"/>
                  </a:lnTo>
                  <a:cubicBezTo>
                    <a:pt x="6973" y="12443"/>
                    <a:pt x="7173" y="12243"/>
                    <a:pt x="7206" y="11976"/>
                  </a:cubicBezTo>
                  <a:lnTo>
                    <a:pt x="7273" y="10241"/>
                  </a:lnTo>
                  <a:cubicBezTo>
                    <a:pt x="7640" y="10141"/>
                    <a:pt x="7973" y="10008"/>
                    <a:pt x="8274" y="9808"/>
                  </a:cubicBezTo>
                  <a:lnTo>
                    <a:pt x="9575" y="11009"/>
                  </a:lnTo>
                  <a:cubicBezTo>
                    <a:pt x="9669" y="11072"/>
                    <a:pt x="9786" y="11105"/>
                    <a:pt x="9900" y="11105"/>
                  </a:cubicBezTo>
                  <a:cubicBezTo>
                    <a:pt x="10028" y="11105"/>
                    <a:pt x="10154" y="11063"/>
                    <a:pt x="10242" y="10975"/>
                  </a:cubicBezTo>
                  <a:lnTo>
                    <a:pt x="10942" y="10275"/>
                  </a:lnTo>
                  <a:cubicBezTo>
                    <a:pt x="11142" y="10075"/>
                    <a:pt x="11142" y="9808"/>
                    <a:pt x="10976" y="9608"/>
                  </a:cubicBezTo>
                  <a:lnTo>
                    <a:pt x="9808" y="8307"/>
                  </a:lnTo>
                  <a:cubicBezTo>
                    <a:pt x="9975" y="7973"/>
                    <a:pt x="10108" y="7639"/>
                    <a:pt x="10208" y="7306"/>
                  </a:cubicBezTo>
                  <a:lnTo>
                    <a:pt x="11976" y="7206"/>
                  </a:lnTo>
                  <a:cubicBezTo>
                    <a:pt x="12210" y="7172"/>
                    <a:pt x="12410" y="6972"/>
                    <a:pt x="12410" y="6705"/>
                  </a:cubicBezTo>
                  <a:lnTo>
                    <a:pt x="12410" y="5738"/>
                  </a:lnTo>
                  <a:cubicBezTo>
                    <a:pt x="12410" y="5471"/>
                    <a:pt x="12210" y="5238"/>
                    <a:pt x="11943" y="5238"/>
                  </a:cubicBezTo>
                  <a:lnTo>
                    <a:pt x="10208" y="5171"/>
                  </a:lnTo>
                  <a:cubicBezTo>
                    <a:pt x="10108" y="4804"/>
                    <a:pt x="9975" y="4471"/>
                    <a:pt x="9775" y="4137"/>
                  </a:cubicBezTo>
                  <a:lnTo>
                    <a:pt x="10976" y="2836"/>
                  </a:lnTo>
                  <a:cubicBezTo>
                    <a:pt x="11109" y="2636"/>
                    <a:pt x="11109" y="2369"/>
                    <a:pt x="10942" y="2169"/>
                  </a:cubicBezTo>
                  <a:lnTo>
                    <a:pt x="10242" y="1468"/>
                  </a:lnTo>
                  <a:cubicBezTo>
                    <a:pt x="10136" y="1380"/>
                    <a:pt x="10012" y="1339"/>
                    <a:pt x="9889" y="1339"/>
                  </a:cubicBezTo>
                  <a:cubicBezTo>
                    <a:pt x="9778" y="1339"/>
                    <a:pt x="9669" y="1372"/>
                    <a:pt x="9575" y="1435"/>
                  </a:cubicBezTo>
                  <a:lnTo>
                    <a:pt x="8274" y="2636"/>
                  </a:lnTo>
                  <a:cubicBezTo>
                    <a:pt x="7940" y="2436"/>
                    <a:pt x="7606" y="2302"/>
                    <a:pt x="7240" y="2236"/>
                  </a:cubicBezTo>
                  <a:lnTo>
                    <a:pt x="7173" y="468"/>
                  </a:lnTo>
                  <a:cubicBezTo>
                    <a:pt x="7139" y="201"/>
                    <a:pt x="6939" y="1"/>
                    <a:pt x="6672"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39"/>
          <p:cNvSpPr/>
          <p:nvPr/>
        </p:nvSpPr>
        <p:spPr>
          <a:xfrm>
            <a:off x="358897" y="1203800"/>
            <a:ext cx="2660903" cy="3818828"/>
          </a:xfrm>
          <a:prstGeom prst="roundRect">
            <a:avLst>
              <a:gd name="adj" fmla="val 5070"/>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3245022" y="1203800"/>
            <a:ext cx="2654100" cy="3818828"/>
          </a:xfrm>
          <a:prstGeom prst="roundRect">
            <a:avLst>
              <a:gd name="adj" fmla="val 5070"/>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6124344" y="1203800"/>
            <a:ext cx="2654100" cy="3805221"/>
          </a:xfrm>
          <a:prstGeom prst="roundRect">
            <a:avLst>
              <a:gd name="adj" fmla="val 5070"/>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608744" y="1411545"/>
            <a:ext cx="2079567" cy="501140"/>
          </a:xfrm>
          <a:prstGeom prst="roundRect">
            <a:avLst>
              <a:gd name="adj" fmla="val 16667"/>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3596923" y="1363920"/>
            <a:ext cx="1950298" cy="480729"/>
          </a:xfrm>
          <a:prstGeom prst="roundRect">
            <a:avLst>
              <a:gd name="adj" fmla="val 16667"/>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6380994" y="1309490"/>
            <a:ext cx="2133995" cy="480730"/>
          </a:xfrm>
          <a:prstGeom prst="roundRect">
            <a:avLst>
              <a:gd name="adj" fmla="val 16667"/>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r>
              <a:rPr lang="en" err="1"/>
              <a:t>Perfil</a:t>
            </a:r>
            <a:r>
              <a:rPr lang="en"/>
              <a:t>, Persona y Escenario</a:t>
            </a:r>
          </a:p>
        </p:txBody>
      </p:sp>
      <p:sp>
        <p:nvSpPr>
          <p:cNvPr id="332" name="Google Shape;332;p39"/>
          <p:cNvSpPr txBox="1">
            <a:spLocks noGrp="1"/>
          </p:cNvSpPr>
          <p:nvPr>
            <p:ph type="title"/>
          </p:nvPr>
        </p:nvSpPr>
        <p:spPr>
          <a:xfrm>
            <a:off x="685103" y="1537877"/>
            <a:ext cx="1749954" cy="2484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err="1"/>
              <a:t>Perfil</a:t>
            </a:r>
          </a:p>
        </p:txBody>
      </p:sp>
      <p:sp>
        <p:nvSpPr>
          <p:cNvPr id="334" name="Google Shape;334;p39"/>
          <p:cNvSpPr txBox="1">
            <a:spLocks noGrp="1"/>
          </p:cNvSpPr>
          <p:nvPr>
            <p:ph type="subTitle" idx="2"/>
          </p:nvPr>
        </p:nvSpPr>
        <p:spPr>
          <a:xfrm>
            <a:off x="369567" y="2027164"/>
            <a:ext cx="2646364" cy="2864817"/>
          </a:xfrm>
          <a:prstGeom prst="rect">
            <a:avLst/>
          </a:prstGeom>
        </p:spPr>
        <p:txBody>
          <a:bodyPr spcFirstLastPara="1" wrap="square" lIns="91425" tIns="91425" rIns="91425" bIns="91425" anchor="ctr" anchorCtr="0">
            <a:noAutofit/>
          </a:bodyPr>
          <a:lstStyle/>
          <a:p>
            <a:pPr algn="l"/>
            <a:r>
              <a:rPr lang="en-US" sz="1000" err="1">
                <a:latin typeface="Arial"/>
              </a:rPr>
              <a:t>Usuario</a:t>
            </a:r>
            <a:r>
              <a:rPr lang="en-US" sz="1000">
                <a:latin typeface="Arial"/>
              </a:rPr>
              <a:t>: Personas que </a:t>
            </a:r>
            <a:r>
              <a:rPr lang="en-US" sz="1000" err="1">
                <a:latin typeface="Arial"/>
              </a:rPr>
              <a:t>necesiten</a:t>
            </a:r>
            <a:r>
              <a:rPr lang="en-US" sz="1000">
                <a:latin typeface="Arial"/>
              </a:rPr>
              <a:t> que </a:t>
            </a:r>
            <a:r>
              <a:rPr lang="en-US" sz="1000" err="1">
                <a:latin typeface="Arial"/>
              </a:rPr>
              <a:t>el</a:t>
            </a:r>
            <a:r>
              <a:rPr lang="en-US" sz="1000">
                <a:latin typeface="Arial"/>
              </a:rPr>
              <a:t> hospital les </a:t>
            </a:r>
            <a:r>
              <a:rPr lang="en-US" sz="1000" err="1">
                <a:latin typeface="Arial"/>
              </a:rPr>
              <a:t>proporcione</a:t>
            </a:r>
            <a:r>
              <a:rPr lang="en-US" sz="1000">
                <a:latin typeface="Arial"/>
              </a:rPr>
              <a:t> </a:t>
            </a:r>
            <a:r>
              <a:rPr lang="en-US" sz="1000" err="1">
                <a:latin typeface="Arial"/>
              </a:rPr>
              <a:t>alguna</a:t>
            </a:r>
            <a:r>
              <a:rPr lang="en-US" sz="1000">
                <a:latin typeface="Arial"/>
              </a:rPr>
              <a:t> </a:t>
            </a:r>
            <a:r>
              <a:rPr lang="en-US" sz="1000" err="1">
                <a:latin typeface="Arial"/>
              </a:rPr>
              <a:t>medicina</a:t>
            </a:r>
            <a:r>
              <a:rPr lang="en-US" sz="1000">
                <a:latin typeface="Arial"/>
              </a:rPr>
              <a:t>   </a:t>
            </a:r>
          </a:p>
          <a:p>
            <a:pPr algn="l"/>
            <a:endParaRPr lang="en-US" sz="1000">
              <a:latin typeface="Arial"/>
            </a:endParaRPr>
          </a:p>
          <a:p>
            <a:pPr algn="l"/>
            <a:r>
              <a:rPr lang="en-US" sz="1000" err="1">
                <a:latin typeface="Arial"/>
              </a:rPr>
              <a:t>Edad</a:t>
            </a:r>
            <a:r>
              <a:rPr lang="en-US" sz="1000">
                <a:latin typeface="Arial"/>
              </a:rPr>
              <a:t>: 15-80 </a:t>
            </a:r>
          </a:p>
          <a:p>
            <a:pPr algn="l"/>
            <a:endParaRPr lang="en-US" sz="1000">
              <a:latin typeface="Arial"/>
            </a:endParaRPr>
          </a:p>
          <a:p>
            <a:pPr algn="l"/>
            <a:r>
              <a:rPr lang="en-US" sz="1000" err="1">
                <a:latin typeface="Arial"/>
              </a:rPr>
              <a:t>Ocupación</a:t>
            </a:r>
            <a:r>
              <a:rPr lang="en-US" sz="1000">
                <a:latin typeface="Arial"/>
              </a:rPr>
              <a:t>: </a:t>
            </a:r>
            <a:r>
              <a:rPr lang="en-US" sz="1000" err="1">
                <a:latin typeface="Arial"/>
              </a:rPr>
              <a:t>Cualquiera</a:t>
            </a:r>
            <a:r>
              <a:rPr lang="en-US" sz="1000">
                <a:latin typeface="Arial"/>
              </a:rPr>
              <a:t> </a:t>
            </a:r>
          </a:p>
          <a:p>
            <a:pPr algn="l"/>
            <a:endParaRPr lang="en-US" sz="1000">
              <a:latin typeface="Arial"/>
            </a:endParaRPr>
          </a:p>
          <a:p>
            <a:pPr algn="l"/>
            <a:r>
              <a:rPr lang="en-US" sz="1000" err="1">
                <a:latin typeface="Arial"/>
              </a:rPr>
              <a:t>Ubicación</a:t>
            </a:r>
            <a:r>
              <a:rPr lang="en-US" sz="1000">
                <a:latin typeface="Arial"/>
              </a:rPr>
              <a:t>: </a:t>
            </a:r>
            <a:r>
              <a:rPr lang="en-US" sz="1000" err="1">
                <a:latin typeface="Arial"/>
              </a:rPr>
              <a:t>Cualquier</a:t>
            </a:r>
            <a:r>
              <a:rPr lang="en-US" sz="1000">
                <a:latin typeface="Arial"/>
              </a:rPr>
              <a:t> </a:t>
            </a:r>
            <a:r>
              <a:rPr lang="en-US" sz="1000" err="1">
                <a:latin typeface="Arial"/>
              </a:rPr>
              <a:t>lugar</a:t>
            </a:r>
            <a:r>
              <a:rPr lang="en-US" sz="1000">
                <a:latin typeface="Arial"/>
              </a:rPr>
              <a:t> con </a:t>
            </a:r>
            <a:r>
              <a:rPr lang="en-US" sz="1000" err="1">
                <a:latin typeface="Arial"/>
              </a:rPr>
              <a:t>hospitales</a:t>
            </a:r>
            <a:r>
              <a:rPr lang="en-US" sz="1000">
                <a:latin typeface="Arial"/>
              </a:rPr>
              <a:t> </a:t>
            </a:r>
            <a:r>
              <a:rPr lang="en-US" sz="1000" err="1">
                <a:latin typeface="Arial"/>
              </a:rPr>
              <a:t>en</a:t>
            </a:r>
            <a:r>
              <a:rPr lang="en-US" sz="1000">
                <a:latin typeface="Arial"/>
              </a:rPr>
              <a:t> México </a:t>
            </a:r>
          </a:p>
          <a:p>
            <a:pPr algn="l"/>
            <a:endParaRPr lang="en-US" sz="1000">
              <a:latin typeface="Arial"/>
            </a:endParaRPr>
          </a:p>
          <a:p>
            <a:pPr algn="l"/>
            <a:r>
              <a:rPr lang="en-US" sz="1000" err="1">
                <a:latin typeface="Arial"/>
              </a:rPr>
              <a:t>Tecnología</a:t>
            </a:r>
            <a:r>
              <a:rPr lang="en-US" sz="1000">
                <a:latin typeface="Arial"/>
              </a:rPr>
              <a:t>: </a:t>
            </a:r>
            <a:r>
              <a:rPr lang="en-US" sz="1000" err="1">
                <a:latin typeface="Arial"/>
              </a:rPr>
              <a:t>Acceso</a:t>
            </a:r>
            <a:r>
              <a:rPr lang="en-US" sz="1000">
                <a:latin typeface="Arial"/>
              </a:rPr>
              <a:t> a internet, </a:t>
            </a:r>
            <a:r>
              <a:rPr lang="en-US" sz="1000" err="1">
                <a:latin typeface="Arial"/>
              </a:rPr>
              <a:t>teléfono</a:t>
            </a:r>
            <a:r>
              <a:rPr lang="en-US" sz="1000">
                <a:latin typeface="Arial"/>
              </a:rPr>
              <a:t> </a:t>
            </a:r>
            <a:r>
              <a:rPr lang="en-US" sz="1000" err="1">
                <a:latin typeface="Arial"/>
              </a:rPr>
              <a:t>celular</a:t>
            </a:r>
            <a:r>
              <a:rPr lang="en-US" sz="1000">
                <a:latin typeface="Arial"/>
              </a:rPr>
              <a:t>. </a:t>
            </a:r>
          </a:p>
          <a:p>
            <a:pPr algn="l"/>
            <a:endParaRPr lang="en-US" sz="1000">
              <a:latin typeface="Arial"/>
            </a:endParaRPr>
          </a:p>
          <a:p>
            <a:pPr marL="0" indent="0" algn="l"/>
            <a:r>
              <a:rPr lang="en-US" sz="1000">
                <a:latin typeface="Arial"/>
              </a:rPr>
              <a:t>Estado </a:t>
            </a:r>
            <a:r>
              <a:rPr lang="en-US" sz="1000" err="1">
                <a:latin typeface="Arial"/>
              </a:rPr>
              <a:t>socioeconómico</a:t>
            </a:r>
            <a:r>
              <a:rPr lang="en-US" sz="1000">
                <a:latin typeface="Arial"/>
              </a:rPr>
              <a:t>: Clase </a:t>
            </a:r>
            <a:r>
              <a:rPr lang="en-US" sz="1000" err="1">
                <a:latin typeface="Arial"/>
              </a:rPr>
              <a:t>baja</a:t>
            </a:r>
            <a:r>
              <a:rPr lang="en-US" sz="1000">
                <a:latin typeface="Arial"/>
              </a:rPr>
              <a:t>- Clase media </a:t>
            </a:r>
          </a:p>
        </p:txBody>
      </p:sp>
      <p:sp>
        <p:nvSpPr>
          <p:cNvPr id="335" name="Google Shape;335;p39"/>
          <p:cNvSpPr txBox="1">
            <a:spLocks noGrp="1"/>
          </p:cNvSpPr>
          <p:nvPr>
            <p:ph type="title" idx="3"/>
          </p:nvPr>
        </p:nvSpPr>
        <p:spPr>
          <a:xfrm>
            <a:off x="3598444" y="1476644"/>
            <a:ext cx="1947256" cy="2552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Persona</a:t>
            </a:r>
          </a:p>
        </p:txBody>
      </p:sp>
      <p:sp>
        <p:nvSpPr>
          <p:cNvPr id="337" name="Google Shape;337;p39"/>
          <p:cNvSpPr txBox="1">
            <a:spLocks noGrp="1"/>
          </p:cNvSpPr>
          <p:nvPr>
            <p:ph type="subTitle" idx="5"/>
          </p:nvPr>
        </p:nvSpPr>
        <p:spPr>
          <a:xfrm>
            <a:off x="3242086" y="2251682"/>
            <a:ext cx="2659971" cy="2116424"/>
          </a:xfrm>
          <a:prstGeom prst="rect">
            <a:avLst/>
          </a:prstGeom>
        </p:spPr>
        <p:txBody>
          <a:bodyPr spcFirstLastPara="1" wrap="square" lIns="91425" tIns="91425" rIns="91425" bIns="91425" anchor="ctr" anchorCtr="0">
            <a:noAutofit/>
          </a:bodyPr>
          <a:lstStyle/>
          <a:p>
            <a:pPr marL="0" indent="0"/>
            <a:r>
              <a:rPr lang="es-MX" sz="1000">
                <a:solidFill>
                  <a:srgbClr val="000000"/>
                </a:solidFill>
                <a:latin typeface="Arial"/>
                <a:cs typeface="Arial"/>
              </a:rPr>
              <a:t>Juan es un hombre soltero de 35 años. Tiene que trabajar 10 horas al día todos los días y su método de transporte es el transporte público. Juan padece de diabetes y necesita medicamentos cada cierto tiempo, además de citas médicas periódicas. Juan tiene otros problemas de salud que a veces pueden crearle ataques de glucosa inesperados y necesita medicina urgente.</a:t>
            </a:r>
          </a:p>
          <a:p>
            <a:pPr marL="0" indent="0"/>
            <a:endParaRPr lang="es-MX" sz="1000">
              <a:solidFill>
                <a:srgbClr val="000000"/>
              </a:solidFill>
              <a:latin typeface="Arial"/>
              <a:cs typeface="Arial"/>
            </a:endParaRPr>
          </a:p>
          <a:p>
            <a:pPr marL="0" indent="0"/>
            <a:r>
              <a:rPr lang="es-MX" sz="1000">
                <a:latin typeface="Arial"/>
              </a:rPr>
              <a:t>Esta persona no encuentra su medicamento disponible en un hospital después de viajar tantos kilómetros de distancia, se le indica que no hay unidades de ese medicamento disponibles. </a:t>
            </a:r>
          </a:p>
        </p:txBody>
      </p:sp>
      <p:sp>
        <p:nvSpPr>
          <p:cNvPr id="338" name="Google Shape;338;p39"/>
          <p:cNvSpPr txBox="1">
            <a:spLocks noGrp="1"/>
          </p:cNvSpPr>
          <p:nvPr>
            <p:ph type="title" idx="6"/>
          </p:nvPr>
        </p:nvSpPr>
        <p:spPr>
          <a:xfrm>
            <a:off x="6328087" y="1313360"/>
            <a:ext cx="2294239"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Escenario</a:t>
            </a:r>
            <a:endParaRPr/>
          </a:p>
        </p:txBody>
      </p:sp>
      <p:sp>
        <p:nvSpPr>
          <p:cNvPr id="340" name="Google Shape;340;p39"/>
          <p:cNvSpPr txBox="1">
            <a:spLocks noGrp="1"/>
          </p:cNvSpPr>
          <p:nvPr>
            <p:ph type="subTitle" idx="8"/>
          </p:nvPr>
        </p:nvSpPr>
        <p:spPr>
          <a:xfrm>
            <a:off x="6502408" y="1918307"/>
            <a:ext cx="1945597" cy="2279710"/>
          </a:xfrm>
          <a:prstGeom prst="rect">
            <a:avLst/>
          </a:prstGeom>
        </p:spPr>
        <p:txBody>
          <a:bodyPr spcFirstLastPara="1" wrap="square" lIns="91425" tIns="91425" rIns="91425" bIns="91425" anchor="ctr" anchorCtr="0">
            <a:noAutofit/>
          </a:bodyPr>
          <a:lstStyle/>
          <a:p>
            <a:pPr marL="0" indent="0"/>
            <a:r>
              <a:rPr lang="es-MX" sz="1000">
                <a:solidFill>
                  <a:srgbClr val="000000"/>
                </a:solidFill>
                <a:latin typeface="Arial"/>
                <a:cs typeface="Arial"/>
              </a:rPr>
              <a:t>Primero se le despliega una lista de los medicamentos más buscados. Pero el busca el que necesita en el buscador. Al elegir el medicamento se le pide permiso para acceder a su ubicación si aún no ha concedido este permiso. Después ve los hospitales más cercanos con ese medicamento, si no se encuentra uno cerca, se le da la opción de aumentar el rango de búsqueda.</a:t>
            </a:r>
            <a:endParaRPr lang="en" sz="1000">
              <a:solidFill>
                <a:srgbClr val="000000"/>
              </a:solidFill>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52"/>
          <p:cNvSpPr/>
          <p:nvPr/>
        </p:nvSpPr>
        <p:spPr>
          <a:xfrm>
            <a:off x="1353600" y="1069750"/>
            <a:ext cx="6436800" cy="3003900"/>
          </a:xfrm>
          <a:prstGeom prst="roundRect">
            <a:avLst>
              <a:gd name="adj" fmla="val 4688"/>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2" name="Google Shape;802;p52"/>
          <p:cNvSpPr/>
          <p:nvPr/>
        </p:nvSpPr>
        <p:spPr>
          <a:xfrm>
            <a:off x="1794615" y="1532861"/>
            <a:ext cx="5554770" cy="2077779"/>
          </a:xfrm>
          <a:prstGeom prst="rect">
            <a:avLst/>
          </a:prstGeom>
        </p:spPr>
        <p:txBody>
          <a:bodyPr lIns="91440" tIns="45720" rIns="91440" bIns="45720" numCol="1" anchor="t">
            <a:prstTxWarp prst="textPlain">
              <a:avLst/>
            </a:prstTxWarp>
          </a:bodyPr>
          <a:lstStyle/>
          <a:p>
            <a:pPr algn="ctr"/>
            <a:r>
              <a:rPr lang="en-US" b="1">
                <a:ln w="19050" cap="flat" cmpd="sng">
                  <a:solidFill>
                    <a:schemeClr val="dk1"/>
                  </a:solidFill>
                  <a:prstDash val="solid"/>
                  <a:round/>
                  <a:headEnd type="none" w="sm" len="sm"/>
                  <a:tailEnd type="none" w="sm" len="sm"/>
                </a:ln>
                <a:solidFill>
                  <a:schemeClr val="accent3"/>
                </a:solidFill>
                <a:latin typeface="Poppins"/>
              </a:rPr>
              <a:t>REQUERIMIENTOS</a:t>
            </a:r>
          </a:p>
          <a:p>
            <a:pPr algn="ctr"/>
            <a:r>
              <a:rPr lang="en-US" b="1">
                <a:ln w="19050" cap="flat" cmpd="sng">
                  <a:solidFill>
                    <a:srgbClr val="281101"/>
                  </a:solidFill>
                  <a:prstDash val="solid"/>
                  <a:round/>
                  <a:headEnd type="none" w="sm" len="sm"/>
                  <a:tailEnd type="none" w="sm" len="sm"/>
                </a:ln>
                <a:solidFill>
                  <a:schemeClr val="accent3"/>
                </a:solidFill>
                <a:latin typeface="Poppins"/>
              </a:rPr>
              <a:t>FUNCIONALES y NO FUNCIONALES</a:t>
            </a:r>
          </a:p>
        </p:txBody>
      </p:sp>
      <p:grpSp>
        <p:nvGrpSpPr>
          <p:cNvPr id="803" name="Google Shape;803;p52"/>
          <p:cNvGrpSpPr/>
          <p:nvPr/>
        </p:nvGrpSpPr>
        <p:grpSpPr>
          <a:xfrm>
            <a:off x="1639703" y="678075"/>
            <a:ext cx="5864593" cy="3787373"/>
            <a:chOff x="1438200" y="702550"/>
            <a:chExt cx="6267600" cy="3738400"/>
          </a:xfrm>
        </p:grpSpPr>
        <p:cxnSp>
          <p:nvCxnSpPr>
            <p:cNvPr id="804" name="Google Shape;804;p52"/>
            <p:cNvCxnSpPr/>
            <p:nvPr/>
          </p:nvCxnSpPr>
          <p:spPr>
            <a:xfrm>
              <a:off x="1438200" y="4440950"/>
              <a:ext cx="6267600" cy="0"/>
            </a:xfrm>
            <a:prstGeom prst="straightConnector1">
              <a:avLst/>
            </a:prstGeom>
            <a:noFill/>
            <a:ln w="19050" cap="rnd" cmpd="sng">
              <a:solidFill>
                <a:schemeClr val="dk1"/>
              </a:solidFill>
              <a:prstDash val="solid"/>
              <a:round/>
              <a:headEnd type="none" w="med" len="med"/>
              <a:tailEnd type="none" w="med" len="med"/>
            </a:ln>
          </p:spPr>
        </p:cxnSp>
        <p:cxnSp>
          <p:nvCxnSpPr>
            <p:cNvPr id="805" name="Google Shape;805;p52"/>
            <p:cNvCxnSpPr/>
            <p:nvPr/>
          </p:nvCxnSpPr>
          <p:spPr>
            <a:xfrm>
              <a:off x="1438200" y="702550"/>
              <a:ext cx="6267600" cy="0"/>
            </a:xfrm>
            <a:prstGeom prst="straightConnector1">
              <a:avLst/>
            </a:prstGeom>
            <a:noFill/>
            <a:ln w="19050" cap="rnd" cmpd="sng">
              <a:solidFill>
                <a:schemeClr val="dk1"/>
              </a:solidFill>
              <a:prstDash val="solid"/>
              <a:round/>
              <a:headEnd type="none" w="med" len="med"/>
              <a:tailEnd type="none" w="med" len="med"/>
            </a:ln>
          </p:spPr>
        </p:cxnSp>
      </p:grpSp>
      <p:grpSp>
        <p:nvGrpSpPr>
          <p:cNvPr id="806" name="Google Shape;806;p52"/>
          <p:cNvGrpSpPr/>
          <p:nvPr/>
        </p:nvGrpSpPr>
        <p:grpSpPr>
          <a:xfrm>
            <a:off x="666494" y="3799337"/>
            <a:ext cx="602100" cy="666100"/>
            <a:chOff x="1820650" y="1393100"/>
            <a:chExt cx="602100" cy="666100"/>
          </a:xfrm>
        </p:grpSpPr>
        <p:sp>
          <p:nvSpPr>
            <p:cNvPr id="807" name="Google Shape;807;p52"/>
            <p:cNvSpPr/>
            <p:nvPr/>
          </p:nvSpPr>
          <p:spPr>
            <a:xfrm>
              <a:off x="1820650" y="1393100"/>
              <a:ext cx="602100" cy="666100"/>
            </a:xfrm>
            <a:custGeom>
              <a:avLst/>
              <a:gdLst/>
              <a:ahLst/>
              <a:cxnLst/>
              <a:rect l="l" t="t" r="r" b="b"/>
              <a:pathLst>
                <a:path w="24084" h="26644" extrusionOk="0">
                  <a:moveTo>
                    <a:pt x="11909" y="1"/>
                  </a:moveTo>
                  <a:cubicBezTo>
                    <a:pt x="4637" y="1"/>
                    <a:pt x="0" y="7773"/>
                    <a:pt x="3469" y="14211"/>
                  </a:cubicBezTo>
                  <a:cubicBezTo>
                    <a:pt x="4003" y="15378"/>
                    <a:pt x="9207" y="24285"/>
                    <a:pt x="10641" y="25886"/>
                  </a:cubicBezTo>
                  <a:cubicBezTo>
                    <a:pt x="11138" y="26428"/>
                    <a:pt x="11614" y="26644"/>
                    <a:pt x="12052" y="26644"/>
                  </a:cubicBezTo>
                  <a:cubicBezTo>
                    <a:pt x="12584" y="26644"/>
                    <a:pt x="13059" y="26325"/>
                    <a:pt x="13443" y="25886"/>
                  </a:cubicBezTo>
                  <a:cubicBezTo>
                    <a:pt x="14844" y="24285"/>
                    <a:pt x="20114" y="15378"/>
                    <a:pt x="20615" y="14211"/>
                  </a:cubicBezTo>
                  <a:cubicBezTo>
                    <a:pt x="24084" y="7773"/>
                    <a:pt x="19447" y="1"/>
                    <a:pt x="12142"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2"/>
            <p:cNvSpPr/>
            <p:nvPr/>
          </p:nvSpPr>
          <p:spPr>
            <a:xfrm>
              <a:off x="1919875" y="1484850"/>
              <a:ext cx="346950" cy="297125"/>
            </a:xfrm>
            <a:custGeom>
              <a:avLst/>
              <a:gdLst/>
              <a:ahLst/>
              <a:cxnLst/>
              <a:rect l="l" t="t" r="r" b="b"/>
              <a:pathLst>
                <a:path w="13878" h="11885" extrusionOk="0">
                  <a:moveTo>
                    <a:pt x="7940" y="0"/>
                  </a:moveTo>
                  <a:cubicBezTo>
                    <a:pt x="2669" y="0"/>
                    <a:pt x="1" y="6405"/>
                    <a:pt x="3770" y="10141"/>
                  </a:cubicBezTo>
                  <a:cubicBezTo>
                    <a:pt x="4975" y="11346"/>
                    <a:pt x="6454" y="11884"/>
                    <a:pt x="7905" y="11884"/>
                  </a:cubicBezTo>
                  <a:cubicBezTo>
                    <a:pt x="10953" y="11884"/>
                    <a:pt x="13877" y="9508"/>
                    <a:pt x="13877" y="5938"/>
                  </a:cubicBezTo>
                  <a:cubicBezTo>
                    <a:pt x="13877" y="2669"/>
                    <a:pt x="11209" y="0"/>
                    <a:pt x="7940"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52"/>
          <p:cNvGrpSpPr/>
          <p:nvPr/>
        </p:nvGrpSpPr>
        <p:grpSpPr>
          <a:xfrm>
            <a:off x="7659104" y="678063"/>
            <a:ext cx="761406" cy="647721"/>
            <a:chOff x="3475975" y="624225"/>
            <a:chExt cx="737225" cy="627150"/>
          </a:xfrm>
        </p:grpSpPr>
        <p:sp>
          <p:nvSpPr>
            <p:cNvPr id="810" name="Google Shape;810;p52"/>
            <p:cNvSpPr/>
            <p:nvPr/>
          </p:nvSpPr>
          <p:spPr>
            <a:xfrm>
              <a:off x="3475975" y="624225"/>
              <a:ext cx="737225" cy="627150"/>
            </a:xfrm>
            <a:custGeom>
              <a:avLst/>
              <a:gdLst/>
              <a:ahLst/>
              <a:cxnLst/>
              <a:rect l="l" t="t" r="r" b="b"/>
              <a:pathLst>
                <a:path w="29489" h="25086" extrusionOk="0">
                  <a:moveTo>
                    <a:pt x="2369" y="0"/>
                  </a:moveTo>
                  <a:cubicBezTo>
                    <a:pt x="1068" y="0"/>
                    <a:pt x="1" y="1068"/>
                    <a:pt x="1" y="2369"/>
                  </a:cubicBezTo>
                  <a:lnTo>
                    <a:pt x="1" y="14611"/>
                  </a:lnTo>
                  <a:cubicBezTo>
                    <a:pt x="1" y="15912"/>
                    <a:pt x="1068" y="16979"/>
                    <a:pt x="2369" y="16979"/>
                  </a:cubicBezTo>
                  <a:lnTo>
                    <a:pt x="11276" y="16979"/>
                  </a:lnTo>
                  <a:lnTo>
                    <a:pt x="9274" y="25085"/>
                  </a:lnTo>
                  <a:lnTo>
                    <a:pt x="19115" y="16979"/>
                  </a:lnTo>
                  <a:lnTo>
                    <a:pt x="27120" y="16979"/>
                  </a:lnTo>
                  <a:cubicBezTo>
                    <a:pt x="28421" y="16979"/>
                    <a:pt x="29489" y="15912"/>
                    <a:pt x="29489" y="14611"/>
                  </a:cubicBezTo>
                  <a:lnTo>
                    <a:pt x="29489" y="2369"/>
                  </a:lnTo>
                  <a:cubicBezTo>
                    <a:pt x="29489" y="1068"/>
                    <a:pt x="28421" y="0"/>
                    <a:pt x="27120" y="0"/>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2"/>
            <p:cNvSpPr/>
            <p:nvPr/>
          </p:nvSpPr>
          <p:spPr>
            <a:xfrm>
              <a:off x="3616925" y="801850"/>
              <a:ext cx="80075" cy="68625"/>
            </a:xfrm>
            <a:custGeom>
              <a:avLst/>
              <a:gdLst/>
              <a:ahLst/>
              <a:cxnLst/>
              <a:rect l="l" t="t" r="r" b="b"/>
              <a:pathLst>
                <a:path w="3203" h="2745" extrusionOk="0">
                  <a:moveTo>
                    <a:pt x="1835" y="0"/>
                  </a:moveTo>
                  <a:cubicBezTo>
                    <a:pt x="601" y="0"/>
                    <a:pt x="0" y="1502"/>
                    <a:pt x="868" y="2335"/>
                  </a:cubicBezTo>
                  <a:cubicBezTo>
                    <a:pt x="1150" y="2618"/>
                    <a:pt x="1496" y="2745"/>
                    <a:pt x="1834" y="2745"/>
                  </a:cubicBezTo>
                  <a:cubicBezTo>
                    <a:pt x="2535" y="2745"/>
                    <a:pt x="3203" y="2201"/>
                    <a:pt x="3203" y="1368"/>
                  </a:cubicBezTo>
                  <a:cubicBezTo>
                    <a:pt x="3203"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2"/>
            <p:cNvSpPr/>
            <p:nvPr/>
          </p:nvSpPr>
          <p:spPr>
            <a:xfrm>
              <a:off x="3798725" y="801850"/>
              <a:ext cx="80075" cy="68625"/>
            </a:xfrm>
            <a:custGeom>
              <a:avLst/>
              <a:gdLst/>
              <a:ahLst/>
              <a:cxnLst/>
              <a:rect l="l" t="t" r="r" b="b"/>
              <a:pathLst>
                <a:path w="3203" h="2745" extrusionOk="0">
                  <a:moveTo>
                    <a:pt x="1835" y="0"/>
                  </a:moveTo>
                  <a:cubicBezTo>
                    <a:pt x="601" y="0"/>
                    <a:pt x="0" y="1502"/>
                    <a:pt x="867" y="2335"/>
                  </a:cubicBezTo>
                  <a:cubicBezTo>
                    <a:pt x="1150" y="2618"/>
                    <a:pt x="1496" y="2745"/>
                    <a:pt x="1834" y="2745"/>
                  </a:cubicBezTo>
                  <a:cubicBezTo>
                    <a:pt x="2535" y="2745"/>
                    <a:pt x="3202" y="2201"/>
                    <a:pt x="3202" y="1368"/>
                  </a:cubicBezTo>
                  <a:cubicBezTo>
                    <a:pt x="3202"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2"/>
            <p:cNvSpPr/>
            <p:nvPr/>
          </p:nvSpPr>
          <p:spPr>
            <a:xfrm>
              <a:off x="3980525" y="801850"/>
              <a:ext cx="80075" cy="68625"/>
            </a:xfrm>
            <a:custGeom>
              <a:avLst/>
              <a:gdLst/>
              <a:ahLst/>
              <a:cxnLst/>
              <a:rect l="l" t="t" r="r" b="b"/>
              <a:pathLst>
                <a:path w="3203" h="2745" extrusionOk="0">
                  <a:moveTo>
                    <a:pt x="1835" y="0"/>
                  </a:moveTo>
                  <a:cubicBezTo>
                    <a:pt x="600" y="0"/>
                    <a:pt x="0" y="1502"/>
                    <a:pt x="867" y="2335"/>
                  </a:cubicBezTo>
                  <a:cubicBezTo>
                    <a:pt x="1139" y="2618"/>
                    <a:pt x="1481" y="2745"/>
                    <a:pt x="1819" y="2745"/>
                  </a:cubicBezTo>
                  <a:cubicBezTo>
                    <a:pt x="2520" y="2745"/>
                    <a:pt x="3202" y="2201"/>
                    <a:pt x="3202" y="1368"/>
                  </a:cubicBezTo>
                  <a:cubicBezTo>
                    <a:pt x="3202" y="634"/>
                    <a:pt x="2569"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 name="Google Shape;814;p52"/>
          <p:cNvSpPr/>
          <p:nvPr/>
        </p:nvSpPr>
        <p:spPr>
          <a:xfrm>
            <a:off x="854119" y="1612178"/>
            <a:ext cx="226850" cy="226850"/>
          </a:xfrm>
          <a:custGeom>
            <a:avLst/>
            <a:gdLst/>
            <a:ahLst/>
            <a:cxnLst/>
            <a:rect l="l" t="t" r="r" b="b"/>
            <a:pathLst>
              <a:path w="9074" h="9074" extrusionOk="0">
                <a:moveTo>
                  <a:pt x="3970" y="0"/>
                </a:moveTo>
                <a:cubicBezTo>
                  <a:pt x="3469" y="0"/>
                  <a:pt x="3069" y="401"/>
                  <a:pt x="3036" y="901"/>
                </a:cubicBezTo>
                <a:lnTo>
                  <a:pt x="3036" y="3036"/>
                </a:lnTo>
                <a:lnTo>
                  <a:pt x="934" y="3036"/>
                </a:lnTo>
                <a:cubicBezTo>
                  <a:pt x="434" y="3036"/>
                  <a:pt x="0" y="3436"/>
                  <a:pt x="33" y="3970"/>
                </a:cubicBezTo>
                <a:lnTo>
                  <a:pt x="33" y="5137"/>
                </a:lnTo>
                <a:cubicBezTo>
                  <a:pt x="0" y="5638"/>
                  <a:pt x="434" y="6038"/>
                  <a:pt x="934" y="6038"/>
                </a:cubicBezTo>
                <a:lnTo>
                  <a:pt x="3069" y="6038"/>
                </a:lnTo>
                <a:lnTo>
                  <a:pt x="3069" y="8173"/>
                </a:lnTo>
                <a:cubicBezTo>
                  <a:pt x="3069" y="8673"/>
                  <a:pt x="3469" y="9074"/>
                  <a:pt x="3970" y="9074"/>
                </a:cubicBezTo>
                <a:lnTo>
                  <a:pt x="5137" y="9074"/>
                </a:lnTo>
                <a:cubicBezTo>
                  <a:pt x="5637" y="9074"/>
                  <a:pt x="6038" y="8673"/>
                  <a:pt x="6038" y="8173"/>
                </a:cubicBezTo>
                <a:lnTo>
                  <a:pt x="6038" y="6038"/>
                </a:lnTo>
                <a:lnTo>
                  <a:pt x="8173" y="6038"/>
                </a:lnTo>
                <a:cubicBezTo>
                  <a:pt x="8673" y="6038"/>
                  <a:pt x="9073" y="5638"/>
                  <a:pt x="9073" y="5137"/>
                </a:cubicBezTo>
                <a:lnTo>
                  <a:pt x="9073" y="3970"/>
                </a:lnTo>
                <a:cubicBezTo>
                  <a:pt x="9073" y="3436"/>
                  <a:pt x="8673" y="3036"/>
                  <a:pt x="8173" y="3036"/>
                </a:cubicBezTo>
                <a:lnTo>
                  <a:pt x="6038" y="3036"/>
                </a:lnTo>
                <a:lnTo>
                  <a:pt x="6038" y="901"/>
                </a:lnTo>
                <a:cubicBezTo>
                  <a:pt x="6038" y="401"/>
                  <a:pt x="5637" y="0"/>
                  <a:pt x="5137" y="0"/>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2"/>
          <p:cNvSpPr/>
          <p:nvPr/>
        </p:nvSpPr>
        <p:spPr>
          <a:xfrm>
            <a:off x="8001010" y="1668916"/>
            <a:ext cx="310250" cy="311075"/>
          </a:xfrm>
          <a:custGeom>
            <a:avLst/>
            <a:gdLst/>
            <a:ahLst/>
            <a:cxnLst/>
            <a:rect l="l" t="t" r="r" b="b"/>
            <a:pathLst>
              <a:path w="12410" h="12443" extrusionOk="0">
                <a:moveTo>
                  <a:pt x="6210" y="4212"/>
                </a:moveTo>
                <a:cubicBezTo>
                  <a:pt x="7245" y="4212"/>
                  <a:pt x="8240" y="5018"/>
                  <a:pt x="8240" y="6238"/>
                </a:cubicBezTo>
                <a:cubicBezTo>
                  <a:pt x="8240" y="7339"/>
                  <a:pt x="7339" y="8240"/>
                  <a:pt x="6205" y="8240"/>
                </a:cubicBezTo>
                <a:cubicBezTo>
                  <a:pt x="4404" y="8240"/>
                  <a:pt x="3503" y="6071"/>
                  <a:pt x="4804" y="4804"/>
                </a:cubicBezTo>
                <a:cubicBezTo>
                  <a:pt x="5213" y="4395"/>
                  <a:pt x="5716" y="4212"/>
                  <a:pt x="6210" y="4212"/>
                </a:cubicBezTo>
                <a:close/>
                <a:moveTo>
                  <a:pt x="5738" y="0"/>
                </a:moveTo>
                <a:cubicBezTo>
                  <a:pt x="5471" y="0"/>
                  <a:pt x="5271" y="201"/>
                  <a:pt x="5238" y="467"/>
                </a:cubicBezTo>
                <a:lnTo>
                  <a:pt x="5137" y="2235"/>
                </a:lnTo>
                <a:cubicBezTo>
                  <a:pt x="4804" y="2302"/>
                  <a:pt x="4437" y="2436"/>
                  <a:pt x="4137" y="2636"/>
                </a:cubicBezTo>
                <a:lnTo>
                  <a:pt x="2836" y="1468"/>
                </a:lnTo>
                <a:cubicBezTo>
                  <a:pt x="2736" y="1385"/>
                  <a:pt x="2619" y="1343"/>
                  <a:pt x="2502" y="1343"/>
                </a:cubicBezTo>
                <a:cubicBezTo>
                  <a:pt x="2386" y="1343"/>
                  <a:pt x="2269" y="1385"/>
                  <a:pt x="2169" y="1468"/>
                </a:cubicBezTo>
                <a:lnTo>
                  <a:pt x="1468" y="2169"/>
                </a:lnTo>
                <a:cubicBezTo>
                  <a:pt x="1301" y="2369"/>
                  <a:pt x="1268" y="2636"/>
                  <a:pt x="1435" y="2836"/>
                </a:cubicBezTo>
                <a:lnTo>
                  <a:pt x="2636" y="4137"/>
                </a:lnTo>
                <a:cubicBezTo>
                  <a:pt x="2436" y="4470"/>
                  <a:pt x="2302" y="4804"/>
                  <a:pt x="2202" y="5137"/>
                </a:cubicBezTo>
                <a:lnTo>
                  <a:pt x="467" y="5238"/>
                </a:lnTo>
                <a:cubicBezTo>
                  <a:pt x="201" y="5271"/>
                  <a:pt x="0" y="5471"/>
                  <a:pt x="0" y="5738"/>
                </a:cubicBezTo>
                <a:lnTo>
                  <a:pt x="0" y="6705"/>
                </a:lnTo>
                <a:cubicBezTo>
                  <a:pt x="0" y="6972"/>
                  <a:pt x="201" y="7172"/>
                  <a:pt x="467" y="7206"/>
                </a:cubicBezTo>
                <a:lnTo>
                  <a:pt x="2202" y="7306"/>
                </a:lnTo>
                <a:cubicBezTo>
                  <a:pt x="2302" y="7639"/>
                  <a:pt x="2436" y="7973"/>
                  <a:pt x="2636" y="8306"/>
                </a:cubicBezTo>
                <a:lnTo>
                  <a:pt x="1468" y="9607"/>
                </a:lnTo>
                <a:cubicBezTo>
                  <a:pt x="1301" y="9807"/>
                  <a:pt x="1301" y="10074"/>
                  <a:pt x="1468" y="10274"/>
                </a:cubicBezTo>
                <a:lnTo>
                  <a:pt x="2169" y="10975"/>
                </a:lnTo>
                <a:cubicBezTo>
                  <a:pt x="2274" y="11063"/>
                  <a:pt x="2408" y="11105"/>
                  <a:pt x="2540" y="11105"/>
                </a:cubicBezTo>
                <a:cubicBezTo>
                  <a:pt x="2658" y="11105"/>
                  <a:pt x="2775" y="11071"/>
                  <a:pt x="2869" y="11008"/>
                </a:cubicBezTo>
                <a:lnTo>
                  <a:pt x="4137" y="9807"/>
                </a:lnTo>
                <a:cubicBezTo>
                  <a:pt x="4470" y="10008"/>
                  <a:pt x="4804" y="10141"/>
                  <a:pt x="5171" y="10241"/>
                </a:cubicBezTo>
                <a:lnTo>
                  <a:pt x="5238" y="11976"/>
                </a:lnTo>
                <a:cubicBezTo>
                  <a:pt x="5271" y="12243"/>
                  <a:pt x="5471" y="12443"/>
                  <a:pt x="5738" y="12443"/>
                </a:cubicBezTo>
                <a:lnTo>
                  <a:pt x="6705" y="12443"/>
                </a:lnTo>
                <a:cubicBezTo>
                  <a:pt x="6972" y="12443"/>
                  <a:pt x="7172" y="12243"/>
                  <a:pt x="7206" y="12009"/>
                </a:cubicBezTo>
                <a:lnTo>
                  <a:pt x="7272" y="10241"/>
                </a:lnTo>
                <a:cubicBezTo>
                  <a:pt x="7639" y="10141"/>
                  <a:pt x="7973" y="10008"/>
                  <a:pt x="8306" y="9807"/>
                </a:cubicBezTo>
                <a:lnTo>
                  <a:pt x="9607" y="11008"/>
                </a:lnTo>
                <a:cubicBezTo>
                  <a:pt x="9682" y="11083"/>
                  <a:pt x="9785" y="11118"/>
                  <a:pt x="9893" y="11118"/>
                </a:cubicBezTo>
                <a:cubicBezTo>
                  <a:pt x="10024" y="11118"/>
                  <a:pt x="10164" y="11067"/>
                  <a:pt x="10274" y="10975"/>
                </a:cubicBezTo>
                <a:lnTo>
                  <a:pt x="10975" y="10274"/>
                </a:lnTo>
                <a:cubicBezTo>
                  <a:pt x="11142" y="10108"/>
                  <a:pt x="11142" y="9807"/>
                  <a:pt x="10975" y="9607"/>
                </a:cubicBezTo>
                <a:lnTo>
                  <a:pt x="9807" y="8306"/>
                </a:lnTo>
                <a:cubicBezTo>
                  <a:pt x="9974" y="7973"/>
                  <a:pt x="10108" y="7639"/>
                  <a:pt x="10208" y="7306"/>
                </a:cubicBezTo>
                <a:lnTo>
                  <a:pt x="11976" y="7206"/>
                </a:lnTo>
                <a:cubicBezTo>
                  <a:pt x="12209" y="7172"/>
                  <a:pt x="12409" y="6972"/>
                  <a:pt x="12409" y="6705"/>
                </a:cubicBezTo>
                <a:lnTo>
                  <a:pt x="12409" y="5738"/>
                </a:lnTo>
                <a:cubicBezTo>
                  <a:pt x="12409" y="5471"/>
                  <a:pt x="12243" y="5271"/>
                  <a:pt x="11976" y="5238"/>
                </a:cubicBezTo>
                <a:lnTo>
                  <a:pt x="10208" y="5137"/>
                </a:lnTo>
                <a:cubicBezTo>
                  <a:pt x="10141" y="4804"/>
                  <a:pt x="10008" y="4470"/>
                  <a:pt x="9807" y="4137"/>
                </a:cubicBezTo>
                <a:lnTo>
                  <a:pt x="10975" y="2836"/>
                </a:lnTo>
                <a:cubicBezTo>
                  <a:pt x="11142" y="2636"/>
                  <a:pt x="11142" y="2369"/>
                  <a:pt x="10975" y="2169"/>
                </a:cubicBezTo>
                <a:lnTo>
                  <a:pt x="10274" y="1468"/>
                </a:lnTo>
                <a:cubicBezTo>
                  <a:pt x="10174" y="1385"/>
                  <a:pt x="10049" y="1343"/>
                  <a:pt x="9928" y="1343"/>
                </a:cubicBezTo>
                <a:cubicBezTo>
                  <a:pt x="9807" y="1343"/>
                  <a:pt x="9691" y="1385"/>
                  <a:pt x="9607" y="1468"/>
                </a:cubicBezTo>
                <a:lnTo>
                  <a:pt x="8273" y="2636"/>
                </a:lnTo>
                <a:cubicBezTo>
                  <a:pt x="7973" y="2436"/>
                  <a:pt x="7639" y="2302"/>
                  <a:pt x="7272" y="2235"/>
                </a:cubicBezTo>
                <a:lnTo>
                  <a:pt x="7206" y="467"/>
                </a:lnTo>
                <a:cubicBezTo>
                  <a:pt x="7172" y="201"/>
                  <a:pt x="6972" y="0"/>
                  <a:pt x="6705"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2"/>
          <p:cNvSpPr/>
          <p:nvPr/>
        </p:nvSpPr>
        <p:spPr>
          <a:xfrm>
            <a:off x="819931" y="3203807"/>
            <a:ext cx="295225" cy="246175"/>
          </a:xfrm>
          <a:custGeom>
            <a:avLst/>
            <a:gdLst/>
            <a:ahLst/>
            <a:cxnLst/>
            <a:rect l="l" t="t" r="r" b="b"/>
            <a:pathLst>
              <a:path w="11809" h="9847" extrusionOk="0">
                <a:moveTo>
                  <a:pt x="2797" y="1"/>
                </a:moveTo>
                <a:cubicBezTo>
                  <a:pt x="1322" y="1"/>
                  <a:pt x="1" y="1204"/>
                  <a:pt x="468" y="3538"/>
                </a:cubicBezTo>
                <a:cubicBezTo>
                  <a:pt x="868" y="5673"/>
                  <a:pt x="2969" y="8175"/>
                  <a:pt x="5304" y="9576"/>
                </a:cubicBezTo>
                <a:cubicBezTo>
                  <a:pt x="5598" y="9755"/>
                  <a:pt x="5748" y="9847"/>
                  <a:pt x="5903" y="9847"/>
                </a:cubicBezTo>
                <a:cubicBezTo>
                  <a:pt x="6064" y="9847"/>
                  <a:pt x="6231" y="9747"/>
                  <a:pt x="6572" y="9542"/>
                </a:cubicBezTo>
                <a:cubicBezTo>
                  <a:pt x="8907" y="8108"/>
                  <a:pt x="10942" y="5639"/>
                  <a:pt x="11342" y="3538"/>
                </a:cubicBezTo>
                <a:cubicBezTo>
                  <a:pt x="11809" y="1204"/>
                  <a:pt x="10488" y="1"/>
                  <a:pt x="9013" y="1"/>
                </a:cubicBezTo>
                <a:cubicBezTo>
                  <a:pt x="7747" y="1"/>
                  <a:pt x="6367" y="886"/>
                  <a:pt x="5905" y="2704"/>
                </a:cubicBezTo>
                <a:cubicBezTo>
                  <a:pt x="5443" y="886"/>
                  <a:pt x="4063" y="1"/>
                  <a:pt x="2797"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52"/>
          <p:cNvGrpSpPr/>
          <p:nvPr/>
        </p:nvGrpSpPr>
        <p:grpSpPr>
          <a:xfrm>
            <a:off x="697487" y="2188383"/>
            <a:ext cx="500699" cy="666069"/>
            <a:chOff x="4863650" y="3815375"/>
            <a:chExt cx="624625" cy="830925"/>
          </a:xfrm>
        </p:grpSpPr>
        <p:sp>
          <p:nvSpPr>
            <p:cNvPr id="818" name="Google Shape;818;p52"/>
            <p:cNvSpPr/>
            <p:nvPr/>
          </p:nvSpPr>
          <p:spPr>
            <a:xfrm>
              <a:off x="5086300" y="4421100"/>
              <a:ext cx="236875" cy="180150"/>
            </a:xfrm>
            <a:custGeom>
              <a:avLst/>
              <a:gdLst/>
              <a:ahLst/>
              <a:cxnLst/>
              <a:rect l="l" t="t" r="r" b="b"/>
              <a:pathLst>
                <a:path w="9475" h="7206" extrusionOk="0">
                  <a:moveTo>
                    <a:pt x="835" y="1"/>
                  </a:moveTo>
                  <a:cubicBezTo>
                    <a:pt x="301" y="468"/>
                    <a:pt x="1" y="1102"/>
                    <a:pt x="34" y="1802"/>
                  </a:cubicBezTo>
                  <a:lnTo>
                    <a:pt x="34" y="4871"/>
                  </a:lnTo>
                  <a:cubicBezTo>
                    <a:pt x="34" y="6172"/>
                    <a:pt x="1068" y="7206"/>
                    <a:pt x="2369" y="7206"/>
                  </a:cubicBezTo>
                  <a:lnTo>
                    <a:pt x="7106" y="7206"/>
                  </a:lnTo>
                  <a:cubicBezTo>
                    <a:pt x="8407" y="7206"/>
                    <a:pt x="9474" y="6172"/>
                    <a:pt x="9474" y="4871"/>
                  </a:cubicBezTo>
                  <a:lnTo>
                    <a:pt x="9474" y="1802"/>
                  </a:lnTo>
                  <a:cubicBezTo>
                    <a:pt x="9474" y="1102"/>
                    <a:pt x="9174" y="468"/>
                    <a:pt x="8673"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2"/>
            <p:cNvSpPr/>
            <p:nvPr/>
          </p:nvSpPr>
          <p:spPr>
            <a:xfrm>
              <a:off x="5163850" y="4601225"/>
              <a:ext cx="81750" cy="45075"/>
            </a:xfrm>
            <a:custGeom>
              <a:avLst/>
              <a:gdLst/>
              <a:ahLst/>
              <a:cxnLst/>
              <a:rect l="l" t="t" r="r" b="b"/>
              <a:pathLst>
                <a:path w="3270" h="1803" extrusionOk="0">
                  <a:moveTo>
                    <a:pt x="1" y="1"/>
                  </a:moveTo>
                  <a:lnTo>
                    <a:pt x="1" y="735"/>
                  </a:lnTo>
                  <a:cubicBezTo>
                    <a:pt x="1" y="1335"/>
                    <a:pt x="468" y="1802"/>
                    <a:pt x="1068" y="1802"/>
                  </a:cubicBezTo>
                  <a:lnTo>
                    <a:pt x="2236" y="1802"/>
                  </a:lnTo>
                  <a:cubicBezTo>
                    <a:pt x="2803" y="1802"/>
                    <a:pt x="3270" y="1335"/>
                    <a:pt x="3270" y="735"/>
                  </a:cubicBezTo>
                  <a:lnTo>
                    <a:pt x="3270" y="1"/>
                  </a:ln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2"/>
            <p:cNvSpPr/>
            <p:nvPr/>
          </p:nvSpPr>
          <p:spPr>
            <a:xfrm>
              <a:off x="5087125" y="4543700"/>
              <a:ext cx="236050" cy="25"/>
            </a:xfrm>
            <a:custGeom>
              <a:avLst/>
              <a:gdLst/>
              <a:ahLst/>
              <a:cxnLst/>
              <a:rect l="l" t="t" r="r" b="b"/>
              <a:pathLst>
                <a:path w="9442" h="1" extrusionOk="0">
                  <a:moveTo>
                    <a:pt x="1" y="0"/>
                  </a:moveTo>
                  <a:lnTo>
                    <a:pt x="9441" y="0"/>
                  </a:lnTo>
                </a:path>
              </a:pathLst>
            </a:custGeom>
            <a:solidFill>
              <a:srgbClr val="FBF3D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2"/>
            <p:cNvSpPr/>
            <p:nvPr/>
          </p:nvSpPr>
          <p:spPr>
            <a:xfrm>
              <a:off x="5087125" y="4543700"/>
              <a:ext cx="236050" cy="25"/>
            </a:xfrm>
            <a:custGeom>
              <a:avLst/>
              <a:gdLst/>
              <a:ahLst/>
              <a:cxnLst/>
              <a:rect l="l" t="t" r="r" b="b"/>
              <a:pathLst>
                <a:path w="9442" h="1" fill="none" extrusionOk="0">
                  <a:moveTo>
                    <a:pt x="1" y="0"/>
                  </a:moveTo>
                  <a:lnTo>
                    <a:pt x="9441"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2"/>
            <p:cNvSpPr/>
            <p:nvPr/>
          </p:nvSpPr>
          <p:spPr>
            <a:xfrm>
              <a:off x="5087125" y="4490325"/>
              <a:ext cx="236050" cy="25"/>
            </a:xfrm>
            <a:custGeom>
              <a:avLst/>
              <a:gdLst/>
              <a:ahLst/>
              <a:cxnLst/>
              <a:rect l="l" t="t" r="r" b="b"/>
              <a:pathLst>
                <a:path w="9442" h="1" extrusionOk="0">
                  <a:moveTo>
                    <a:pt x="1" y="0"/>
                  </a:moveTo>
                  <a:lnTo>
                    <a:pt x="9441" y="0"/>
                  </a:lnTo>
                </a:path>
              </a:pathLst>
            </a:custGeom>
            <a:solidFill>
              <a:srgbClr val="FBF3D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2"/>
            <p:cNvSpPr/>
            <p:nvPr/>
          </p:nvSpPr>
          <p:spPr>
            <a:xfrm>
              <a:off x="5087125" y="4490325"/>
              <a:ext cx="236050" cy="25"/>
            </a:xfrm>
            <a:custGeom>
              <a:avLst/>
              <a:gdLst/>
              <a:ahLst/>
              <a:cxnLst/>
              <a:rect l="l" t="t" r="r" b="b"/>
              <a:pathLst>
                <a:path w="9442" h="1" fill="none" extrusionOk="0">
                  <a:moveTo>
                    <a:pt x="1" y="0"/>
                  </a:moveTo>
                  <a:lnTo>
                    <a:pt x="9441"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2"/>
            <p:cNvSpPr/>
            <p:nvPr/>
          </p:nvSpPr>
          <p:spPr>
            <a:xfrm>
              <a:off x="4863650" y="3815375"/>
              <a:ext cx="624625" cy="620775"/>
            </a:xfrm>
            <a:custGeom>
              <a:avLst/>
              <a:gdLst/>
              <a:ahLst/>
              <a:cxnLst/>
              <a:rect l="l" t="t" r="r" b="b"/>
              <a:pathLst>
                <a:path w="24985" h="24831" extrusionOk="0">
                  <a:moveTo>
                    <a:pt x="13631" y="0"/>
                  </a:moveTo>
                  <a:cubicBezTo>
                    <a:pt x="11583" y="0"/>
                    <a:pt x="9483" y="567"/>
                    <a:pt x="7539" y="1814"/>
                  </a:cubicBezTo>
                  <a:cubicBezTo>
                    <a:pt x="0" y="6651"/>
                    <a:pt x="767" y="17892"/>
                    <a:pt x="8940" y="21628"/>
                  </a:cubicBezTo>
                  <a:lnTo>
                    <a:pt x="8940" y="22462"/>
                  </a:lnTo>
                  <a:cubicBezTo>
                    <a:pt x="8940" y="23763"/>
                    <a:pt x="9974" y="24830"/>
                    <a:pt x="11275" y="24830"/>
                  </a:cubicBezTo>
                  <a:lnTo>
                    <a:pt x="16012" y="24830"/>
                  </a:lnTo>
                  <a:cubicBezTo>
                    <a:pt x="17313" y="24830"/>
                    <a:pt x="18380" y="23763"/>
                    <a:pt x="18380" y="22462"/>
                  </a:cubicBezTo>
                  <a:lnTo>
                    <a:pt x="18380" y="21628"/>
                  </a:lnTo>
                  <a:cubicBezTo>
                    <a:pt x="22383" y="19793"/>
                    <a:pt x="24985" y="15757"/>
                    <a:pt x="24985" y="11354"/>
                  </a:cubicBezTo>
                  <a:cubicBezTo>
                    <a:pt x="24985" y="4694"/>
                    <a:pt x="19527" y="0"/>
                    <a:pt x="13631" y="0"/>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52"/>
          <p:cNvGrpSpPr/>
          <p:nvPr/>
        </p:nvGrpSpPr>
        <p:grpSpPr>
          <a:xfrm>
            <a:off x="7486242" y="3642162"/>
            <a:ext cx="965350" cy="823275"/>
            <a:chOff x="1481225" y="4240975"/>
            <a:chExt cx="965350" cy="823275"/>
          </a:xfrm>
        </p:grpSpPr>
        <p:sp>
          <p:nvSpPr>
            <p:cNvPr id="826" name="Google Shape;826;p52"/>
            <p:cNvSpPr/>
            <p:nvPr/>
          </p:nvSpPr>
          <p:spPr>
            <a:xfrm>
              <a:off x="2074975" y="4738825"/>
              <a:ext cx="371600" cy="325425"/>
            </a:xfrm>
            <a:custGeom>
              <a:avLst/>
              <a:gdLst/>
              <a:ahLst/>
              <a:cxnLst/>
              <a:rect l="l" t="t" r="r" b="b"/>
              <a:pathLst>
                <a:path w="14864" h="13017" extrusionOk="0">
                  <a:moveTo>
                    <a:pt x="2136" y="1"/>
                  </a:moveTo>
                  <a:lnTo>
                    <a:pt x="1" y="2169"/>
                  </a:lnTo>
                  <a:cubicBezTo>
                    <a:pt x="1168" y="4871"/>
                    <a:pt x="2703" y="7440"/>
                    <a:pt x="4504" y="9808"/>
                  </a:cubicBezTo>
                  <a:cubicBezTo>
                    <a:pt x="6281" y="12102"/>
                    <a:pt x="8170" y="13016"/>
                    <a:pt x="9713" y="13016"/>
                  </a:cubicBezTo>
                  <a:cubicBezTo>
                    <a:pt x="13149" y="13016"/>
                    <a:pt x="14863" y="8475"/>
                    <a:pt x="9775" y="4537"/>
                  </a:cubicBezTo>
                  <a:cubicBezTo>
                    <a:pt x="7440" y="2703"/>
                    <a:pt x="4871" y="1202"/>
                    <a:pt x="2136" y="1"/>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2"/>
            <p:cNvSpPr/>
            <p:nvPr/>
          </p:nvSpPr>
          <p:spPr>
            <a:xfrm>
              <a:off x="1979925" y="4644600"/>
              <a:ext cx="176800" cy="172850"/>
            </a:xfrm>
            <a:custGeom>
              <a:avLst/>
              <a:gdLst/>
              <a:ahLst/>
              <a:cxnLst/>
              <a:rect l="l" t="t" r="r" b="b"/>
              <a:pathLst>
                <a:path w="7072" h="6914" extrusionOk="0">
                  <a:moveTo>
                    <a:pt x="5437" y="1"/>
                  </a:moveTo>
                  <a:lnTo>
                    <a:pt x="0" y="5438"/>
                  </a:lnTo>
                  <a:lnTo>
                    <a:pt x="1034" y="6438"/>
                  </a:lnTo>
                  <a:cubicBezTo>
                    <a:pt x="1351" y="6755"/>
                    <a:pt x="1751" y="6914"/>
                    <a:pt x="2152" y="6914"/>
                  </a:cubicBezTo>
                  <a:cubicBezTo>
                    <a:pt x="2552" y="6914"/>
                    <a:pt x="2952" y="6755"/>
                    <a:pt x="3269" y="6438"/>
                  </a:cubicBezTo>
                  <a:lnTo>
                    <a:pt x="6472" y="3236"/>
                  </a:lnTo>
                  <a:cubicBezTo>
                    <a:pt x="7072" y="2636"/>
                    <a:pt x="7072" y="1635"/>
                    <a:pt x="6472" y="1035"/>
                  </a:cubicBezTo>
                  <a:lnTo>
                    <a:pt x="5437" y="1"/>
                  </a:ln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2"/>
            <p:cNvSpPr/>
            <p:nvPr/>
          </p:nvSpPr>
          <p:spPr>
            <a:xfrm>
              <a:off x="1481225" y="4240975"/>
              <a:ext cx="683850" cy="566275"/>
            </a:xfrm>
            <a:custGeom>
              <a:avLst/>
              <a:gdLst/>
              <a:ahLst/>
              <a:cxnLst/>
              <a:rect l="l" t="t" r="r" b="b"/>
              <a:pathLst>
                <a:path w="27354" h="22651" extrusionOk="0">
                  <a:moveTo>
                    <a:pt x="15132" y="1"/>
                  </a:moveTo>
                  <a:cubicBezTo>
                    <a:pt x="12234" y="1"/>
                    <a:pt x="9341" y="1101"/>
                    <a:pt x="7139" y="3303"/>
                  </a:cubicBezTo>
                  <a:cubicBezTo>
                    <a:pt x="1" y="10441"/>
                    <a:pt x="5038" y="22650"/>
                    <a:pt x="15145" y="22650"/>
                  </a:cubicBezTo>
                  <a:cubicBezTo>
                    <a:pt x="19715" y="22650"/>
                    <a:pt x="23851" y="19882"/>
                    <a:pt x="25619" y="15645"/>
                  </a:cubicBezTo>
                  <a:cubicBezTo>
                    <a:pt x="27354" y="11409"/>
                    <a:pt x="26386" y="6539"/>
                    <a:pt x="23151" y="3303"/>
                  </a:cubicBezTo>
                  <a:cubicBezTo>
                    <a:pt x="20932" y="1101"/>
                    <a:pt x="18030" y="1"/>
                    <a:pt x="15132" y="1"/>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2"/>
            <p:cNvSpPr/>
            <p:nvPr/>
          </p:nvSpPr>
          <p:spPr>
            <a:xfrm>
              <a:off x="1596300" y="4326875"/>
              <a:ext cx="526250" cy="393650"/>
            </a:xfrm>
            <a:custGeom>
              <a:avLst/>
              <a:gdLst/>
              <a:ahLst/>
              <a:cxnLst/>
              <a:rect l="l" t="t" r="r" b="b"/>
              <a:pathLst>
                <a:path w="21050" h="15746" extrusionOk="0">
                  <a:moveTo>
                    <a:pt x="10529" y="0"/>
                  </a:moveTo>
                  <a:cubicBezTo>
                    <a:pt x="8515" y="0"/>
                    <a:pt x="6506" y="768"/>
                    <a:pt x="4971" y="2302"/>
                  </a:cubicBezTo>
                  <a:cubicBezTo>
                    <a:pt x="1" y="7272"/>
                    <a:pt x="3537" y="15745"/>
                    <a:pt x="10542" y="15745"/>
                  </a:cubicBezTo>
                  <a:cubicBezTo>
                    <a:pt x="17547" y="15745"/>
                    <a:pt x="21049" y="7272"/>
                    <a:pt x="16112" y="2302"/>
                  </a:cubicBezTo>
                  <a:cubicBezTo>
                    <a:pt x="14561" y="768"/>
                    <a:pt x="12543" y="0"/>
                    <a:pt x="10529"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52"/>
          <p:cNvGrpSpPr/>
          <p:nvPr/>
        </p:nvGrpSpPr>
        <p:grpSpPr>
          <a:xfrm>
            <a:off x="727312" y="678063"/>
            <a:ext cx="837300" cy="723250"/>
            <a:chOff x="5203050" y="2778050"/>
            <a:chExt cx="837300" cy="723250"/>
          </a:xfrm>
        </p:grpSpPr>
        <p:sp>
          <p:nvSpPr>
            <p:cNvPr id="831" name="Google Shape;831;p52"/>
            <p:cNvSpPr/>
            <p:nvPr/>
          </p:nvSpPr>
          <p:spPr>
            <a:xfrm>
              <a:off x="5203050" y="2778050"/>
              <a:ext cx="837300" cy="514375"/>
            </a:xfrm>
            <a:custGeom>
              <a:avLst/>
              <a:gdLst/>
              <a:ahLst/>
              <a:cxnLst/>
              <a:rect l="l" t="t" r="r" b="b"/>
              <a:pathLst>
                <a:path w="33492" h="20575" extrusionOk="0">
                  <a:moveTo>
                    <a:pt x="14195" y="0"/>
                  </a:moveTo>
                  <a:cubicBezTo>
                    <a:pt x="11003" y="0"/>
                    <a:pt x="8215" y="2192"/>
                    <a:pt x="7539" y="5346"/>
                  </a:cubicBezTo>
                  <a:cubicBezTo>
                    <a:pt x="6956" y="5148"/>
                    <a:pt x="6368" y="5054"/>
                    <a:pt x="5792" y="5054"/>
                  </a:cubicBezTo>
                  <a:cubicBezTo>
                    <a:pt x="3271" y="5054"/>
                    <a:pt x="996" y="6848"/>
                    <a:pt x="534" y="9483"/>
                  </a:cubicBezTo>
                  <a:cubicBezTo>
                    <a:pt x="1" y="12718"/>
                    <a:pt x="2502" y="15687"/>
                    <a:pt x="5805" y="15687"/>
                  </a:cubicBezTo>
                  <a:cubicBezTo>
                    <a:pt x="6172" y="15654"/>
                    <a:pt x="6539" y="15620"/>
                    <a:pt x="6906" y="15554"/>
                  </a:cubicBezTo>
                  <a:lnTo>
                    <a:pt x="6906" y="15887"/>
                  </a:lnTo>
                  <a:cubicBezTo>
                    <a:pt x="6906" y="18784"/>
                    <a:pt x="9249" y="20574"/>
                    <a:pt x="11635" y="20574"/>
                  </a:cubicBezTo>
                  <a:cubicBezTo>
                    <a:pt x="13067" y="20574"/>
                    <a:pt x="14515" y="19928"/>
                    <a:pt x="15478" y="18489"/>
                  </a:cubicBezTo>
                  <a:cubicBezTo>
                    <a:pt x="16191" y="19716"/>
                    <a:pt x="17363" y="20270"/>
                    <a:pt x="18526" y="20270"/>
                  </a:cubicBezTo>
                  <a:cubicBezTo>
                    <a:pt x="20302" y="20270"/>
                    <a:pt x="22056" y="18978"/>
                    <a:pt x="22116" y="16821"/>
                  </a:cubicBezTo>
                  <a:cubicBezTo>
                    <a:pt x="23241" y="17509"/>
                    <a:pt x="24467" y="17829"/>
                    <a:pt x="25670" y="17829"/>
                  </a:cubicBezTo>
                  <a:cubicBezTo>
                    <a:pt x="28606" y="17829"/>
                    <a:pt x="31405" y="15928"/>
                    <a:pt x="32257" y="12852"/>
                  </a:cubicBezTo>
                  <a:cubicBezTo>
                    <a:pt x="33491" y="8482"/>
                    <a:pt x="30222" y="4145"/>
                    <a:pt x="25686" y="4145"/>
                  </a:cubicBezTo>
                  <a:cubicBezTo>
                    <a:pt x="23918" y="4145"/>
                    <a:pt x="22183" y="4846"/>
                    <a:pt x="20916" y="6080"/>
                  </a:cubicBezTo>
                  <a:cubicBezTo>
                    <a:pt x="20549" y="2744"/>
                    <a:pt x="17847" y="209"/>
                    <a:pt x="14544" y="9"/>
                  </a:cubicBezTo>
                  <a:cubicBezTo>
                    <a:pt x="14427" y="3"/>
                    <a:pt x="14311" y="0"/>
                    <a:pt x="14195" y="0"/>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2"/>
            <p:cNvSpPr/>
            <p:nvPr/>
          </p:nvSpPr>
          <p:spPr>
            <a:xfrm>
              <a:off x="5700356" y="3095150"/>
              <a:ext cx="274400" cy="406150"/>
            </a:xfrm>
            <a:custGeom>
              <a:avLst/>
              <a:gdLst/>
              <a:ahLst/>
              <a:cxnLst/>
              <a:rect l="l" t="t" r="r" b="b"/>
              <a:pathLst>
                <a:path w="10976" h="16246" extrusionOk="0">
                  <a:moveTo>
                    <a:pt x="4337" y="1"/>
                  </a:moveTo>
                  <a:cubicBezTo>
                    <a:pt x="3737" y="1"/>
                    <a:pt x="3270" y="501"/>
                    <a:pt x="3270" y="1102"/>
                  </a:cubicBezTo>
                  <a:lnTo>
                    <a:pt x="3270" y="10275"/>
                  </a:lnTo>
                  <a:lnTo>
                    <a:pt x="1268" y="10275"/>
                  </a:lnTo>
                  <a:cubicBezTo>
                    <a:pt x="167" y="10275"/>
                    <a:pt x="1" y="11242"/>
                    <a:pt x="601" y="11809"/>
                  </a:cubicBezTo>
                  <a:lnTo>
                    <a:pt x="4704" y="15946"/>
                  </a:lnTo>
                  <a:cubicBezTo>
                    <a:pt x="4921" y="16146"/>
                    <a:pt x="5196" y="16246"/>
                    <a:pt x="5471" y="16246"/>
                  </a:cubicBezTo>
                  <a:cubicBezTo>
                    <a:pt x="5746" y="16246"/>
                    <a:pt x="6022" y="16146"/>
                    <a:pt x="6238" y="15946"/>
                  </a:cubicBezTo>
                  <a:lnTo>
                    <a:pt x="10375" y="11809"/>
                  </a:lnTo>
                  <a:cubicBezTo>
                    <a:pt x="10975" y="11209"/>
                    <a:pt x="10775" y="10275"/>
                    <a:pt x="9674" y="10275"/>
                  </a:cubicBezTo>
                  <a:lnTo>
                    <a:pt x="7673" y="10275"/>
                  </a:lnTo>
                  <a:lnTo>
                    <a:pt x="7673" y="1102"/>
                  </a:lnTo>
                  <a:cubicBezTo>
                    <a:pt x="7673" y="501"/>
                    <a:pt x="7206" y="1"/>
                    <a:pt x="6605"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3" name="Google Shape;833;p52"/>
          <p:cNvSpPr/>
          <p:nvPr/>
        </p:nvSpPr>
        <p:spPr>
          <a:xfrm>
            <a:off x="8042710" y="3072180"/>
            <a:ext cx="226850" cy="226850"/>
          </a:xfrm>
          <a:custGeom>
            <a:avLst/>
            <a:gdLst/>
            <a:ahLst/>
            <a:cxnLst/>
            <a:rect l="l" t="t" r="r" b="b"/>
            <a:pathLst>
              <a:path w="9074" h="9074" extrusionOk="0">
                <a:moveTo>
                  <a:pt x="3970" y="0"/>
                </a:moveTo>
                <a:cubicBezTo>
                  <a:pt x="3469" y="0"/>
                  <a:pt x="3069" y="401"/>
                  <a:pt x="3036" y="901"/>
                </a:cubicBezTo>
                <a:lnTo>
                  <a:pt x="3036" y="3036"/>
                </a:lnTo>
                <a:lnTo>
                  <a:pt x="934" y="3036"/>
                </a:lnTo>
                <a:cubicBezTo>
                  <a:pt x="434" y="3036"/>
                  <a:pt x="0" y="3436"/>
                  <a:pt x="33" y="3970"/>
                </a:cubicBezTo>
                <a:lnTo>
                  <a:pt x="33" y="5137"/>
                </a:lnTo>
                <a:cubicBezTo>
                  <a:pt x="0" y="5638"/>
                  <a:pt x="434" y="6038"/>
                  <a:pt x="934" y="6038"/>
                </a:cubicBezTo>
                <a:lnTo>
                  <a:pt x="3069" y="6038"/>
                </a:lnTo>
                <a:lnTo>
                  <a:pt x="3069" y="8173"/>
                </a:lnTo>
                <a:cubicBezTo>
                  <a:pt x="3069" y="8673"/>
                  <a:pt x="3469" y="9074"/>
                  <a:pt x="3970" y="9074"/>
                </a:cubicBezTo>
                <a:lnTo>
                  <a:pt x="5137" y="9074"/>
                </a:lnTo>
                <a:cubicBezTo>
                  <a:pt x="5637" y="9074"/>
                  <a:pt x="6038" y="8673"/>
                  <a:pt x="6038" y="8173"/>
                </a:cubicBezTo>
                <a:lnTo>
                  <a:pt x="6038" y="6038"/>
                </a:lnTo>
                <a:lnTo>
                  <a:pt x="8173" y="6038"/>
                </a:lnTo>
                <a:cubicBezTo>
                  <a:pt x="8673" y="6038"/>
                  <a:pt x="9073" y="5638"/>
                  <a:pt x="9073" y="5137"/>
                </a:cubicBezTo>
                <a:lnTo>
                  <a:pt x="9073" y="3970"/>
                </a:lnTo>
                <a:cubicBezTo>
                  <a:pt x="9073" y="3436"/>
                  <a:pt x="8673" y="3036"/>
                  <a:pt x="8173" y="3036"/>
                </a:cubicBezTo>
                <a:lnTo>
                  <a:pt x="6038" y="3036"/>
                </a:lnTo>
                <a:lnTo>
                  <a:pt x="6038" y="901"/>
                </a:lnTo>
                <a:cubicBezTo>
                  <a:pt x="6038" y="401"/>
                  <a:pt x="5637" y="0"/>
                  <a:pt x="5137" y="0"/>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2"/>
          <p:cNvSpPr/>
          <p:nvPr/>
        </p:nvSpPr>
        <p:spPr>
          <a:xfrm>
            <a:off x="8018948" y="2323123"/>
            <a:ext cx="274375" cy="405925"/>
          </a:xfrm>
          <a:custGeom>
            <a:avLst/>
            <a:gdLst/>
            <a:ahLst/>
            <a:cxnLst/>
            <a:rect l="l" t="t" r="r" b="b"/>
            <a:pathLst>
              <a:path w="10975" h="16237" extrusionOk="0">
                <a:moveTo>
                  <a:pt x="5471" y="0"/>
                </a:moveTo>
                <a:cubicBezTo>
                  <a:pt x="5196" y="0"/>
                  <a:pt x="4920" y="109"/>
                  <a:pt x="4704" y="325"/>
                </a:cubicBezTo>
                <a:lnTo>
                  <a:pt x="601" y="4462"/>
                </a:lnTo>
                <a:cubicBezTo>
                  <a:pt x="0" y="5062"/>
                  <a:pt x="167" y="5996"/>
                  <a:pt x="1268" y="5996"/>
                </a:cubicBezTo>
                <a:lnTo>
                  <a:pt x="3269" y="5996"/>
                </a:lnTo>
                <a:lnTo>
                  <a:pt x="3269" y="15169"/>
                </a:lnTo>
                <a:cubicBezTo>
                  <a:pt x="3269" y="15736"/>
                  <a:pt x="3736" y="16237"/>
                  <a:pt x="4337" y="16237"/>
                </a:cubicBezTo>
                <a:lnTo>
                  <a:pt x="6572" y="16237"/>
                </a:lnTo>
                <a:cubicBezTo>
                  <a:pt x="7172" y="16237"/>
                  <a:pt x="7672" y="15770"/>
                  <a:pt x="7672" y="15169"/>
                </a:cubicBezTo>
                <a:lnTo>
                  <a:pt x="7672" y="5996"/>
                </a:lnTo>
                <a:lnTo>
                  <a:pt x="9674" y="5996"/>
                </a:lnTo>
                <a:cubicBezTo>
                  <a:pt x="10775" y="5996"/>
                  <a:pt x="10975" y="5062"/>
                  <a:pt x="10374" y="4462"/>
                </a:cubicBezTo>
                <a:lnTo>
                  <a:pt x="6238" y="325"/>
                </a:lnTo>
                <a:cubicBezTo>
                  <a:pt x="6021" y="109"/>
                  <a:pt x="5746" y="0"/>
                  <a:pt x="5471" y="0"/>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sp>
        <p:nvSpPr>
          <p:cNvPr id="1501" name="Google Shape;1501;p72"/>
          <p:cNvSpPr/>
          <p:nvPr/>
        </p:nvSpPr>
        <p:spPr>
          <a:xfrm>
            <a:off x="365700" y="365700"/>
            <a:ext cx="8412600" cy="718800"/>
          </a:xfrm>
          <a:prstGeom prst="roundRect">
            <a:avLst>
              <a:gd name="adj" fmla="val 20371"/>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2" name="Google Shape;1502;p72"/>
          <p:cNvGrpSpPr/>
          <p:nvPr/>
        </p:nvGrpSpPr>
        <p:grpSpPr>
          <a:xfrm>
            <a:off x="140187" y="954314"/>
            <a:ext cx="451033" cy="498976"/>
            <a:chOff x="1820650" y="1393100"/>
            <a:chExt cx="602100" cy="666100"/>
          </a:xfrm>
        </p:grpSpPr>
        <p:sp>
          <p:nvSpPr>
            <p:cNvPr id="1503" name="Google Shape;1503;p72"/>
            <p:cNvSpPr/>
            <p:nvPr/>
          </p:nvSpPr>
          <p:spPr>
            <a:xfrm>
              <a:off x="1820650" y="1393100"/>
              <a:ext cx="602100" cy="666100"/>
            </a:xfrm>
            <a:custGeom>
              <a:avLst/>
              <a:gdLst/>
              <a:ahLst/>
              <a:cxnLst/>
              <a:rect l="l" t="t" r="r" b="b"/>
              <a:pathLst>
                <a:path w="24084" h="26644" extrusionOk="0">
                  <a:moveTo>
                    <a:pt x="11909" y="1"/>
                  </a:moveTo>
                  <a:cubicBezTo>
                    <a:pt x="4637" y="1"/>
                    <a:pt x="0" y="7773"/>
                    <a:pt x="3469" y="14211"/>
                  </a:cubicBezTo>
                  <a:cubicBezTo>
                    <a:pt x="4003" y="15378"/>
                    <a:pt x="9207" y="24285"/>
                    <a:pt x="10641" y="25886"/>
                  </a:cubicBezTo>
                  <a:cubicBezTo>
                    <a:pt x="11138" y="26428"/>
                    <a:pt x="11614" y="26644"/>
                    <a:pt x="12052" y="26644"/>
                  </a:cubicBezTo>
                  <a:cubicBezTo>
                    <a:pt x="12584" y="26644"/>
                    <a:pt x="13059" y="26325"/>
                    <a:pt x="13443" y="25886"/>
                  </a:cubicBezTo>
                  <a:cubicBezTo>
                    <a:pt x="14844" y="24285"/>
                    <a:pt x="20114" y="15378"/>
                    <a:pt x="20615" y="14211"/>
                  </a:cubicBezTo>
                  <a:cubicBezTo>
                    <a:pt x="24084" y="7773"/>
                    <a:pt x="19447" y="1"/>
                    <a:pt x="12142"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72"/>
            <p:cNvSpPr/>
            <p:nvPr/>
          </p:nvSpPr>
          <p:spPr>
            <a:xfrm>
              <a:off x="1919875" y="1484850"/>
              <a:ext cx="346950" cy="297125"/>
            </a:xfrm>
            <a:custGeom>
              <a:avLst/>
              <a:gdLst/>
              <a:ahLst/>
              <a:cxnLst/>
              <a:rect l="l" t="t" r="r" b="b"/>
              <a:pathLst>
                <a:path w="13878" h="11885" extrusionOk="0">
                  <a:moveTo>
                    <a:pt x="7940" y="0"/>
                  </a:moveTo>
                  <a:cubicBezTo>
                    <a:pt x="2669" y="0"/>
                    <a:pt x="1" y="6405"/>
                    <a:pt x="3770" y="10141"/>
                  </a:cubicBezTo>
                  <a:cubicBezTo>
                    <a:pt x="4975" y="11346"/>
                    <a:pt x="6454" y="11884"/>
                    <a:pt x="7905" y="11884"/>
                  </a:cubicBezTo>
                  <a:cubicBezTo>
                    <a:pt x="10953" y="11884"/>
                    <a:pt x="13877" y="9508"/>
                    <a:pt x="13877" y="5938"/>
                  </a:cubicBezTo>
                  <a:cubicBezTo>
                    <a:pt x="13877" y="2669"/>
                    <a:pt x="11209" y="0"/>
                    <a:pt x="7940"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72"/>
          <p:cNvGrpSpPr/>
          <p:nvPr/>
        </p:nvGrpSpPr>
        <p:grpSpPr>
          <a:xfrm>
            <a:off x="8429863" y="152404"/>
            <a:ext cx="561728" cy="498962"/>
            <a:chOff x="2696275" y="963625"/>
            <a:chExt cx="678825" cy="602975"/>
          </a:xfrm>
        </p:grpSpPr>
        <p:sp>
          <p:nvSpPr>
            <p:cNvPr id="1506" name="Google Shape;1506;p72"/>
            <p:cNvSpPr/>
            <p:nvPr/>
          </p:nvSpPr>
          <p:spPr>
            <a:xfrm>
              <a:off x="2696275" y="963625"/>
              <a:ext cx="678825" cy="602975"/>
            </a:xfrm>
            <a:custGeom>
              <a:avLst/>
              <a:gdLst/>
              <a:ahLst/>
              <a:cxnLst/>
              <a:rect l="l" t="t" r="r" b="b"/>
              <a:pathLst>
                <a:path w="27153" h="24119" extrusionOk="0">
                  <a:moveTo>
                    <a:pt x="2335" y="1"/>
                  </a:moveTo>
                  <a:cubicBezTo>
                    <a:pt x="1034" y="1"/>
                    <a:pt x="0" y="1035"/>
                    <a:pt x="0" y="2369"/>
                  </a:cubicBezTo>
                  <a:lnTo>
                    <a:pt x="0" y="21750"/>
                  </a:lnTo>
                  <a:cubicBezTo>
                    <a:pt x="0" y="23051"/>
                    <a:pt x="1034" y="24118"/>
                    <a:pt x="2335" y="24118"/>
                  </a:cubicBezTo>
                  <a:lnTo>
                    <a:pt x="24784" y="24118"/>
                  </a:lnTo>
                  <a:cubicBezTo>
                    <a:pt x="26085" y="24118"/>
                    <a:pt x="27153" y="23051"/>
                    <a:pt x="27153" y="21750"/>
                  </a:cubicBezTo>
                  <a:lnTo>
                    <a:pt x="27153" y="9107"/>
                  </a:lnTo>
                  <a:cubicBezTo>
                    <a:pt x="27153" y="7806"/>
                    <a:pt x="26085" y="6739"/>
                    <a:pt x="24784" y="6739"/>
                  </a:cubicBezTo>
                  <a:lnTo>
                    <a:pt x="13643" y="6739"/>
                  </a:lnTo>
                  <a:cubicBezTo>
                    <a:pt x="12275" y="6706"/>
                    <a:pt x="11108" y="5705"/>
                    <a:pt x="10874" y="4371"/>
                  </a:cubicBezTo>
                  <a:lnTo>
                    <a:pt x="10508" y="2336"/>
                  </a:lnTo>
                  <a:cubicBezTo>
                    <a:pt x="10241" y="1001"/>
                    <a:pt x="9073" y="34"/>
                    <a:pt x="7739"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2"/>
            <p:cNvSpPr/>
            <p:nvPr/>
          </p:nvSpPr>
          <p:spPr>
            <a:xfrm>
              <a:off x="2957275" y="1015325"/>
              <a:ext cx="365300" cy="116775"/>
            </a:xfrm>
            <a:custGeom>
              <a:avLst/>
              <a:gdLst/>
              <a:ahLst/>
              <a:cxnLst/>
              <a:rect l="l" t="t" r="r" b="b"/>
              <a:pathLst>
                <a:path w="14612" h="4671" extrusionOk="0">
                  <a:moveTo>
                    <a:pt x="1" y="1"/>
                  </a:moveTo>
                  <a:cubicBezTo>
                    <a:pt x="34" y="101"/>
                    <a:pt x="68" y="201"/>
                    <a:pt x="68" y="268"/>
                  </a:cubicBezTo>
                  <a:lnTo>
                    <a:pt x="434" y="2303"/>
                  </a:lnTo>
                  <a:cubicBezTo>
                    <a:pt x="668" y="3637"/>
                    <a:pt x="1835" y="4638"/>
                    <a:pt x="3203" y="4671"/>
                  </a:cubicBezTo>
                  <a:lnTo>
                    <a:pt x="14611" y="4671"/>
                  </a:lnTo>
                  <a:lnTo>
                    <a:pt x="14611" y="2369"/>
                  </a:lnTo>
                  <a:cubicBezTo>
                    <a:pt x="14611" y="1068"/>
                    <a:pt x="13577" y="1"/>
                    <a:pt x="12276"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72"/>
            <p:cNvSpPr/>
            <p:nvPr/>
          </p:nvSpPr>
          <p:spPr>
            <a:xfrm>
              <a:off x="2781325" y="1215475"/>
              <a:ext cx="507875" cy="266875"/>
            </a:xfrm>
            <a:custGeom>
              <a:avLst/>
              <a:gdLst/>
              <a:ahLst/>
              <a:cxnLst/>
              <a:rect l="l" t="t" r="r" b="b"/>
              <a:pathLst>
                <a:path w="20315" h="10675" extrusionOk="0">
                  <a:moveTo>
                    <a:pt x="2369" y="1"/>
                  </a:moveTo>
                  <a:cubicBezTo>
                    <a:pt x="1068" y="1"/>
                    <a:pt x="0" y="1035"/>
                    <a:pt x="0" y="2336"/>
                  </a:cubicBezTo>
                  <a:lnTo>
                    <a:pt x="0" y="8340"/>
                  </a:lnTo>
                  <a:cubicBezTo>
                    <a:pt x="0" y="9641"/>
                    <a:pt x="1068" y="10675"/>
                    <a:pt x="2369" y="10675"/>
                  </a:cubicBezTo>
                  <a:lnTo>
                    <a:pt x="17947" y="10675"/>
                  </a:lnTo>
                  <a:cubicBezTo>
                    <a:pt x="19248" y="10675"/>
                    <a:pt x="20315" y="9641"/>
                    <a:pt x="20315" y="8340"/>
                  </a:cubicBezTo>
                  <a:lnTo>
                    <a:pt x="20315" y="2336"/>
                  </a:lnTo>
                  <a:cubicBezTo>
                    <a:pt x="20315" y="1035"/>
                    <a:pt x="19248" y="1"/>
                    <a:pt x="17947"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9" name="Google Shape;1509;p72"/>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r>
              <a:rPr lang="en"/>
              <a:t>REQUERIMIENTOS FUNCIONALES</a:t>
            </a:r>
            <a:endParaRPr lang="en-US"/>
          </a:p>
        </p:txBody>
      </p:sp>
      <p:sp>
        <p:nvSpPr>
          <p:cNvPr id="1510" name="Google Shape;1510;p72"/>
          <p:cNvSpPr txBox="1">
            <a:spLocks noGrp="1"/>
          </p:cNvSpPr>
          <p:nvPr>
            <p:ph type="body" idx="1"/>
          </p:nvPr>
        </p:nvSpPr>
        <p:spPr>
          <a:xfrm>
            <a:off x="720525" y="1377100"/>
            <a:ext cx="7408372" cy="3088200"/>
          </a:xfrm>
          <a:prstGeom prst="rect">
            <a:avLst/>
          </a:prstGeom>
        </p:spPr>
        <p:txBody>
          <a:bodyPr spcFirstLastPara="1" wrap="square" lIns="91425" tIns="91425" rIns="91425" bIns="91425" anchor="t" anchorCtr="0">
            <a:noAutofit/>
          </a:bodyPr>
          <a:lstStyle/>
          <a:p>
            <a:pPr marL="285750" indent="-285750"/>
            <a:r>
              <a:rPr lang="en" b="1" err="1"/>
              <a:t>Registro</a:t>
            </a:r>
            <a:r>
              <a:rPr lang="en" b="1"/>
              <a:t> de </a:t>
            </a:r>
            <a:r>
              <a:rPr lang="en" b="1" err="1"/>
              <a:t>hospitales</a:t>
            </a:r>
            <a:r>
              <a:rPr lang="en" b="1"/>
              <a:t>: </a:t>
            </a:r>
            <a:r>
              <a:rPr lang="en"/>
              <a:t>Permite a </a:t>
            </a:r>
            <a:r>
              <a:rPr lang="en" err="1"/>
              <a:t>los</a:t>
            </a:r>
            <a:r>
              <a:rPr lang="en"/>
              <a:t> </a:t>
            </a:r>
            <a:r>
              <a:rPr lang="en" err="1"/>
              <a:t>administradores</a:t>
            </a:r>
            <a:r>
              <a:rPr lang="en"/>
              <a:t> </a:t>
            </a:r>
            <a:r>
              <a:rPr lang="en" err="1"/>
              <a:t>agregar</a:t>
            </a:r>
            <a:r>
              <a:rPr lang="en"/>
              <a:t> </a:t>
            </a:r>
            <a:r>
              <a:rPr lang="en" err="1"/>
              <a:t>nuevos</a:t>
            </a:r>
            <a:r>
              <a:rPr lang="en"/>
              <a:t> </a:t>
            </a:r>
            <a:r>
              <a:rPr lang="en" err="1"/>
              <a:t>hospitales</a:t>
            </a:r>
            <a:r>
              <a:rPr lang="en"/>
              <a:t> a la base de </a:t>
            </a:r>
            <a:r>
              <a:rPr lang="en" err="1"/>
              <a:t>datos</a:t>
            </a:r>
            <a:r>
              <a:rPr lang="en"/>
              <a:t>, </a:t>
            </a:r>
            <a:r>
              <a:rPr lang="en" err="1"/>
              <a:t>así</a:t>
            </a:r>
            <a:r>
              <a:rPr lang="en"/>
              <a:t> </a:t>
            </a:r>
            <a:r>
              <a:rPr lang="en" err="1"/>
              <a:t>como</a:t>
            </a:r>
            <a:r>
              <a:rPr lang="en"/>
              <a:t> la </a:t>
            </a:r>
            <a:r>
              <a:rPr lang="en" err="1"/>
              <a:t>ubicación</a:t>
            </a:r>
            <a:r>
              <a:rPr lang="en"/>
              <a:t>, </a:t>
            </a:r>
            <a:r>
              <a:rPr lang="en" err="1"/>
              <a:t>los</a:t>
            </a:r>
            <a:r>
              <a:rPr lang="en"/>
              <a:t> </a:t>
            </a:r>
            <a:r>
              <a:rPr lang="en" err="1"/>
              <a:t>servicios</a:t>
            </a:r>
            <a:r>
              <a:rPr lang="en"/>
              <a:t> que </a:t>
            </a:r>
            <a:r>
              <a:rPr lang="en" err="1"/>
              <a:t>ofrecen</a:t>
            </a:r>
            <a:r>
              <a:rPr lang="en"/>
              <a:t> y </a:t>
            </a:r>
            <a:r>
              <a:rPr lang="en" err="1"/>
              <a:t>los</a:t>
            </a:r>
            <a:r>
              <a:rPr lang="en"/>
              <a:t> </a:t>
            </a:r>
            <a:r>
              <a:rPr lang="en" err="1"/>
              <a:t>medicamentos</a:t>
            </a:r>
            <a:r>
              <a:rPr lang="en"/>
              <a:t> </a:t>
            </a:r>
            <a:r>
              <a:rPr lang="en" err="1"/>
              <a:t>disponibles</a:t>
            </a:r>
            <a:r>
              <a:rPr lang="en"/>
              <a:t>.</a:t>
            </a:r>
          </a:p>
          <a:p>
            <a:pPr marL="0" indent="0">
              <a:buNone/>
            </a:pPr>
            <a:endParaRPr lang="en"/>
          </a:p>
          <a:p>
            <a:pPr marL="285750" indent="-285750"/>
            <a:r>
              <a:rPr lang="en" b="1" err="1"/>
              <a:t>Actualización</a:t>
            </a:r>
            <a:r>
              <a:rPr lang="en" b="1"/>
              <a:t> de </a:t>
            </a:r>
            <a:r>
              <a:rPr lang="en" b="1" err="1"/>
              <a:t>información</a:t>
            </a:r>
            <a:r>
              <a:rPr lang="en" b="1"/>
              <a:t>: </a:t>
            </a:r>
            <a:r>
              <a:rPr lang="en"/>
              <a:t>Permite </a:t>
            </a:r>
            <a:r>
              <a:rPr lang="en" err="1"/>
              <a:t>actualizar</a:t>
            </a:r>
            <a:r>
              <a:rPr lang="en"/>
              <a:t> la </a:t>
            </a:r>
            <a:r>
              <a:rPr lang="en" err="1"/>
              <a:t>información</a:t>
            </a:r>
            <a:r>
              <a:rPr lang="en"/>
              <a:t> de </a:t>
            </a:r>
            <a:r>
              <a:rPr lang="en" err="1"/>
              <a:t>los</a:t>
            </a:r>
            <a:r>
              <a:rPr lang="en"/>
              <a:t> </a:t>
            </a:r>
            <a:r>
              <a:rPr lang="en" err="1"/>
              <a:t>hospitales</a:t>
            </a:r>
            <a:r>
              <a:rPr lang="en"/>
              <a:t> </a:t>
            </a:r>
            <a:r>
              <a:rPr lang="en" err="1"/>
              <a:t>registrados</a:t>
            </a:r>
            <a:r>
              <a:rPr lang="en"/>
              <a:t>, </a:t>
            </a:r>
            <a:r>
              <a:rPr lang="en" err="1"/>
              <a:t>asegurando</a:t>
            </a:r>
            <a:r>
              <a:rPr lang="en"/>
              <a:t> que </a:t>
            </a:r>
            <a:r>
              <a:rPr lang="en" err="1"/>
              <a:t>los</a:t>
            </a:r>
            <a:r>
              <a:rPr lang="en"/>
              <a:t> </a:t>
            </a:r>
            <a:r>
              <a:rPr lang="en" err="1"/>
              <a:t>usuarios</a:t>
            </a:r>
            <a:r>
              <a:rPr lang="en"/>
              <a:t> </a:t>
            </a:r>
            <a:r>
              <a:rPr lang="en" err="1"/>
              <a:t>tengan</a:t>
            </a:r>
            <a:r>
              <a:rPr lang="en"/>
              <a:t> </a:t>
            </a:r>
            <a:r>
              <a:rPr lang="en" err="1"/>
              <a:t>acceso</a:t>
            </a:r>
            <a:r>
              <a:rPr lang="en"/>
              <a:t> a </a:t>
            </a:r>
            <a:r>
              <a:rPr lang="en" err="1"/>
              <a:t>información</a:t>
            </a:r>
            <a:r>
              <a:rPr lang="en"/>
              <a:t> </a:t>
            </a:r>
            <a:r>
              <a:rPr lang="en" err="1"/>
              <a:t>actualizada</a:t>
            </a:r>
            <a:r>
              <a:rPr lang="en"/>
              <a:t> y </a:t>
            </a:r>
            <a:r>
              <a:rPr lang="en" err="1"/>
              <a:t>confiable</a:t>
            </a:r>
            <a:r>
              <a:rPr lang="en"/>
              <a:t>.</a:t>
            </a:r>
          </a:p>
          <a:p>
            <a:pPr marL="285750" indent="-285750"/>
            <a:endParaRPr lang="en"/>
          </a:p>
          <a:p>
            <a:pPr marL="285750" indent="-285750"/>
            <a:r>
              <a:rPr lang="en" b="1" err="1"/>
              <a:t>Búsqueda</a:t>
            </a:r>
            <a:r>
              <a:rPr lang="en" b="1"/>
              <a:t> de </a:t>
            </a:r>
            <a:r>
              <a:rPr lang="en" b="1" err="1"/>
              <a:t>medicamentos</a:t>
            </a:r>
            <a:r>
              <a:rPr lang="en" b="1"/>
              <a:t>:</a:t>
            </a:r>
            <a:r>
              <a:rPr lang="en"/>
              <a:t> Permite a </a:t>
            </a:r>
            <a:r>
              <a:rPr lang="en" err="1"/>
              <a:t>los</a:t>
            </a:r>
            <a:r>
              <a:rPr lang="en"/>
              <a:t> </a:t>
            </a:r>
            <a:r>
              <a:rPr lang="en" err="1"/>
              <a:t>usuarios</a:t>
            </a:r>
            <a:r>
              <a:rPr lang="en"/>
              <a:t> </a:t>
            </a:r>
            <a:r>
              <a:rPr lang="en" err="1"/>
              <a:t>buscar</a:t>
            </a:r>
            <a:r>
              <a:rPr lang="en"/>
              <a:t> un </a:t>
            </a:r>
            <a:r>
              <a:rPr lang="en" err="1"/>
              <a:t>medicamento</a:t>
            </a:r>
            <a:r>
              <a:rPr lang="en"/>
              <a:t> </a:t>
            </a:r>
            <a:r>
              <a:rPr lang="en" err="1"/>
              <a:t>específico</a:t>
            </a:r>
            <a:r>
              <a:rPr lang="en"/>
              <a:t> </a:t>
            </a:r>
            <a:r>
              <a:rPr lang="en" err="1"/>
              <a:t>en</a:t>
            </a:r>
            <a:r>
              <a:rPr lang="en"/>
              <a:t> </a:t>
            </a:r>
            <a:r>
              <a:rPr lang="en" err="1"/>
              <a:t>los</a:t>
            </a:r>
            <a:r>
              <a:rPr lang="en"/>
              <a:t> </a:t>
            </a:r>
            <a:r>
              <a:rPr lang="en" err="1"/>
              <a:t>hospitales</a:t>
            </a:r>
            <a:r>
              <a:rPr lang="en"/>
              <a:t> </a:t>
            </a:r>
            <a:r>
              <a:rPr lang="en" err="1"/>
              <a:t>registrados</a:t>
            </a:r>
            <a:r>
              <a:rPr lang="en"/>
              <a:t>, </a:t>
            </a:r>
            <a:r>
              <a:rPr lang="en" err="1"/>
              <a:t>ingresando</a:t>
            </a:r>
            <a:r>
              <a:rPr lang="en"/>
              <a:t> </a:t>
            </a:r>
            <a:r>
              <a:rPr lang="en" err="1"/>
              <a:t>el</a:t>
            </a:r>
            <a:r>
              <a:rPr lang="en"/>
              <a:t> </a:t>
            </a:r>
            <a:r>
              <a:rPr lang="en" err="1"/>
              <a:t>nombre</a:t>
            </a:r>
            <a:r>
              <a:rPr lang="en"/>
              <a:t> del </a:t>
            </a:r>
            <a:r>
              <a:rPr lang="en" err="1"/>
              <a:t>medicamento</a:t>
            </a:r>
            <a:r>
              <a:rPr lang="en"/>
              <a:t> </a:t>
            </a:r>
            <a:r>
              <a:rPr lang="en" err="1"/>
              <a:t>en</a:t>
            </a:r>
            <a:r>
              <a:rPr lang="en"/>
              <a:t> </a:t>
            </a:r>
            <a:r>
              <a:rPr lang="en" err="1"/>
              <a:t>el</a:t>
            </a:r>
            <a:r>
              <a:rPr lang="en"/>
              <a:t> </a:t>
            </a:r>
            <a:r>
              <a:rPr lang="en" err="1"/>
              <a:t>buscador</a:t>
            </a:r>
            <a:r>
              <a:rPr lang="en"/>
              <a:t> de la </a:t>
            </a:r>
            <a:r>
              <a:rPr lang="en" err="1"/>
              <a:t>aplicación</a:t>
            </a:r>
            <a:r>
              <a:rPr lang="en"/>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sp>
        <p:nvSpPr>
          <p:cNvPr id="1501" name="Google Shape;1501;p72"/>
          <p:cNvSpPr/>
          <p:nvPr/>
        </p:nvSpPr>
        <p:spPr>
          <a:xfrm>
            <a:off x="365700" y="365700"/>
            <a:ext cx="8412600" cy="718800"/>
          </a:xfrm>
          <a:prstGeom prst="roundRect">
            <a:avLst>
              <a:gd name="adj" fmla="val 20371"/>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2" name="Google Shape;1502;p72"/>
          <p:cNvGrpSpPr/>
          <p:nvPr/>
        </p:nvGrpSpPr>
        <p:grpSpPr>
          <a:xfrm>
            <a:off x="140187" y="954314"/>
            <a:ext cx="451033" cy="498976"/>
            <a:chOff x="1820650" y="1393100"/>
            <a:chExt cx="602100" cy="666100"/>
          </a:xfrm>
        </p:grpSpPr>
        <p:sp>
          <p:nvSpPr>
            <p:cNvPr id="1503" name="Google Shape;1503;p72"/>
            <p:cNvSpPr/>
            <p:nvPr/>
          </p:nvSpPr>
          <p:spPr>
            <a:xfrm>
              <a:off x="1820650" y="1393100"/>
              <a:ext cx="602100" cy="666100"/>
            </a:xfrm>
            <a:custGeom>
              <a:avLst/>
              <a:gdLst/>
              <a:ahLst/>
              <a:cxnLst/>
              <a:rect l="l" t="t" r="r" b="b"/>
              <a:pathLst>
                <a:path w="24084" h="26644" extrusionOk="0">
                  <a:moveTo>
                    <a:pt x="11909" y="1"/>
                  </a:moveTo>
                  <a:cubicBezTo>
                    <a:pt x="4637" y="1"/>
                    <a:pt x="0" y="7773"/>
                    <a:pt x="3469" y="14211"/>
                  </a:cubicBezTo>
                  <a:cubicBezTo>
                    <a:pt x="4003" y="15378"/>
                    <a:pt x="9207" y="24285"/>
                    <a:pt x="10641" y="25886"/>
                  </a:cubicBezTo>
                  <a:cubicBezTo>
                    <a:pt x="11138" y="26428"/>
                    <a:pt x="11614" y="26644"/>
                    <a:pt x="12052" y="26644"/>
                  </a:cubicBezTo>
                  <a:cubicBezTo>
                    <a:pt x="12584" y="26644"/>
                    <a:pt x="13059" y="26325"/>
                    <a:pt x="13443" y="25886"/>
                  </a:cubicBezTo>
                  <a:cubicBezTo>
                    <a:pt x="14844" y="24285"/>
                    <a:pt x="20114" y="15378"/>
                    <a:pt x="20615" y="14211"/>
                  </a:cubicBezTo>
                  <a:cubicBezTo>
                    <a:pt x="24084" y="7773"/>
                    <a:pt x="19447" y="1"/>
                    <a:pt x="12142"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72"/>
            <p:cNvSpPr/>
            <p:nvPr/>
          </p:nvSpPr>
          <p:spPr>
            <a:xfrm>
              <a:off x="1919875" y="1484850"/>
              <a:ext cx="346950" cy="297125"/>
            </a:xfrm>
            <a:custGeom>
              <a:avLst/>
              <a:gdLst/>
              <a:ahLst/>
              <a:cxnLst/>
              <a:rect l="l" t="t" r="r" b="b"/>
              <a:pathLst>
                <a:path w="13878" h="11885" extrusionOk="0">
                  <a:moveTo>
                    <a:pt x="7940" y="0"/>
                  </a:moveTo>
                  <a:cubicBezTo>
                    <a:pt x="2669" y="0"/>
                    <a:pt x="1" y="6405"/>
                    <a:pt x="3770" y="10141"/>
                  </a:cubicBezTo>
                  <a:cubicBezTo>
                    <a:pt x="4975" y="11346"/>
                    <a:pt x="6454" y="11884"/>
                    <a:pt x="7905" y="11884"/>
                  </a:cubicBezTo>
                  <a:cubicBezTo>
                    <a:pt x="10953" y="11884"/>
                    <a:pt x="13877" y="9508"/>
                    <a:pt x="13877" y="5938"/>
                  </a:cubicBezTo>
                  <a:cubicBezTo>
                    <a:pt x="13877" y="2669"/>
                    <a:pt x="11209" y="0"/>
                    <a:pt x="7940"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72"/>
          <p:cNvGrpSpPr/>
          <p:nvPr/>
        </p:nvGrpSpPr>
        <p:grpSpPr>
          <a:xfrm>
            <a:off x="8429863" y="152404"/>
            <a:ext cx="561728" cy="498962"/>
            <a:chOff x="2696275" y="963625"/>
            <a:chExt cx="678825" cy="602975"/>
          </a:xfrm>
        </p:grpSpPr>
        <p:sp>
          <p:nvSpPr>
            <p:cNvPr id="1506" name="Google Shape;1506;p72"/>
            <p:cNvSpPr/>
            <p:nvPr/>
          </p:nvSpPr>
          <p:spPr>
            <a:xfrm>
              <a:off x="2696275" y="963625"/>
              <a:ext cx="678825" cy="602975"/>
            </a:xfrm>
            <a:custGeom>
              <a:avLst/>
              <a:gdLst/>
              <a:ahLst/>
              <a:cxnLst/>
              <a:rect l="l" t="t" r="r" b="b"/>
              <a:pathLst>
                <a:path w="27153" h="24119" extrusionOk="0">
                  <a:moveTo>
                    <a:pt x="2335" y="1"/>
                  </a:moveTo>
                  <a:cubicBezTo>
                    <a:pt x="1034" y="1"/>
                    <a:pt x="0" y="1035"/>
                    <a:pt x="0" y="2369"/>
                  </a:cubicBezTo>
                  <a:lnTo>
                    <a:pt x="0" y="21750"/>
                  </a:lnTo>
                  <a:cubicBezTo>
                    <a:pt x="0" y="23051"/>
                    <a:pt x="1034" y="24118"/>
                    <a:pt x="2335" y="24118"/>
                  </a:cubicBezTo>
                  <a:lnTo>
                    <a:pt x="24784" y="24118"/>
                  </a:lnTo>
                  <a:cubicBezTo>
                    <a:pt x="26085" y="24118"/>
                    <a:pt x="27153" y="23051"/>
                    <a:pt x="27153" y="21750"/>
                  </a:cubicBezTo>
                  <a:lnTo>
                    <a:pt x="27153" y="9107"/>
                  </a:lnTo>
                  <a:cubicBezTo>
                    <a:pt x="27153" y="7806"/>
                    <a:pt x="26085" y="6739"/>
                    <a:pt x="24784" y="6739"/>
                  </a:cubicBezTo>
                  <a:lnTo>
                    <a:pt x="13643" y="6739"/>
                  </a:lnTo>
                  <a:cubicBezTo>
                    <a:pt x="12275" y="6706"/>
                    <a:pt x="11108" y="5705"/>
                    <a:pt x="10874" y="4371"/>
                  </a:cubicBezTo>
                  <a:lnTo>
                    <a:pt x="10508" y="2336"/>
                  </a:lnTo>
                  <a:cubicBezTo>
                    <a:pt x="10241" y="1001"/>
                    <a:pt x="9073" y="34"/>
                    <a:pt x="7739"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2"/>
            <p:cNvSpPr/>
            <p:nvPr/>
          </p:nvSpPr>
          <p:spPr>
            <a:xfrm>
              <a:off x="2957275" y="1015325"/>
              <a:ext cx="365300" cy="116775"/>
            </a:xfrm>
            <a:custGeom>
              <a:avLst/>
              <a:gdLst/>
              <a:ahLst/>
              <a:cxnLst/>
              <a:rect l="l" t="t" r="r" b="b"/>
              <a:pathLst>
                <a:path w="14612" h="4671" extrusionOk="0">
                  <a:moveTo>
                    <a:pt x="1" y="1"/>
                  </a:moveTo>
                  <a:cubicBezTo>
                    <a:pt x="34" y="101"/>
                    <a:pt x="68" y="201"/>
                    <a:pt x="68" y="268"/>
                  </a:cubicBezTo>
                  <a:lnTo>
                    <a:pt x="434" y="2303"/>
                  </a:lnTo>
                  <a:cubicBezTo>
                    <a:pt x="668" y="3637"/>
                    <a:pt x="1835" y="4638"/>
                    <a:pt x="3203" y="4671"/>
                  </a:cubicBezTo>
                  <a:lnTo>
                    <a:pt x="14611" y="4671"/>
                  </a:lnTo>
                  <a:lnTo>
                    <a:pt x="14611" y="2369"/>
                  </a:lnTo>
                  <a:cubicBezTo>
                    <a:pt x="14611" y="1068"/>
                    <a:pt x="13577" y="1"/>
                    <a:pt x="12276"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72"/>
            <p:cNvSpPr/>
            <p:nvPr/>
          </p:nvSpPr>
          <p:spPr>
            <a:xfrm>
              <a:off x="2781325" y="1215475"/>
              <a:ext cx="507875" cy="266875"/>
            </a:xfrm>
            <a:custGeom>
              <a:avLst/>
              <a:gdLst/>
              <a:ahLst/>
              <a:cxnLst/>
              <a:rect l="l" t="t" r="r" b="b"/>
              <a:pathLst>
                <a:path w="20315" h="10675" extrusionOk="0">
                  <a:moveTo>
                    <a:pt x="2369" y="1"/>
                  </a:moveTo>
                  <a:cubicBezTo>
                    <a:pt x="1068" y="1"/>
                    <a:pt x="0" y="1035"/>
                    <a:pt x="0" y="2336"/>
                  </a:cubicBezTo>
                  <a:lnTo>
                    <a:pt x="0" y="8340"/>
                  </a:lnTo>
                  <a:cubicBezTo>
                    <a:pt x="0" y="9641"/>
                    <a:pt x="1068" y="10675"/>
                    <a:pt x="2369" y="10675"/>
                  </a:cubicBezTo>
                  <a:lnTo>
                    <a:pt x="17947" y="10675"/>
                  </a:lnTo>
                  <a:cubicBezTo>
                    <a:pt x="19248" y="10675"/>
                    <a:pt x="20315" y="9641"/>
                    <a:pt x="20315" y="8340"/>
                  </a:cubicBezTo>
                  <a:lnTo>
                    <a:pt x="20315" y="2336"/>
                  </a:lnTo>
                  <a:cubicBezTo>
                    <a:pt x="20315" y="1035"/>
                    <a:pt x="19248" y="1"/>
                    <a:pt x="17947"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9" name="Google Shape;1509;p72"/>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r>
              <a:rPr lang="en"/>
              <a:t>REQUERIMIENTOS FUNCIONALES</a:t>
            </a:r>
            <a:endParaRPr lang="en-US"/>
          </a:p>
        </p:txBody>
      </p:sp>
      <p:sp>
        <p:nvSpPr>
          <p:cNvPr id="1510" name="Google Shape;1510;p72"/>
          <p:cNvSpPr txBox="1">
            <a:spLocks noGrp="1"/>
          </p:cNvSpPr>
          <p:nvPr>
            <p:ph type="body" idx="1"/>
          </p:nvPr>
        </p:nvSpPr>
        <p:spPr>
          <a:xfrm>
            <a:off x="720525" y="1377100"/>
            <a:ext cx="7408372" cy="3088200"/>
          </a:xfrm>
          <a:prstGeom prst="rect">
            <a:avLst/>
          </a:prstGeom>
        </p:spPr>
        <p:txBody>
          <a:bodyPr spcFirstLastPara="1" wrap="square" lIns="91425" tIns="91425" rIns="91425" bIns="91425" anchor="t" anchorCtr="0">
            <a:noAutofit/>
          </a:bodyPr>
          <a:lstStyle/>
          <a:p>
            <a:pPr marL="285750" indent="-285750"/>
            <a:r>
              <a:rPr lang="en" b="1" err="1"/>
              <a:t>Visualización</a:t>
            </a:r>
            <a:r>
              <a:rPr lang="en" b="1"/>
              <a:t> de </a:t>
            </a:r>
            <a:r>
              <a:rPr lang="en" b="1" err="1"/>
              <a:t>disponibilidad</a:t>
            </a:r>
            <a:r>
              <a:rPr lang="en" b="1"/>
              <a:t>:</a:t>
            </a:r>
            <a:r>
              <a:rPr lang="en"/>
              <a:t> </a:t>
            </a:r>
            <a:r>
              <a:rPr lang="en" err="1"/>
              <a:t>Muestra</a:t>
            </a:r>
            <a:r>
              <a:rPr lang="en"/>
              <a:t> a </a:t>
            </a:r>
            <a:r>
              <a:rPr lang="en" err="1"/>
              <a:t>los</a:t>
            </a:r>
            <a:r>
              <a:rPr lang="en"/>
              <a:t> </a:t>
            </a:r>
            <a:r>
              <a:rPr lang="en" err="1"/>
              <a:t>usuarios</a:t>
            </a:r>
            <a:r>
              <a:rPr lang="en"/>
              <a:t> </a:t>
            </a:r>
            <a:r>
              <a:rPr lang="en" err="1"/>
              <a:t>si</a:t>
            </a:r>
            <a:r>
              <a:rPr lang="en"/>
              <a:t> </a:t>
            </a:r>
            <a:r>
              <a:rPr lang="en" err="1"/>
              <a:t>el</a:t>
            </a:r>
            <a:r>
              <a:rPr lang="en"/>
              <a:t> </a:t>
            </a:r>
            <a:r>
              <a:rPr lang="en" err="1"/>
              <a:t>medicamento</a:t>
            </a:r>
            <a:r>
              <a:rPr lang="en"/>
              <a:t> </a:t>
            </a:r>
            <a:r>
              <a:rPr lang="en" err="1"/>
              <a:t>buscado</a:t>
            </a:r>
            <a:r>
              <a:rPr lang="en"/>
              <a:t> </a:t>
            </a:r>
            <a:r>
              <a:rPr lang="en" err="1"/>
              <a:t>está</a:t>
            </a:r>
            <a:r>
              <a:rPr lang="en"/>
              <a:t> disponible </a:t>
            </a:r>
            <a:r>
              <a:rPr lang="en" err="1"/>
              <a:t>en</a:t>
            </a:r>
            <a:r>
              <a:rPr lang="en"/>
              <a:t> </a:t>
            </a:r>
            <a:r>
              <a:rPr lang="en" err="1"/>
              <a:t>los</a:t>
            </a:r>
            <a:r>
              <a:rPr lang="en"/>
              <a:t> </a:t>
            </a:r>
            <a:r>
              <a:rPr lang="en" err="1"/>
              <a:t>hospitales</a:t>
            </a:r>
            <a:r>
              <a:rPr lang="en"/>
              <a:t> </a:t>
            </a:r>
            <a:r>
              <a:rPr lang="en" err="1"/>
              <a:t>registrados</a:t>
            </a:r>
            <a:r>
              <a:rPr lang="en"/>
              <a:t> o no.</a:t>
            </a:r>
          </a:p>
          <a:p>
            <a:pPr marL="0" indent="0">
              <a:buNone/>
            </a:pPr>
            <a:endParaRPr lang="en" b="1"/>
          </a:p>
          <a:p>
            <a:pPr marL="285750" indent="-285750"/>
            <a:r>
              <a:rPr lang="en" b="1" err="1"/>
              <a:t>Registro</a:t>
            </a:r>
            <a:r>
              <a:rPr lang="en" b="1"/>
              <a:t> de </a:t>
            </a:r>
            <a:r>
              <a:rPr lang="en" b="1" err="1"/>
              <a:t>usuarios</a:t>
            </a:r>
            <a:r>
              <a:rPr lang="en" b="1"/>
              <a:t>:</a:t>
            </a:r>
            <a:r>
              <a:rPr lang="en"/>
              <a:t> Permite a </a:t>
            </a:r>
            <a:r>
              <a:rPr lang="en" err="1"/>
              <a:t>los</a:t>
            </a:r>
            <a:r>
              <a:rPr lang="en"/>
              <a:t> </a:t>
            </a:r>
            <a:r>
              <a:rPr lang="en" err="1"/>
              <a:t>usuarios</a:t>
            </a:r>
            <a:r>
              <a:rPr lang="en"/>
              <a:t> </a:t>
            </a:r>
            <a:r>
              <a:rPr lang="en" err="1"/>
              <a:t>registrarse</a:t>
            </a:r>
            <a:r>
              <a:rPr lang="en"/>
              <a:t> </a:t>
            </a:r>
            <a:r>
              <a:rPr lang="en" err="1"/>
              <a:t>en</a:t>
            </a:r>
            <a:r>
              <a:rPr lang="en"/>
              <a:t> la </a:t>
            </a:r>
            <a:r>
              <a:rPr lang="en" err="1"/>
              <a:t>aplicación</a:t>
            </a:r>
            <a:r>
              <a:rPr lang="en"/>
              <a:t> para acceder a </a:t>
            </a:r>
            <a:r>
              <a:rPr lang="en" err="1"/>
              <a:t>todas</a:t>
            </a:r>
            <a:r>
              <a:rPr lang="en"/>
              <a:t> sus </a:t>
            </a:r>
            <a:r>
              <a:rPr lang="en" err="1"/>
              <a:t>funcionalidades</a:t>
            </a:r>
            <a:r>
              <a:rPr lang="en"/>
              <a:t>. </a:t>
            </a:r>
          </a:p>
          <a:p>
            <a:pPr marL="285750" indent="-285750"/>
            <a:endParaRPr lang="en"/>
          </a:p>
          <a:p>
            <a:pPr marL="285750" indent="-285750"/>
            <a:r>
              <a:rPr lang="en" b="1" err="1"/>
              <a:t>Inicio</a:t>
            </a:r>
            <a:r>
              <a:rPr lang="en" b="1"/>
              <a:t> de </a:t>
            </a:r>
            <a:r>
              <a:rPr lang="en" b="1" err="1"/>
              <a:t>sesión</a:t>
            </a:r>
            <a:r>
              <a:rPr lang="en" b="1"/>
              <a:t>:</a:t>
            </a:r>
            <a:r>
              <a:rPr lang="en"/>
              <a:t> Permite a </a:t>
            </a:r>
            <a:r>
              <a:rPr lang="en" err="1"/>
              <a:t>los</a:t>
            </a:r>
            <a:r>
              <a:rPr lang="en"/>
              <a:t> </a:t>
            </a:r>
            <a:r>
              <a:rPr lang="en" err="1"/>
              <a:t>usuarios</a:t>
            </a:r>
            <a:r>
              <a:rPr lang="en"/>
              <a:t> </a:t>
            </a:r>
            <a:r>
              <a:rPr lang="en" err="1"/>
              <a:t>iniciar</a:t>
            </a:r>
            <a:r>
              <a:rPr lang="en"/>
              <a:t> </a:t>
            </a:r>
            <a:r>
              <a:rPr lang="en" err="1"/>
              <a:t>sesión</a:t>
            </a:r>
            <a:r>
              <a:rPr lang="en"/>
              <a:t> </a:t>
            </a:r>
            <a:r>
              <a:rPr lang="en" err="1"/>
              <a:t>en</a:t>
            </a:r>
            <a:r>
              <a:rPr lang="en"/>
              <a:t> la </a:t>
            </a:r>
            <a:r>
              <a:rPr lang="en" err="1"/>
              <a:t>aplicación</a:t>
            </a:r>
            <a:r>
              <a:rPr lang="en"/>
              <a:t> para acceder a las </a:t>
            </a:r>
            <a:r>
              <a:rPr lang="en" err="1"/>
              <a:t>funcionalidades</a:t>
            </a:r>
            <a:r>
              <a:rPr lang="en"/>
              <a:t> de </a:t>
            </a:r>
            <a:r>
              <a:rPr lang="en" err="1"/>
              <a:t>esta</a:t>
            </a:r>
            <a:r>
              <a:rPr lang="en"/>
              <a:t>.</a:t>
            </a:r>
          </a:p>
          <a:p>
            <a:pPr marL="285750" indent="-285750"/>
            <a:endParaRPr lang="en"/>
          </a:p>
          <a:p>
            <a:pPr marL="285750" indent="-285750"/>
            <a:r>
              <a:rPr lang="en" b="1" err="1"/>
              <a:t>Edición</a:t>
            </a:r>
            <a:r>
              <a:rPr lang="en" b="1"/>
              <a:t> de </a:t>
            </a:r>
            <a:r>
              <a:rPr lang="en" b="1" err="1"/>
              <a:t>perfil</a:t>
            </a:r>
            <a:r>
              <a:rPr lang="en" b="1"/>
              <a:t>: </a:t>
            </a:r>
            <a:r>
              <a:rPr lang="en"/>
              <a:t>Permite a </a:t>
            </a:r>
            <a:r>
              <a:rPr lang="en" err="1"/>
              <a:t>los</a:t>
            </a:r>
            <a:r>
              <a:rPr lang="en"/>
              <a:t> </a:t>
            </a:r>
            <a:r>
              <a:rPr lang="en" err="1"/>
              <a:t>usuarios</a:t>
            </a:r>
            <a:r>
              <a:rPr lang="en"/>
              <a:t> </a:t>
            </a:r>
            <a:r>
              <a:rPr lang="en" err="1"/>
              <a:t>actualizar</a:t>
            </a:r>
            <a:r>
              <a:rPr lang="en"/>
              <a:t> </a:t>
            </a:r>
            <a:r>
              <a:rPr lang="en" err="1"/>
              <a:t>su</a:t>
            </a:r>
            <a:r>
              <a:rPr lang="en"/>
              <a:t> </a:t>
            </a:r>
            <a:r>
              <a:rPr lang="en" err="1"/>
              <a:t>información</a:t>
            </a:r>
            <a:r>
              <a:rPr lang="en"/>
              <a:t> personal, </a:t>
            </a:r>
            <a:r>
              <a:rPr lang="en" err="1"/>
              <a:t>como</a:t>
            </a:r>
            <a:r>
              <a:rPr lang="en"/>
              <a:t> </a:t>
            </a:r>
            <a:r>
              <a:rPr lang="en" err="1"/>
              <a:t>el</a:t>
            </a:r>
            <a:r>
              <a:rPr lang="en"/>
              <a:t> </a:t>
            </a:r>
            <a:r>
              <a:rPr lang="en" err="1"/>
              <a:t>nombre</a:t>
            </a:r>
            <a:r>
              <a:rPr lang="en"/>
              <a:t>, </a:t>
            </a:r>
            <a:r>
              <a:rPr lang="en" err="1"/>
              <a:t>el</a:t>
            </a:r>
            <a:r>
              <a:rPr lang="en"/>
              <a:t> </a:t>
            </a:r>
            <a:r>
              <a:rPr lang="en" err="1"/>
              <a:t>correo</a:t>
            </a:r>
            <a:r>
              <a:rPr lang="en"/>
              <a:t> </a:t>
            </a:r>
            <a:r>
              <a:rPr lang="en" err="1"/>
              <a:t>electrónico</a:t>
            </a:r>
            <a:r>
              <a:rPr lang="en"/>
              <a:t> y la </a:t>
            </a:r>
            <a:r>
              <a:rPr lang="en" err="1"/>
              <a:t>contraseña</a:t>
            </a:r>
            <a:r>
              <a:rPr lang="en"/>
              <a:t>.</a:t>
            </a:r>
          </a:p>
        </p:txBody>
      </p:sp>
    </p:spTree>
    <p:extLst>
      <p:ext uri="{BB962C8B-B14F-4D97-AF65-F5344CB8AC3E}">
        <p14:creationId xmlns:p14="http://schemas.microsoft.com/office/powerpoint/2010/main" val="4039916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p73"/>
          <p:cNvSpPr/>
          <p:nvPr/>
        </p:nvSpPr>
        <p:spPr>
          <a:xfrm>
            <a:off x="365700" y="365700"/>
            <a:ext cx="8412600" cy="718800"/>
          </a:xfrm>
          <a:prstGeom prst="roundRect">
            <a:avLst>
              <a:gd name="adj" fmla="val 20371"/>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5" name="Google Shape;1565;p73"/>
          <p:cNvGrpSpPr/>
          <p:nvPr/>
        </p:nvGrpSpPr>
        <p:grpSpPr>
          <a:xfrm>
            <a:off x="8214848" y="774926"/>
            <a:ext cx="822125" cy="619150"/>
            <a:chOff x="1574625" y="624700"/>
            <a:chExt cx="822125" cy="619150"/>
          </a:xfrm>
        </p:grpSpPr>
        <p:sp>
          <p:nvSpPr>
            <p:cNvPr id="1566" name="Google Shape;1566;p73"/>
            <p:cNvSpPr/>
            <p:nvPr/>
          </p:nvSpPr>
          <p:spPr>
            <a:xfrm>
              <a:off x="1574625" y="624700"/>
              <a:ext cx="822125" cy="547350"/>
            </a:xfrm>
            <a:custGeom>
              <a:avLst/>
              <a:gdLst/>
              <a:ahLst/>
              <a:cxnLst/>
              <a:rect l="l" t="t" r="r" b="b"/>
              <a:pathLst>
                <a:path w="32885" h="21894" extrusionOk="0">
                  <a:moveTo>
                    <a:pt x="13561" y="1"/>
                  </a:moveTo>
                  <a:cubicBezTo>
                    <a:pt x="13302" y="1"/>
                    <a:pt x="13040" y="16"/>
                    <a:pt x="12776" y="48"/>
                  </a:cubicBezTo>
                  <a:cubicBezTo>
                    <a:pt x="9474" y="415"/>
                    <a:pt x="6972" y="3217"/>
                    <a:pt x="6972" y="6553"/>
                  </a:cubicBezTo>
                  <a:lnTo>
                    <a:pt x="6972" y="6920"/>
                  </a:lnTo>
                  <a:cubicBezTo>
                    <a:pt x="6372" y="6686"/>
                    <a:pt x="5771" y="6553"/>
                    <a:pt x="5138" y="6553"/>
                  </a:cubicBezTo>
                  <a:cubicBezTo>
                    <a:pt x="2336" y="6553"/>
                    <a:pt x="34" y="8788"/>
                    <a:pt x="34" y="11590"/>
                  </a:cubicBezTo>
                  <a:cubicBezTo>
                    <a:pt x="1" y="14392"/>
                    <a:pt x="2236" y="16693"/>
                    <a:pt x="5071" y="16727"/>
                  </a:cubicBezTo>
                  <a:cubicBezTo>
                    <a:pt x="4771" y="18962"/>
                    <a:pt x="6172" y="21097"/>
                    <a:pt x="8373" y="21730"/>
                  </a:cubicBezTo>
                  <a:cubicBezTo>
                    <a:pt x="8777" y="21840"/>
                    <a:pt x="9185" y="21893"/>
                    <a:pt x="9588" y="21893"/>
                  </a:cubicBezTo>
                  <a:cubicBezTo>
                    <a:pt x="11383" y="21893"/>
                    <a:pt x="13075" y="20845"/>
                    <a:pt x="13811" y="19128"/>
                  </a:cubicBezTo>
                  <a:cubicBezTo>
                    <a:pt x="14381" y="20490"/>
                    <a:pt x="15588" y="21125"/>
                    <a:pt x="16793" y="21125"/>
                  </a:cubicBezTo>
                  <a:cubicBezTo>
                    <a:pt x="18335" y="21125"/>
                    <a:pt x="19876" y="20085"/>
                    <a:pt x="20082" y="18194"/>
                  </a:cubicBezTo>
                  <a:cubicBezTo>
                    <a:pt x="21408" y="19659"/>
                    <a:pt x="23175" y="20351"/>
                    <a:pt x="24925" y="20351"/>
                  </a:cubicBezTo>
                  <a:cubicBezTo>
                    <a:pt x="27401" y="20351"/>
                    <a:pt x="29842" y="18967"/>
                    <a:pt x="30956" y="16426"/>
                  </a:cubicBezTo>
                  <a:cubicBezTo>
                    <a:pt x="32884" y="12071"/>
                    <a:pt x="29677" y="7186"/>
                    <a:pt x="24966" y="7186"/>
                  </a:cubicBezTo>
                  <a:cubicBezTo>
                    <a:pt x="24950" y="7186"/>
                    <a:pt x="24934" y="7186"/>
                    <a:pt x="24918" y="7187"/>
                  </a:cubicBezTo>
                  <a:cubicBezTo>
                    <a:pt x="24585" y="7187"/>
                    <a:pt x="24251" y="7220"/>
                    <a:pt x="23918" y="7253"/>
                  </a:cubicBezTo>
                  <a:cubicBezTo>
                    <a:pt x="24785" y="5474"/>
                    <a:pt x="23311" y="3944"/>
                    <a:pt x="21803" y="3944"/>
                  </a:cubicBezTo>
                  <a:cubicBezTo>
                    <a:pt x="21105" y="3944"/>
                    <a:pt x="20400" y="4271"/>
                    <a:pt x="19915" y="5052"/>
                  </a:cubicBezTo>
                  <a:cubicBezTo>
                    <a:pt x="19209" y="2074"/>
                    <a:pt x="16554" y="1"/>
                    <a:pt x="13561"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73"/>
            <p:cNvSpPr/>
            <p:nvPr/>
          </p:nvSpPr>
          <p:spPr>
            <a:xfrm>
              <a:off x="1790625" y="837925"/>
              <a:ext cx="274375" cy="405925"/>
            </a:xfrm>
            <a:custGeom>
              <a:avLst/>
              <a:gdLst/>
              <a:ahLst/>
              <a:cxnLst/>
              <a:rect l="l" t="t" r="r" b="b"/>
              <a:pathLst>
                <a:path w="10975" h="16237" extrusionOk="0">
                  <a:moveTo>
                    <a:pt x="5471" y="0"/>
                  </a:moveTo>
                  <a:cubicBezTo>
                    <a:pt x="5196" y="0"/>
                    <a:pt x="4920" y="109"/>
                    <a:pt x="4704" y="325"/>
                  </a:cubicBezTo>
                  <a:lnTo>
                    <a:pt x="601" y="4462"/>
                  </a:lnTo>
                  <a:cubicBezTo>
                    <a:pt x="0" y="5062"/>
                    <a:pt x="167" y="5996"/>
                    <a:pt x="1268" y="5996"/>
                  </a:cubicBezTo>
                  <a:lnTo>
                    <a:pt x="3269" y="5996"/>
                  </a:lnTo>
                  <a:lnTo>
                    <a:pt x="3269" y="15169"/>
                  </a:lnTo>
                  <a:cubicBezTo>
                    <a:pt x="3269" y="15736"/>
                    <a:pt x="3736" y="16237"/>
                    <a:pt x="4337" y="16237"/>
                  </a:cubicBezTo>
                  <a:lnTo>
                    <a:pt x="6572" y="16237"/>
                  </a:lnTo>
                  <a:cubicBezTo>
                    <a:pt x="7172" y="16237"/>
                    <a:pt x="7672" y="15770"/>
                    <a:pt x="7672" y="15169"/>
                  </a:cubicBezTo>
                  <a:lnTo>
                    <a:pt x="7672" y="5996"/>
                  </a:lnTo>
                  <a:lnTo>
                    <a:pt x="9674" y="5996"/>
                  </a:lnTo>
                  <a:cubicBezTo>
                    <a:pt x="10775" y="5996"/>
                    <a:pt x="10975" y="5062"/>
                    <a:pt x="10374" y="4462"/>
                  </a:cubicBezTo>
                  <a:lnTo>
                    <a:pt x="6238" y="325"/>
                  </a:lnTo>
                  <a:cubicBezTo>
                    <a:pt x="6021" y="109"/>
                    <a:pt x="5746" y="0"/>
                    <a:pt x="5471" y="0"/>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73"/>
          <p:cNvGrpSpPr/>
          <p:nvPr/>
        </p:nvGrpSpPr>
        <p:grpSpPr>
          <a:xfrm>
            <a:off x="136001" y="144004"/>
            <a:ext cx="620006" cy="527370"/>
            <a:chOff x="3475975" y="624225"/>
            <a:chExt cx="737225" cy="627150"/>
          </a:xfrm>
        </p:grpSpPr>
        <p:sp>
          <p:nvSpPr>
            <p:cNvPr id="1569" name="Google Shape;1569;p73"/>
            <p:cNvSpPr/>
            <p:nvPr/>
          </p:nvSpPr>
          <p:spPr>
            <a:xfrm>
              <a:off x="3475975" y="624225"/>
              <a:ext cx="737225" cy="627150"/>
            </a:xfrm>
            <a:custGeom>
              <a:avLst/>
              <a:gdLst/>
              <a:ahLst/>
              <a:cxnLst/>
              <a:rect l="l" t="t" r="r" b="b"/>
              <a:pathLst>
                <a:path w="29489" h="25086" extrusionOk="0">
                  <a:moveTo>
                    <a:pt x="2369" y="0"/>
                  </a:moveTo>
                  <a:cubicBezTo>
                    <a:pt x="1068" y="0"/>
                    <a:pt x="1" y="1068"/>
                    <a:pt x="1" y="2369"/>
                  </a:cubicBezTo>
                  <a:lnTo>
                    <a:pt x="1" y="14611"/>
                  </a:lnTo>
                  <a:cubicBezTo>
                    <a:pt x="1" y="15912"/>
                    <a:pt x="1068" y="16979"/>
                    <a:pt x="2369" y="16979"/>
                  </a:cubicBezTo>
                  <a:lnTo>
                    <a:pt x="11276" y="16979"/>
                  </a:lnTo>
                  <a:lnTo>
                    <a:pt x="9274" y="25085"/>
                  </a:lnTo>
                  <a:lnTo>
                    <a:pt x="19115" y="16979"/>
                  </a:lnTo>
                  <a:lnTo>
                    <a:pt x="27120" y="16979"/>
                  </a:lnTo>
                  <a:cubicBezTo>
                    <a:pt x="28421" y="16979"/>
                    <a:pt x="29489" y="15912"/>
                    <a:pt x="29489" y="14611"/>
                  </a:cubicBezTo>
                  <a:lnTo>
                    <a:pt x="29489" y="2369"/>
                  </a:lnTo>
                  <a:cubicBezTo>
                    <a:pt x="29489" y="1068"/>
                    <a:pt x="28421" y="0"/>
                    <a:pt x="27120"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3"/>
            <p:cNvSpPr/>
            <p:nvPr/>
          </p:nvSpPr>
          <p:spPr>
            <a:xfrm>
              <a:off x="3616925" y="801850"/>
              <a:ext cx="80075" cy="68625"/>
            </a:xfrm>
            <a:custGeom>
              <a:avLst/>
              <a:gdLst/>
              <a:ahLst/>
              <a:cxnLst/>
              <a:rect l="l" t="t" r="r" b="b"/>
              <a:pathLst>
                <a:path w="3203" h="2745" extrusionOk="0">
                  <a:moveTo>
                    <a:pt x="1835" y="0"/>
                  </a:moveTo>
                  <a:cubicBezTo>
                    <a:pt x="601" y="0"/>
                    <a:pt x="0" y="1502"/>
                    <a:pt x="868" y="2335"/>
                  </a:cubicBezTo>
                  <a:cubicBezTo>
                    <a:pt x="1150" y="2618"/>
                    <a:pt x="1496" y="2745"/>
                    <a:pt x="1834" y="2745"/>
                  </a:cubicBezTo>
                  <a:cubicBezTo>
                    <a:pt x="2535" y="2745"/>
                    <a:pt x="3203" y="2201"/>
                    <a:pt x="3203" y="1368"/>
                  </a:cubicBezTo>
                  <a:cubicBezTo>
                    <a:pt x="3203"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3"/>
            <p:cNvSpPr/>
            <p:nvPr/>
          </p:nvSpPr>
          <p:spPr>
            <a:xfrm>
              <a:off x="3798725" y="801850"/>
              <a:ext cx="80075" cy="68625"/>
            </a:xfrm>
            <a:custGeom>
              <a:avLst/>
              <a:gdLst/>
              <a:ahLst/>
              <a:cxnLst/>
              <a:rect l="l" t="t" r="r" b="b"/>
              <a:pathLst>
                <a:path w="3203" h="2745" extrusionOk="0">
                  <a:moveTo>
                    <a:pt x="1835" y="0"/>
                  </a:moveTo>
                  <a:cubicBezTo>
                    <a:pt x="601" y="0"/>
                    <a:pt x="0" y="1502"/>
                    <a:pt x="867" y="2335"/>
                  </a:cubicBezTo>
                  <a:cubicBezTo>
                    <a:pt x="1150" y="2618"/>
                    <a:pt x="1496" y="2745"/>
                    <a:pt x="1834" y="2745"/>
                  </a:cubicBezTo>
                  <a:cubicBezTo>
                    <a:pt x="2535" y="2745"/>
                    <a:pt x="3202" y="2201"/>
                    <a:pt x="3202" y="1368"/>
                  </a:cubicBezTo>
                  <a:cubicBezTo>
                    <a:pt x="3202"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3"/>
            <p:cNvSpPr/>
            <p:nvPr/>
          </p:nvSpPr>
          <p:spPr>
            <a:xfrm>
              <a:off x="3980525" y="801850"/>
              <a:ext cx="80075" cy="68625"/>
            </a:xfrm>
            <a:custGeom>
              <a:avLst/>
              <a:gdLst/>
              <a:ahLst/>
              <a:cxnLst/>
              <a:rect l="l" t="t" r="r" b="b"/>
              <a:pathLst>
                <a:path w="3203" h="2745" extrusionOk="0">
                  <a:moveTo>
                    <a:pt x="1835" y="0"/>
                  </a:moveTo>
                  <a:cubicBezTo>
                    <a:pt x="600" y="0"/>
                    <a:pt x="0" y="1502"/>
                    <a:pt x="867" y="2335"/>
                  </a:cubicBezTo>
                  <a:cubicBezTo>
                    <a:pt x="1139" y="2618"/>
                    <a:pt x="1481" y="2745"/>
                    <a:pt x="1819" y="2745"/>
                  </a:cubicBezTo>
                  <a:cubicBezTo>
                    <a:pt x="2520" y="2745"/>
                    <a:pt x="3202" y="2201"/>
                    <a:pt x="3202" y="1368"/>
                  </a:cubicBezTo>
                  <a:cubicBezTo>
                    <a:pt x="3202" y="634"/>
                    <a:pt x="2569"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3" name="Google Shape;1573;p73"/>
          <p:cNvSpPr txBox="1">
            <a:spLocks noGrp="1"/>
          </p:cNvSpPr>
          <p:nvPr>
            <p:ph type="body" idx="2"/>
          </p:nvPr>
        </p:nvSpPr>
        <p:spPr>
          <a:xfrm>
            <a:off x="720012" y="1377100"/>
            <a:ext cx="3763500" cy="3088200"/>
          </a:xfrm>
          <a:prstGeom prst="rect">
            <a:avLst/>
          </a:prstGeom>
        </p:spPr>
        <p:txBody>
          <a:bodyPr spcFirstLastPara="1" wrap="square" lIns="91425" tIns="91425" rIns="91425" bIns="91425" anchor="t" anchorCtr="0">
            <a:noAutofit/>
          </a:bodyPr>
          <a:lstStyle/>
          <a:p>
            <a:pPr marL="285750" indent="-285750"/>
            <a:r>
              <a:rPr lang="en" sz="1200" b="1" err="1"/>
              <a:t>Eficiencia</a:t>
            </a:r>
            <a:r>
              <a:rPr lang="en" sz="1200" b="1"/>
              <a:t>: </a:t>
            </a:r>
            <a:r>
              <a:rPr lang="en" sz="1200" err="1"/>
              <a:t>Proporciona</a:t>
            </a:r>
            <a:r>
              <a:rPr lang="en" sz="1200"/>
              <a:t> </a:t>
            </a:r>
            <a:r>
              <a:rPr lang="en" sz="1200" err="1"/>
              <a:t>resultados</a:t>
            </a:r>
            <a:r>
              <a:rPr lang="en" sz="1200"/>
              <a:t> de </a:t>
            </a:r>
            <a:r>
              <a:rPr lang="en" sz="1200" err="1"/>
              <a:t>búsqueda</a:t>
            </a:r>
            <a:r>
              <a:rPr lang="en" sz="1200"/>
              <a:t> </a:t>
            </a:r>
            <a:r>
              <a:rPr lang="en" sz="1200" err="1"/>
              <a:t>rápidos</a:t>
            </a:r>
            <a:r>
              <a:rPr lang="en" sz="1200"/>
              <a:t> y </a:t>
            </a:r>
            <a:r>
              <a:rPr lang="en" sz="1200" err="1"/>
              <a:t>precisos</a:t>
            </a:r>
            <a:r>
              <a:rPr lang="en" sz="1200"/>
              <a:t> para </a:t>
            </a:r>
            <a:r>
              <a:rPr lang="en" sz="1200" err="1"/>
              <a:t>garantizar</a:t>
            </a:r>
            <a:r>
              <a:rPr lang="en" sz="1200"/>
              <a:t> la </a:t>
            </a:r>
            <a:r>
              <a:rPr lang="en" sz="1200" err="1"/>
              <a:t>satisfacción</a:t>
            </a:r>
            <a:r>
              <a:rPr lang="en" sz="1200"/>
              <a:t> del </a:t>
            </a:r>
            <a:r>
              <a:rPr lang="en" sz="1200" err="1"/>
              <a:t>usuario</a:t>
            </a:r>
            <a:r>
              <a:rPr lang="en" sz="1200"/>
              <a:t> y </a:t>
            </a:r>
            <a:r>
              <a:rPr lang="en" sz="1200" err="1"/>
              <a:t>evitar</a:t>
            </a:r>
            <a:r>
              <a:rPr lang="en" sz="1200"/>
              <a:t> </a:t>
            </a:r>
            <a:r>
              <a:rPr lang="en" sz="1200" err="1"/>
              <a:t>tiempos</a:t>
            </a:r>
            <a:r>
              <a:rPr lang="en" sz="1200"/>
              <a:t> de </a:t>
            </a:r>
            <a:r>
              <a:rPr lang="en" sz="1200" err="1"/>
              <a:t>espera</a:t>
            </a:r>
            <a:r>
              <a:rPr lang="en" sz="1200"/>
              <a:t> </a:t>
            </a:r>
            <a:r>
              <a:rPr lang="en" sz="1200" err="1"/>
              <a:t>prolongados</a:t>
            </a:r>
            <a:r>
              <a:rPr lang="en" sz="1200"/>
              <a:t>.</a:t>
            </a:r>
          </a:p>
          <a:p>
            <a:pPr marL="285750" indent="-285750"/>
            <a:endParaRPr lang="en" sz="1200"/>
          </a:p>
          <a:p>
            <a:pPr marL="285750" indent="-285750"/>
            <a:r>
              <a:rPr lang="en" sz="1200" b="1" err="1"/>
              <a:t>Disponibilidad</a:t>
            </a:r>
            <a:r>
              <a:rPr lang="en" sz="1200" b="1"/>
              <a:t>:</a:t>
            </a:r>
            <a:r>
              <a:rPr lang="en" sz="1200"/>
              <a:t> </a:t>
            </a:r>
            <a:r>
              <a:rPr lang="en" sz="1200" err="1"/>
              <a:t>Disponibilidad</a:t>
            </a:r>
            <a:r>
              <a:rPr lang="en" sz="1200"/>
              <a:t> </a:t>
            </a:r>
            <a:r>
              <a:rPr lang="en" sz="1200" err="1"/>
              <a:t>en</a:t>
            </a:r>
            <a:r>
              <a:rPr lang="en" sz="1200"/>
              <a:t> </a:t>
            </a:r>
            <a:r>
              <a:rPr lang="en" sz="1200" err="1"/>
              <a:t>todo</a:t>
            </a:r>
            <a:r>
              <a:rPr lang="en" sz="1200"/>
              <a:t> </a:t>
            </a:r>
            <a:r>
              <a:rPr lang="en" sz="1200" err="1"/>
              <a:t>momento</a:t>
            </a:r>
            <a:r>
              <a:rPr lang="en" sz="1200"/>
              <a:t> para </a:t>
            </a:r>
            <a:r>
              <a:rPr lang="en" sz="1200" err="1"/>
              <a:t>garantizar</a:t>
            </a:r>
            <a:r>
              <a:rPr lang="en" sz="1200"/>
              <a:t> que </a:t>
            </a:r>
            <a:r>
              <a:rPr lang="en" sz="1200" err="1"/>
              <a:t>los</a:t>
            </a:r>
            <a:r>
              <a:rPr lang="en" sz="1200"/>
              <a:t> </a:t>
            </a:r>
            <a:r>
              <a:rPr lang="en" sz="1200" err="1"/>
              <a:t>usuarios</a:t>
            </a:r>
            <a:r>
              <a:rPr lang="en" sz="1200"/>
              <a:t> </a:t>
            </a:r>
            <a:r>
              <a:rPr lang="en" sz="1200" err="1"/>
              <a:t>puedan</a:t>
            </a:r>
            <a:r>
              <a:rPr lang="en" sz="1200"/>
              <a:t> acceder a </a:t>
            </a:r>
            <a:r>
              <a:rPr lang="en" sz="1200" err="1"/>
              <a:t>ella</a:t>
            </a:r>
            <a:r>
              <a:rPr lang="en" sz="1200"/>
              <a:t> </a:t>
            </a:r>
            <a:r>
              <a:rPr lang="en" sz="1200" err="1"/>
              <a:t>cuando</a:t>
            </a:r>
            <a:r>
              <a:rPr lang="en" sz="1200"/>
              <a:t> lo </a:t>
            </a:r>
            <a:r>
              <a:rPr lang="en" sz="1200" err="1"/>
              <a:t>necesiten</a:t>
            </a:r>
            <a:r>
              <a:rPr lang="en" sz="1200"/>
              <a:t>.</a:t>
            </a:r>
          </a:p>
          <a:p>
            <a:pPr marL="285750" indent="-285750"/>
            <a:endParaRPr lang="en" sz="1200"/>
          </a:p>
          <a:p>
            <a:pPr marL="285750" indent="-285750"/>
            <a:r>
              <a:rPr lang="en" sz="1200" b="1"/>
              <a:t>Seguridad:</a:t>
            </a:r>
            <a:r>
              <a:rPr lang="en" sz="1200"/>
              <a:t> </a:t>
            </a:r>
            <a:r>
              <a:rPr lang="en" sz="1200" err="1"/>
              <a:t>Garantiza</a:t>
            </a:r>
            <a:r>
              <a:rPr lang="en" sz="1200"/>
              <a:t> la </a:t>
            </a:r>
            <a:r>
              <a:rPr lang="en" sz="1200" err="1"/>
              <a:t>seguridad</a:t>
            </a:r>
            <a:r>
              <a:rPr lang="en" sz="1200"/>
              <a:t> de </a:t>
            </a:r>
            <a:r>
              <a:rPr lang="en" sz="1200" err="1"/>
              <a:t>los</a:t>
            </a:r>
            <a:r>
              <a:rPr lang="en" sz="1200"/>
              <a:t> </a:t>
            </a:r>
            <a:r>
              <a:rPr lang="en" sz="1200" err="1"/>
              <a:t>datos</a:t>
            </a:r>
            <a:r>
              <a:rPr lang="en" sz="1200"/>
              <a:t> de </a:t>
            </a:r>
            <a:r>
              <a:rPr lang="en" sz="1200" err="1"/>
              <a:t>los</a:t>
            </a:r>
            <a:r>
              <a:rPr lang="en" sz="1200"/>
              <a:t> </a:t>
            </a:r>
            <a:r>
              <a:rPr lang="en" sz="1200" err="1"/>
              <a:t>usuarios</a:t>
            </a:r>
            <a:r>
              <a:rPr lang="en" sz="1200"/>
              <a:t> y de la </a:t>
            </a:r>
            <a:r>
              <a:rPr lang="en" sz="1200" err="1"/>
              <a:t>información</a:t>
            </a:r>
            <a:r>
              <a:rPr lang="en" sz="1200"/>
              <a:t> de </a:t>
            </a:r>
            <a:r>
              <a:rPr lang="en" sz="1200" err="1"/>
              <a:t>los</a:t>
            </a:r>
            <a:r>
              <a:rPr lang="en" sz="1200"/>
              <a:t> </a:t>
            </a:r>
            <a:r>
              <a:rPr lang="en" sz="1200" err="1"/>
              <a:t>hospitales</a:t>
            </a:r>
            <a:r>
              <a:rPr lang="en" sz="1200"/>
              <a:t> </a:t>
            </a:r>
            <a:r>
              <a:rPr lang="en" sz="1200" err="1"/>
              <a:t>registrados</a:t>
            </a:r>
            <a:r>
              <a:rPr lang="en" sz="1200"/>
              <a:t>.</a:t>
            </a:r>
          </a:p>
        </p:txBody>
      </p:sp>
      <p:sp>
        <p:nvSpPr>
          <p:cNvPr id="1574" name="Google Shape;1574;p73"/>
          <p:cNvSpPr txBox="1">
            <a:spLocks noGrp="1"/>
          </p:cNvSpPr>
          <p:nvPr>
            <p:ph type="body" idx="1"/>
          </p:nvPr>
        </p:nvSpPr>
        <p:spPr>
          <a:xfrm>
            <a:off x="4660488" y="1377100"/>
            <a:ext cx="3763500" cy="3088200"/>
          </a:xfrm>
          <a:prstGeom prst="rect">
            <a:avLst/>
          </a:prstGeom>
        </p:spPr>
        <p:txBody>
          <a:bodyPr spcFirstLastPara="1" wrap="square" lIns="91425" tIns="91425" rIns="91425" bIns="91425" anchor="t" anchorCtr="0">
            <a:noAutofit/>
          </a:bodyPr>
          <a:lstStyle/>
          <a:p>
            <a:pPr marL="342900" indent="-342900"/>
            <a:r>
              <a:rPr lang="en" sz="1200" b="1" err="1"/>
              <a:t>Facilidad</a:t>
            </a:r>
            <a:r>
              <a:rPr lang="en" sz="1200" b="1"/>
              <a:t> de </a:t>
            </a:r>
            <a:r>
              <a:rPr lang="en" sz="1200" b="1" err="1"/>
              <a:t>uso</a:t>
            </a:r>
            <a:r>
              <a:rPr lang="en" sz="1200" b="1"/>
              <a:t>: </a:t>
            </a:r>
            <a:r>
              <a:rPr lang="en" sz="1200" err="1"/>
              <a:t>Fácil</a:t>
            </a:r>
            <a:r>
              <a:rPr lang="en" sz="1200"/>
              <a:t> de usar e </a:t>
            </a:r>
            <a:r>
              <a:rPr lang="en" sz="1200" err="1"/>
              <a:t>intuitiva</a:t>
            </a:r>
            <a:r>
              <a:rPr lang="en" sz="1200"/>
              <a:t> para que </a:t>
            </a:r>
            <a:r>
              <a:rPr lang="en" sz="1200" err="1"/>
              <a:t>los</a:t>
            </a:r>
            <a:r>
              <a:rPr lang="en" sz="1200"/>
              <a:t> </a:t>
            </a:r>
            <a:r>
              <a:rPr lang="en" sz="1200" err="1"/>
              <a:t>usuarios</a:t>
            </a:r>
            <a:r>
              <a:rPr lang="en" sz="1200"/>
              <a:t> </a:t>
            </a:r>
            <a:r>
              <a:rPr lang="en" sz="1200" err="1"/>
              <a:t>puedan</a:t>
            </a:r>
            <a:r>
              <a:rPr lang="en" sz="1200"/>
              <a:t> acceder a la </a:t>
            </a:r>
            <a:r>
              <a:rPr lang="en" sz="1200" err="1"/>
              <a:t>información</a:t>
            </a:r>
            <a:r>
              <a:rPr lang="en" sz="1200"/>
              <a:t> de </a:t>
            </a:r>
            <a:r>
              <a:rPr lang="en" sz="1200" err="1"/>
              <a:t>manera</a:t>
            </a:r>
            <a:r>
              <a:rPr lang="en" sz="1200"/>
              <a:t> </a:t>
            </a:r>
            <a:r>
              <a:rPr lang="en" sz="1200" err="1"/>
              <a:t>rápida</a:t>
            </a:r>
            <a:r>
              <a:rPr lang="en" sz="1200"/>
              <a:t> y </a:t>
            </a:r>
            <a:r>
              <a:rPr lang="en" sz="1200" err="1"/>
              <a:t>eficiente</a:t>
            </a:r>
            <a:r>
              <a:rPr lang="en" sz="1200"/>
              <a:t>.</a:t>
            </a:r>
          </a:p>
          <a:p>
            <a:pPr marL="342900" indent="-342900"/>
            <a:endParaRPr lang="en" sz="1200"/>
          </a:p>
          <a:p>
            <a:pPr marL="342900" indent="-342900"/>
            <a:r>
              <a:rPr lang="en" sz="1200" b="1" err="1"/>
              <a:t>Escalabilidad</a:t>
            </a:r>
            <a:r>
              <a:rPr lang="en" sz="1200" b="1"/>
              <a:t>:</a:t>
            </a:r>
            <a:r>
              <a:rPr lang="en" sz="1200"/>
              <a:t> </a:t>
            </a:r>
            <a:r>
              <a:rPr lang="en" sz="1200" err="1"/>
              <a:t>Capacidad</a:t>
            </a:r>
            <a:r>
              <a:rPr lang="en" sz="1200"/>
              <a:t> de </a:t>
            </a:r>
            <a:r>
              <a:rPr lang="en" sz="1200" err="1"/>
              <a:t>manejar</a:t>
            </a:r>
            <a:r>
              <a:rPr lang="en" sz="1200"/>
              <a:t> un gran </a:t>
            </a:r>
            <a:r>
              <a:rPr lang="en" sz="1200" err="1"/>
              <a:t>volumen</a:t>
            </a:r>
            <a:r>
              <a:rPr lang="en" sz="1200"/>
              <a:t> de </a:t>
            </a:r>
            <a:r>
              <a:rPr lang="en" sz="1200" err="1"/>
              <a:t>usuarios</a:t>
            </a:r>
            <a:r>
              <a:rPr lang="en" sz="1200"/>
              <a:t> y </a:t>
            </a:r>
            <a:r>
              <a:rPr lang="en" sz="1200" err="1"/>
              <a:t>hospitales</a:t>
            </a:r>
            <a:r>
              <a:rPr lang="en" sz="1200"/>
              <a:t> </a:t>
            </a:r>
            <a:r>
              <a:rPr lang="en" sz="1200" err="1"/>
              <a:t>registrados</a:t>
            </a:r>
            <a:r>
              <a:rPr lang="en" sz="1200"/>
              <a:t> para </a:t>
            </a:r>
            <a:r>
              <a:rPr lang="en" sz="1200" err="1"/>
              <a:t>garantizar</a:t>
            </a:r>
            <a:r>
              <a:rPr lang="en" sz="1200"/>
              <a:t> </a:t>
            </a:r>
            <a:r>
              <a:rPr lang="en" sz="1200" err="1"/>
              <a:t>su</a:t>
            </a:r>
            <a:r>
              <a:rPr lang="en" sz="1200"/>
              <a:t> </a:t>
            </a:r>
            <a:r>
              <a:rPr lang="en" sz="1200" err="1"/>
              <a:t>eficacia</a:t>
            </a:r>
            <a:r>
              <a:rPr lang="en" sz="1200"/>
              <a:t> a largo </a:t>
            </a:r>
            <a:r>
              <a:rPr lang="en" sz="1200" err="1"/>
              <a:t>plazo</a:t>
            </a:r>
            <a:r>
              <a:rPr lang="en" sz="1200"/>
              <a:t>.</a:t>
            </a:r>
          </a:p>
          <a:p>
            <a:pPr marL="342900" indent="-342900"/>
            <a:endParaRPr lang="en" sz="1200"/>
          </a:p>
          <a:p>
            <a:pPr marL="342900" indent="-342900"/>
            <a:r>
              <a:rPr lang="en" sz="1200" b="1"/>
              <a:t>Mantenimiento: </a:t>
            </a:r>
            <a:r>
              <a:rPr lang="en" sz="1200" err="1"/>
              <a:t>Fácil</a:t>
            </a:r>
            <a:r>
              <a:rPr lang="en" sz="1200"/>
              <a:t> de </a:t>
            </a:r>
            <a:r>
              <a:rPr lang="en" sz="1200" err="1"/>
              <a:t>mantener</a:t>
            </a:r>
            <a:r>
              <a:rPr lang="en" sz="1200"/>
              <a:t> y </a:t>
            </a:r>
            <a:r>
              <a:rPr lang="en" sz="1200" err="1"/>
              <a:t>actualizar</a:t>
            </a:r>
            <a:r>
              <a:rPr lang="en" sz="1200"/>
              <a:t> para </a:t>
            </a:r>
            <a:r>
              <a:rPr lang="en" sz="1200" err="1"/>
              <a:t>garantizar</a:t>
            </a:r>
            <a:r>
              <a:rPr lang="en" sz="1200"/>
              <a:t> que la </a:t>
            </a:r>
            <a:r>
              <a:rPr lang="en" sz="1200" err="1"/>
              <a:t>información</a:t>
            </a:r>
            <a:r>
              <a:rPr lang="en" sz="1200"/>
              <a:t> </a:t>
            </a:r>
            <a:r>
              <a:rPr lang="en" sz="1200" err="1"/>
              <a:t>proporcionada</a:t>
            </a:r>
            <a:r>
              <a:rPr lang="en" sz="1200"/>
              <a:t> a </a:t>
            </a:r>
            <a:r>
              <a:rPr lang="en" sz="1200" err="1"/>
              <a:t>los</a:t>
            </a:r>
            <a:r>
              <a:rPr lang="en" sz="1200"/>
              <a:t> </a:t>
            </a:r>
            <a:r>
              <a:rPr lang="en" sz="1200" err="1"/>
              <a:t>usuarios</a:t>
            </a:r>
            <a:r>
              <a:rPr lang="en" sz="1200"/>
              <a:t> sea </a:t>
            </a:r>
            <a:r>
              <a:rPr lang="en" sz="1200" err="1"/>
              <a:t>precisa</a:t>
            </a:r>
            <a:r>
              <a:rPr lang="en" sz="1200"/>
              <a:t> y </a:t>
            </a:r>
            <a:r>
              <a:rPr lang="en" sz="1200" err="1"/>
              <a:t>actualizada</a:t>
            </a:r>
            <a:r>
              <a:rPr lang="en" sz="1200"/>
              <a:t>.</a:t>
            </a:r>
          </a:p>
        </p:txBody>
      </p:sp>
      <p:sp>
        <p:nvSpPr>
          <p:cNvPr id="1575" name="Google Shape;1575;p73"/>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r>
              <a:rPr lang="en"/>
              <a:t>REQUERIMIENTOS NO FUNCIONALES</a:t>
            </a:r>
            <a:endParaRPr/>
          </a:p>
        </p:txBody>
      </p:sp>
      <p:grpSp>
        <p:nvGrpSpPr>
          <p:cNvPr id="1576" name="Google Shape;1576;p73"/>
          <p:cNvGrpSpPr/>
          <p:nvPr/>
        </p:nvGrpSpPr>
        <p:grpSpPr>
          <a:xfrm>
            <a:off x="182054" y="4030800"/>
            <a:ext cx="527900" cy="434500"/>
            <a:chOff x="4559250" y="2583950"/>
            <a:chExt cx="527900" cy="434500"/>
          </a:xfrm>
        </p:grpSpPr>
        <p:sp>
          <p:nvSpPr>
            <p:cNvPr id="1577" name="Google Shape;1577;p73"/>
            <p:cNvSpPr/>
            <p:nvPr/>
          </p:nvSpPr>
          <p:spPr>
            <a:xfrm>
              <a:off x="4559250" y="2583950"/>
              <a:ext cx="527900" cy="434500"/>
            </a:xfrm>
            <a:custGeom>
              <a:avLst/>
              <a:gdLst/>
              <a:ahLst/>
              <a:cxnLst/>
              <a:rect l="l" t="t" r="r" b="b"/>
              <a:pathLst>
                <a:path w="21116" h="17380" extrusionOk="0">
                  <a:moveTo>
                    <a:pt x="2369" y="1"/>
                  </a:moveTo>
                  <a:cubicBezTo>
                    <a:pt x="1035" y="1"/>
                    <a:pt x="1" y="1068"/>
                    <a:pt x="1" y="2369"/>
                  </a:cubicBezTo>
                  <a:lnTo>
                    <a:pt x="1" y="15045"/>
                  </a:lnTo>
                  <a:cubicBezTo>
                    <a:pt x="1" y="16346"/>
                    <a:pt x="1035" y="17380"/>
                    <a:pt x="2369" y="17380"/>
                  </a:cubicBezTo>
                  <a:lnTo>
                    <a:pt x="18781" y="17380"/>
                  </a:lnTo>
                  <a:cubicBezTo>
                    <a:pt x="20082" y="17380"/>
                    <a:pt x="21116" y="16346"/>
                    <a:pt x="21116" y="15045"/>
                  </a:cubicBezTo>
                  <a:lnTo>
                    <a:pt x="21116" y="2369"/>
                  </a:lnTo>
                  <a:cubicBezTo>
                    <a:pt x="21116" y="1068"/>
                    <a:pt x="20082" y="1"/>
                    <a:pt x="18781" y="1"/>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3"/>
            <p:cNvSpPr/>
            <p:nvPr/>
          </p:nvSpPr>
          <p:spPr>
            <a:xfrm>
              <a:off x="4754400" y="2694025"/>
              <a:ext cx="179325" cy="215200"/>
            </a:xfrm>
            <a:custGeom>
              <a:avLst/>
              <a:gdLst/>
              <a:ahLst/>
              <a:cxnLst/>
              <a:rect l="l" t="t" r="r" b="b"/>
              <a:pathLst>
                <a:path w="7173" h="8608" extrusionOk="0">
                  <a:moveTo>
                    <a:pt x="0" y="1"/>
                  </a:moveTo>
                  <a:lnTo>
                    <a:pt x="0" y="8607"/>
                  </a:lnTo>
                  <a:lnTo>
                    <a:pt x="7172" y="4304"/>
                  </a:lnTo>
                  <a:lnTo>
                    <a:pt x="0" y="1"/>
                  </a:ln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52"/>
          <p:cNvSpPr/>
          <p:nvPr/>
        </p:nvSpPr>
        <p:spPr>
          <a:xfrm>
            <a:off x="1353600" y="1069750"/>
            <a:ext cx="6436800" cy="3003900"/>
          </a:xfrm>
          <a:prstGeom prst="roundRect">
            <a:avLst>
              <a:gd name="adj" fmla="val 4688"/>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2" name="Google Shape;802;p52"/>
          <p:cNvSpPr/>
          <p:nvPr/>
        </p:nvSpPr>
        <p:spPr>
          <a:xfrm>
            <a:off x="1542883" y="1913861"/>
            <a:ext cx="6065037" cy="1111672"/>
          </a:xfrm>
          <a:prstGeom prst="rect">
            <a:avLst/>
          </a:prstGeom>
        </p:spPr>
        <p:txBody>
          <a:bodyPr lIns="91440" tIns="45720" rIns="91440" bIns="45720" numCol="1" anchor="t">
            <a:prstTxWarp prst="textPlain">
              <a:avLst/>
            </a:prstTxWarp>
          </a:bodyPr>
          <a:lstStyle/>
          <a:p>
            <a:pPr algn="ctr"/>
            <a:r>
              <a:rPr lang="en-US" b="1" err="1">
                <a:ln w="19050" cap="flat" cmpd="sng">
                  <a:solidFill>
                    <a:srgbClr val="281101"/>
                  </a:solidFill>
                  <a:prstDash val="solid"/>
                  <a:round/>
                  <a:headEnd type="none" w="sm" len="sm"/>
                  <a:tailEnd type="none" w="sm" len="sm"/>
                </a:ln>
                <a:solidFill>
                  <a:schemeClr val="accent3"/>
                </a:solidFill>
                <a:latin typeface="Poppins"/>
              </a:rPr>
              <a:t>Trabajos</a:t>
            </a:r>
            <a:r>
              <a:rPr lang="en-US" b="1">
                <a:ln w="19050" cap="flat" cmpd="sng">
                  <a:solidFill>
                    <a:srgbClr val="281101"/>
                  </a:solidFill>
                  <a:prstDash val="solid"/>
                  <a:round/>
                  <a:headEnd type="none" w="sm" len="sm"/>
                  <a:tailEnd type="none" w="sm" len="sm"/>
                </a:ln>
                <a:solidFill>
                  <a:schemeClr val="accent3"/>
                </a:solidFill>
                <a:latin typeface="Poppins"/>
              </a:rPr>
              <a:t> </a:t>
            </a:r>
            <a:r>
              <a:rPr lang="en-US" b="1" err="1">
                <a:ln w="19050" cap="flat" cmpd="sng">
                  <a:solidFill>
                    <a:srgbClr val="281101"/>
                  </a:solidFill>
                  <a:prstDash val="solid"/>
                  <a:round/>
                  <a:headEnd type="none" w="sm" len="sm"/>
                  <a:tailEnd type="none" w="sm" len="sm"/>
                </a:ln>
                <a:solidFill>
                  <a:schemeClr val="accent3"/>
                </a:solidFill>
                <a:latin typeface="Poppins"/>
              </a:rPr>
              <a:t>relacionados</a:t>
            </a:r>
          </a:p>
        </p:txBody>
      </p:sp>
      <p:grpSp>
        <p:nvGrpSpPr>
          <p:cNvPr id="803" name="Google Shape;803;p52"/>
          <p:cNvGrpSpPr/>
          <p:nvPr/>
        </p:nvGrpSpPr>
        <p:grpSpPr>
          <a:xfrm>
            <a:off x="1639703" y="678075"/>
            <a:ext cx="5864593" cy="3787373"/>
            <a:chOff x="1438200" y="702550"/>
            <a:chExt cx="6267600" cy="3738400"/>
          </a:xfrm>
        </p:grpSpPr>
        <p:cxnSp>
          <p:nvCxnSpPr>
            <p:cNvPr id="804" name="Google Shape;804;p52"/>
            <p:cNvCxnSpPr/>
            <p:nvPr/>
          </p:nvCxnSpPr>
          <p:spPr>
            <a:xfrm>
              <a:off x="1438200" y="4440950"/>
              <a:ext cx="6267600" cy="0"/>
            </a:xfrm>
            <a:prstGeom prst="straightConnector1">
              <a:avLst/>
            </a:prstGeom>
            <a:noFill/>
            <a:ln w="19050" cap="rnd" cmpd="sng">
              <a:solidFill>
                <a:schemeClr val="dk1"/>
              </a:solidFill>
              <a:prstDash val="solid"/>
              <a:round/>
              <a:headEnd type="none" w="med" len="med"/>
              <a:tailEnd type="none" w="med" len="med"/>
            </a:ln>
          </p:spPr>
        </p:cxnSp>
        <p:cxnSp>
          <p:nvCxnSpPr>
            <p:cNvPr id="805" name="Google Shape;805;p52"/>
            <p:cNvCxnSpPr/>
            <p:nvPr/>
          </p:nvCxnSpPr>
          <p:spPr>
            <a:xfrm>
              <a:off x="1438200" y="702550"/>
              <a:ext cx="6267600" cy="0"/>
            </a:xfrm>
            <a:prstGeom prst="straightConnector1">
              <a:avLst/>
            </a:prstGeom>
            <a:noFill/>
            <a:ln w="19050" cap="rnd" cmpd="sng">
              <a:solidFill>
                <a:schemeClr val="dk1"/>
              </a:solidFill>
              <a:prstDash val="solid"/>
              <a:round/>
              <a:headEnd type="none" w="med" len="med"/>
              <a:tailEnd type="none" w="med" len="med"/>
            </a:ln>
          </p:spPr>
        </p:cxnSp>
      </p:grpSp>
      <p:grpSp>
        <p:nvGrpSpPr>
          <p:cNvPr id="806" name="Google Shape;806;p52"/>
          <p:cNvGrpSpPr/>
          <p:nvPr/>
        </p:nvGrpSpPr>
        <p:grpSpPr>
          <a:xfrm>
            <a:off x="666494" y="3799337"/>
            <a:ext cx="602100" cy="666100"/>
            <a:chOff x="1820650" y="1393100"/>
            <a:chExt cx="602100" cy="666100"/>
          </a:xfrm>
        </p:grpSpPr>
        <p:sp>
          <p:nvSpPr>
            <p:cNvPr id="807" name="Google Shape;807;p52"/>
            <p:cNvSpPr/>
            <p:nvPr/>
          </p:nvSpPr>
          <p:spPr>
            <a:xfrm>
              <a:off x="1820650" y="1393100"/>
              <a:ext cx="602100" cy="666100"/>
            </a:xfrm>
            <a:custGeom>
              <a:avLst/>
              <a:gdLst/>
              <a:ahLst/>
              <a:cxnLst/>
              <a:rect l="l" t="t" r="r" b="b"/>
              <a:pathLst>
                <a:path w="24084" h="26644" extrusionOk="0">
                  <a:moveTo>
                    <a:pt x="11909" y="1"/>
                  </a:moveTo>
                  <a:cubicBezTo>
                    <a:pt x="4637" y="1"/>
                    <a:pt x="0" y="7773"/>
                    <a:pt x="3469" y="14211"/>
                  </a:cubicBezTo>
                  <a:cubicBezTo>
                    <a:pt x="4003" y="15378"/>
                    <a:pt x="9207" y="24285"/>
                    <a:pt x="10641" y="25886"/>
                  </a:cubicBezTo>
                  <a:cubicBezTo>
                    <a:pt x="11138" y="26428"/>
                    <a:pt x="11614" y="26644"/>
                    <a:pt x="12052" y="26644"/>
                  </a:cubicBezTo>
                  <a:cubicBezTo>
                    <a:pt x="12584" y="26644"/>
                    <a:pt x="13059" y="26325"/>
                    <a:pt x="13443" y="25886"/>
                  </a:cubicBezTo>
                  <a:cubicBezTo>
                    <a:pt x="14844" y="24285"/>
                    <a:pt x="20114" y="15378"/>
                    <a:pt x="20615" y="14211"/>
                  </a:cubicBezTo>
                  <a:cubicBezTo>
                    <a:pt x="24084" y="7773"/>
                    <a:pt x="19447" y="1"/>
                    <a:pt x="12142"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2"/>
            <p:cNvSpPr/>
            <p:nvPr/>
          </p:nvSpPr>
          <p:spPr>
            <a:xfrm>
              <a:off x="1919875" y="1484850"/>
              <a:ext cx="346950" cy="297125"/>
            </a:xfrm>
            <a:custGeom>
              <a:avLst/>
              <a:gdLst/>
              <a:ahLst/>
              <a:cxnLst/>
              <a:rect l="l" t="t" r="r" b="b"/>
              <a:pathLst>
                <a:path w="13878" h="11885" extrusionOk="0">
                  <a:moveTo>
                    <a:pt x="7940" y="0"/>
                  </a:moveTo>
                  <a:cubicBezTo>
                    <a:pt x="2669" y="0"/>
                    <a:pt x="1" y="6405"/>
                    <a:pt x="3770" y="10141"/>
                  </a:cubicBezTo>
                  <a:cubicBezTo>
                    <a:pt x="4975" y="11346"/>
                    <a:pt x="6454" y="11884"/>
                    <a:pt x="7905" y="11884"/>
                  </a:cubicBezTo>
                  <a:cubicBezTo>
                    <a:pt x="10953" y="11884"/>
                    <a:pt x="13877" y="9508"/>
                    <a:pt x="13877" y="5938"/>
                  </a:cubicBezTo>
                  <a:cubicBezTo>
                    <a:pt x="13877" y="2669"/>
                    <a:pt x="11209" y="0"/>
                    <a:pt x="7940"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52"/>
          <p:cNvGrpSpPr/>
          <p:nvPr/>
        </p:nvGrpSpPr>
        <p:grpSpPr>
          <a:xfrm>
            <a:off x="7659104" y="678063"/>
            <a:ext cx="761406" cy="647721"/>
            <a:chOff x="3475975" y="624225"/>
            <a:chExt cx="737225" cy="627150"/>
          </a:xfrm>
        </p:grpSpPr>
        <p:sp>
          <p:nvSpPr>
            <p:cNvPr id="810" name="Google Shape;810;p52"/>
            <p:cNvSpPr/>
            <p:nvPr/>
          </p:nvSpPr>
          <p:spPr>
            <a:xfrm>
              <a:off x="3475975" y="624225"/>
              <a:ext cx="737225" cy="627150"/>
            </a:xfrm>
            <a:custGeom>
              <a:avLst/>
              <a:gdLst/>
              <a:ahLst/>
              <a:cxnLst/>
              <a:rect l="l" t="t" r="r" b="b"/>
              <a:pathLst>
                <a:path w="29489" h="25086" extrusionOk="0">
                  <a:moveTo>
                    <a:pt x="2369" y="0"/>
                  </a:moveTo>
                  <a:cubicBezTo>
                    <a:pt x="1068" y="0"/>
                    <a:pt x="1" y="1068"/>
                    <a:pt x="1" y="2369"/>
                  </a:cubicBezTo>
                  <a:lnTo>
                    <a:pt x="1" y="14611"/>
                  </a:lnTo>
                  <a:cubicBezTo>
                    <a:pt x="1" y="15912"/>
                    <a:pt x="1068" y="16979"/>
                    <a:pt x="2369" y="16979"/>
                  </a:cubicBezTo>
                  <a:lnTo>
                    <a:pt x="11276" y="16979"/>
                  </a:lnTo>
                  <a:lnTo>
                    <a:pt x="9274" y="25085"/>
                  </a:lnTo>
                  <a:lnTo>
                    <a:pt x="19115" y="16979"/>
                  </a:lnTo>
                  <a:lnTo>
                    <a:pt x="27120" y="16979"/>
                  </a:lnTo>
                  <a:cubicBezTo>
                    <a:pt x="28421" y="16979"/>
                    <a:pt x="29489" y="15912"/>
                    <a:pt x="29489" y="14611"/>
                  </a:cubicBezTo>
                  <a:lnTo>
                    <a:pt x="29489" y="2369"/>
                  </a:lnTo>
                  <a:cubicBezTo>
                    <a:pt x="29489" y="1068"/>
                    <a:pt x="28421" y="0"/>
                    <a:pt x="27120" y="0"/>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2"/>
            <p:cNvSpPr/>
            <p:nvPr/>
          </p:nvSpPr>
          <p:spPr>
            <a:xfrm>
              <a:off x="3616925" y="801850"/>
              <a:ext cx="80075" cy="68625"/>
            </a:xfrm>
            <a:custGeom>
              <a:avLst/>
              <a:gdLst/>
              <a:ahLst/>
              <a:cxnLst/>
              <a:rect l="l" t="t" r="r" b="b"/>
              <a:pathLst>
                <a:path w="3203" h="2745" extrusionOk="0">
                  <a:moveTo>
                    <a:pt x="1835" y="0"/>
                  </a:moveTo>
                  <a:cubicBezTo>
                    <a:pt x="601" y="0"/>
                    <a:pt x="0" y="1502"/>
                    <a:pt x="868" y="2335"/>
                  </a:cubicBezTo>
                  <a:cubicBezTo>
                    <a:pt x="1150" y="2618"/>
                    <a:pt x="1496" y="2745"/>
                    <a:pt x="1834" y="2745"/>
                  </a:cubicBezTo>
                  <a:cubicBezTo>
                    <a:pt x="2535" y="2745"/>
                    <a:pt x="3203" y="2201"/>
                    <a:pt x="3203" y="1368"/>
                  </a:cubicBezTo>
                  <a:cubicBezTo>
                    <a:pt x="3203"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2"/>
            <p:cNvSpPr/>
            <p:nvPr/>
          </p:nvSpPr>
          <p:spPr>
            <a:xfrm>
              <a:off x="3798725" y="801850"/>
              <a:ext cx="80075" cy="68625"/>
            </a:xfrm>
            <a:custGeom>
              <a:avLst/>
              <a:gdLst/>
              <a:ahLst/>
              <a:cxnLst/>
              <a:rect l="l" t="t" r="r" b="b"/>
              <a:pathLst>
                <a:path w="3203" h="2745" extrusionOk="0">
                  <a:moveTo>
                    <a:pt x="1835" y="0"/>
                  </a:moveTo>
                  <a:cubicBezTo>
                    <a:pt x="601" y="0"/>
                    <a:pt x="0" y="1502"/>
                    <a:pt x="867" y="2335"/>
                  </a:cubicBezTo>
                  <a:cubicBezTo>
                    <a:pt x="1150" y="2618"/>
                    <a:pt x="1496" y="2745"/>
                    <a:pt x="1834" y="2745"/>
                  </a:cubicBezTo>
                  <a:cubicBezTo>
                    <a:pt x="2535" y="2745"/>
                    <a:pt x="3202" y="2201"/>
                    <a:pt x="3202" y="1368"/>
                  </a:cubicBezTo>
                  <a:cubicBezTo>
                    <a:pt x="3202"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2"/>
            <p:cNvSpPr/>
            <p:nvPr/>
          </p:nvSpPr>
          <p:spPr>
            <a:xfrm>
              <a:off x="3980525" y="801850"/>
              <a:ext cx="80075" cy="68625"/>
            </a:xfrm>
            <a:custGeom>
              <a:avLst/>
              <a:gdLst/>
              <a:ahLst/>
              <a:cxnLst/>
              <a:rect l="l" t="t" r="r" b="b"/>
              <a:pathLst>
                <a:path w="3203" h="2745" extrusionOk="0">
                  <a:moveTo>
                    <a:pt x="1835" y="0"/>
                  </a:moveTo>
                  <a:cubicBezTo>
                    <a:pt x="600" y="0"/>
                    <a:pt x="0" y="1502"/>
                    <a:pt x="867" y="2335"/>
                  </a:cubicBezTo>
                  <a:cubicBezTo>
                    <a:pt x="1139" y="2618"/>
                    <a:pt x="1481" y="2745"/>
                    <a:pt x="1819" y="2745"/>
                  </a:cubicBezTo>
                  <a:cubicBezTo>
                    <a:pt x="2520" y="2745"/>
                    <a:pt x="3202" y="2201"/>
                    <a:pt x="3202" y="1368"/>
                  </a:cubicBezTo>
                  <a:cubicBezTo>
                    <a:pt x="3202" y="634"/>
                    <a:pt x="2569"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 name="Google Shape;814;p52"/>
          <p:cNvSpPr/>
          <p:nvPr/>
        </p:nvSpPr>
        <p:spPr>
          <a:xfrm>
            <a:off x="854119" y="1612178"/>
            <a:ext cx="226850" cy="226850"/>
          </a:xfrm>
          <a:custGeom>
            <a:avLst/>
            <a:gdLst/>
            <a:ahLst/>
            <a:cxnLst/>
            <a:rect l="l" t="t" r="r" b="b"/>
            <a:pathLst>
              <a:path w="9074" h="9074" extrusionOk="0">
                <a:moveTo>
                  <a:pt x="3970" y="0"/>
                </a:moveTo>
                <a:cubicBezTo>
                  <a:pt x="3469" y="0"/>
                  <a:pt x="3069" y="401"/>
                  <a:pt x="3036" y="901"/>
                </a:cubicBezTo>
                <a:lnTo>
                  <a:pt x="3036" y="3036"/>
                </a:lnTo>
                <a:lnTo>
                  <a:pt x="934" y="3036"/>
                </a:lnTo>
                <a:cubicBezTo>
                  <a:pt x="434" y="3036"/>
                  <a:pt x="0" y="3436"/>
                  <a:pt x="33" y="3970"/>
                </a:cubicBezTo>
                <a:lnTo>
                  <a:pt x="33" y="5137"/>
                </a:lnTo>
                <a:cubicBezTo>
                  <a:pt x="0" y="5638"/>
                  <a:pt x="434" y="6038"/>
                  <a:pt x="934" y="6038"/>
                </a:cubicBezTo>
                <a:lnTo>
                  <a:pt x="3069" y="6038"/>
                </a:lnTo>
                <a:lnTo>
                  <a:pt x="3069" y="8173"/>
                </a:lnTo>
                <a:cubicBezTo>
                  <a:pt x="3069" y="8673"/>
                  <a:pt x="3469" y="9074"/>
                  <a:pt x="3970" y="9074"/>
                </a:cubicBezTo>
                <a:lnTo>
                  <a:pt x="5137" y="9074"/>
                </a:lnTo>
                <a:cubicBezTo>
                  <a:pt x="5637" y="9074"/>
                  <a:pt x="6038" y="8673"/>
                  <a:pt x="6038" y="8173"/>
                </a:cubicBezTo>
                <a:lnTo>
                  <a:pt x="6038" y="6038"/>
                </a:lnTo>
                <a:lnTo>
                  <a:pt x="8173" y="6038"/>
                </a:lnTo>
                <a:cubicBezTo>
                  <a:pt x="8673" y="6038"/>
                  <a:pt x="9073" y="5638"/>
                  <a:pt x="9073" y="5137"/>
                </a:cubicBezTo>
                <a:lnTo>
                  <a:pt x="9073" y="3970"/>
                </a:lnTo>
                <a:cubicBezTo>
                  <a:pt x="9073" y="3436"/>
                  <a:pt x="8673" y="3036"/>
                  <a:pt x="8173" y="3036"/>
                </a:cubicBezTo>
                <a:lnTo>
                  <a:pt x="6038" y="3036"/>
                </a:lnTo>
                <a:lnTo>
                  <a:pt x="6038" y="901"/>
                </a:lnTo>
                <a:cubicBezTo>
                  <a:pt x="6038" y="401"/>
                  <a:pt x="5637" y="0"/>
                  <a:pt x="5137" y="0"/>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2"/>
          <p:cNvSpPr/>
          <p:nvPr/>
        </p:nvSpPr>
        <p:spPr>
          <a:xfrm>
            <a:off x="8001010" y="1668916"/>
            <a:ext cx="310250" cy="311075"/>
          </a:xfrm>
          <a:custGeom>
            <a:avLst/>
            <a:gdLst/>
            <a:ahLst/>
            <a:cxnLst/>
            <a:rect l="l" t="t" r="r" b="b"/>
            <a:pathLst>
              <a:path w="12410" h="12443" extrusionOk="0">
                <a:moveTo>
                  <a:pt x="6210" y="4212"/>
                </a:moveTo>
                <a:cubicBezTo>
                  <a:pt x="7245" y="4212"/>
                  <a:pt x="8240" y="5018"/>
                  <a:pt x="8240" y="6238"/>
                </a:cubicBezTo>
                <a:cubicBezTo>
                  <a:pt x="8240" y="7339"/>
                  <a:pt x="7339" y="8240"/>
                  <a:pt x="6205" y="8240"/>
                </a:cubicBezTo>
                <a:cubicBezTo>
                  <a:pt x="4404" y="8240"/>
                  <a:pt x="3503" y="6071"/>
                  <a:pt x="4804" y="4804"/>
                </a:cubicBezTo>
                <a:cubicBezTo>
                  <a:pt x="5213" y="4395"/>
                  <a:pt x="5716" y="4212"/>
                  <a:pt x="6210" y="4212"/>
                </a:cubicBezTo>
                <a:close/>
                <a:moveTo>
                  <a:pt x="5738" y="0"/>
                </a:moveTo>
                <a:cubicBezTo>
                  <a:pt x="5471" y="0"/>
                  <a:pt x="5271" y="201"/>
                  <a:pt x="5238" y="467"/>
                </a:cubicBezTo>
                <a:lnTo>
                  <a:pt x="5137" y="2235"/>
                </a:lnTo>
                <a:cubicBezTo>
                  <a:pt x="4804" y="2302"/>
                  <a:pt x="4437" y="2436"/>
                  <a:pt x="4137" y="2636"/>
                </a:cubicBezTo>
                <a:lnTo>
                  <a:pt x="2836" y="1468"/>
                </a:lnTo>
                <a:cubicBezTo>
                  <a:pt x="2736" y="1385"/>
                  <a:pt x="2619" y="1343"/>
                  <a:pt x="2502" y="1343"/>
                </a:cubicBezTo>
                <a:cubicBezTo>
                  <a:pt x="2386" y="1343"/>
                  <a:pt x="2269" y="1385"/>
                  <a:pt x="2169" y="1468"/>
                </a:cubicBezTo>
                <a:lnTo>
                  <a:pt x="1468" y="2169"/>
                </a:lnTo>
                <a:cubicBezTo>
                  <a:pt x="1301" y="2369"/>
                  <a:pt x="1268" y="2636"/>
                  <a:pt x="1435" y="2836"/>
                </a:cubicBezTo>
                <a:lnTo>
                  <a:pt x="2636" y="4137"/>
                </a:lnTo>
                <a:cubicBezTo>
                  <a:pt x="2436" y="4470"/>
                  <a:pt x="2302" y="4804"/>
                  <a:pt x="2202" y="5137"/>
                </a:cubicBezTo>
                <a:lnTo>
                  <a:pt x="467" y="5238"/>
                </a:lnTo>
                <a:cubicBezTo>
                  <a:pt x="201" y="5271"/>
                  <a:pt x="0" y="5471"/>
                  <a:pt x="0" y="5738"/>
                </a:cubicBezTo>
                <a:lnTo>
                  <a:pt x="0" y="6705"/>
                </a:lnTo>
                <a:cubicBezTo>
                  <a:pt x="0" y="6972"/>
                  <a:pt x="201" y="7172"/>
                  <a:pt x="467" y="7206"/>
                </a:cubicBezTo>
                <a:lnTo>
                  <a:pt x="2202" y="7306"/>
                </a:lnTo>
                <a:cubicBezTo>
                  <a:pt x="2302" y="7639"/>
                  <a:pt x="2436" y="7973"/>
                  <a:pt x="2636" y="8306"/>
                </a:cubicBezTo>
                <a:lnTo>
                  <a:pt x="1468" y="9607"/>
                </a:lnTo>
                <a:cubicBezTo>
                  <a:pt x="1301" y="9807"/>
                  <a:pt x="1301" y="10074"/>
                  <a:pt x="1468" y="10274"/>
                </a:cubicBezTo>
                <a:lnTo>
                  <a:pt x="2169" y="10975"/>
                </a:lnTo>
                <a:cubicBezTo>
                  <a:pt x="2274" y="11063"/>
                  <a:pt x="2408" y="11105"/>
                  <a:pt x="2540" y="11105"/>
                </a:cubicBezTo>
                <a:cubicBezTo>
                  <a:pt x="2658" y="11105"/>
                  <a:pt x="2775" y="11071"/>
                  <a:pt x="2869" y="11008"/>
                </a:cubicBezTo>
                <a:lnTo>
                  <a:pt x="4137" y="9807"/>
                </a:lnTo>
                <a:cubicBezTo>
                  <a:pt x="4470" y="10008"/>
                  <a:pt x="4804" y="10141"/>
                  <a:pt x="5171" y="10241"/>
                </a:cubicBezTo>
                <a:lnTo>
                  <a:pt x="5238" y="11976"/>
                </a:lnTo>
                <a:cubicBezTo>
                  <a:pt x="5271" y="12243"/>
                  <a:pt x="5471" y="12443"/>
                  <a:pt x="5738" y="12443"/>
                </a:cubicBezTo>
                <a:lnTo>
                  <a:pt x="6705" y="12443"/>
                </a:lnTo>
                <a:cubicBezTo>
                  <a:pt x="6972" y="12443"/>
                  <a:pt x="7172" y="12243"/>
                  <a:pt x="7206" y="12009"/>
                </a:cubicBezTo>
                <a:lnTo>
                  <a:pt x="7272" y="10241"/>
                </a:lnTo>
                <a:cubicBezTo>
                  <a:pt x="7639" y="10141"/>
                  <a:pt x="7973" y="10008"/>
                  <a:pt x="8306" y="9807"/>
                </a:cubicBezTo>
                <a:lnTo>
                  <a:pt x="9607" y="11008"/>
                </a:lnTo>
                <a:cubicBezTo>
                  <a:pt x="9682" y="11083"/>
                  <a:pt x="9785" y="11118"/>
                  <a:pt x="9893" y="11118"/>
                </a:cubicBezTo>
                <a:cubicBezTo>
                  <a:pt x="10024" y="11118"/>
                  <a:pt x="10164" y="11067"/>
                  <a:pt x="10274" y="10975"/>
                </a:cubicBezTo>
                <a:lnTo>
                  <a:pt x="10975" y="10274"/>
                </a:lnTo>
                <a:cubicBezTo>
                  <a:pt x="11142" y="10108"/>
                  <a:pt x="11142" y="9807"/>
                  <a:pt x="10975" y="9607"/>
                </a:cubicBezTo>
                <a:lnTo>
                  <a:pt x="9807" y="8306"/>
                </a:lnTo>
                <a:cubicBezTo>
                  <a:pt x="9974" y="7973"/>
                  <a:pt x="10108" y="7639"/>
                  <a:pt x="10208" y="7306"/>
                </a:cubicBezTo>
                <a:lnTo>
                  <a:pt x="11976" y="7206"/>
                </a:lnTo>
                <a:cubicBezTo>
                  <a:pt x="12209" y="7172"/>
                  <a:pt x="12409" y="6972"/>
                  <a:pt x="12409" y="6705"/>
                </a:cubicBezTo>
                <a:lnTo>
                  <a:pt x="12409" y="5738"/>
                </a:lnTo>
                <a:cubicBezTo>
                  <a:pt x="12409" y="5471"/>
                  <a:pt x="12243" y="5271"/>
                  <a:pt x="11976" y="5238"/>
                </a:cubicBezTo>
                <a:lnTo>
                  <a:pt x="10208" y="5137"/>
                </a:lnTo>
                <a:cubicBezTo>
                  <a:pt x="10141" y="4804"/>
                  <a:pt x="10008" y="4470"/>
                  <a:pt x="9807" y="4137"/>
                </a:cubicBezTo>
                <a:lnTo>
                  <a:pt x="10975" y="2836"/>
                </a:lnTo>
                <a:cubicBezTo>
                  <a:pt x="11142" y="2636"/>
                  <a:pt x="11142" y="2369"/>
                  <a:pt x="10975" y="2169"/>
                </a:cubicBezTo>
                <a:lnTo>
                  <a:pt x="10274" y="1468"/>
                </a:lnTo>
                <a:cubicBezTo>
                  <a:pt x="10174" y="1385"/>
                  <a:pt x="10049" y="1343"/>
                  <a:pt x="9928" y="1343"/>
                </a:cubicBezTo>
                <a:cubicBezTo>
                  <a:pt x="9807" y="1343"/>
                  <a:pt x="9691" y="1385"/>
                  <a:pt x="9607" y="1468"/>
                </a:cubicBezTo>
                <a:lnTo>
                  <a:pt x="8273" y="2636"/>
                </a:lnTo>
                <a:cubicBezTo>
                  <a:pt x="7973" y="2436"/>
                  <a:pt x="7639" y="2302"/>
                  <a:pt x="7272" y="2235"/>
                </a:cubicBezTo>
                <a:lnTo>
                  <a:pt x="7206" y="467"/>
                </a:lnTo>
                <a:cubicBezTo>
                  <a:pt x="7172" y="201"/>
                  <a:pt x="6972" y="0"/>
                  <a:pt x="6705"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2"/>
          <p:cNvSpPr/>
          <p:nvPr/>
        </p:nvSpPr>
        <p:spPr>
          <a:xfrm>
            <a:off x="819931" y="3203807"/>
            <a:ext cx="295225" cy="246175"/>
          </a:xfrm>
          <a:custGeom>
            <a:avLst/>
            <a:gdLst/>
            <a:ahLst/>
            <a:cxnLst/>
            <a:rect l="l" t="t" r="r" b="b"/>
            <a:pathLst>
              <a:path w="11809" h="9847" extrusionOk="0">
                <a:moveTo>
                  <a:pt x="2797" y="1"/>
                </a:moveTo>
                <a:cubicBezTo>
                  <a:pt x="1322" y="1"/>
                  <a:pt x="1" y="1204"/>
                  <a:pt x="468" y="3538"/>
                </a:cubicBezTo>
                <a:cubicBezTo>
                  <a:pt x="868" y="5673"/>
                  <a:pt x="2969" y="8175"/>
                  <a:pt x="5304" y="9576"/>
                </a:cubicBezTo>
                <a:cubicBezTo>
                  <a:pt x="5598" y="9755"/>
                  <a:pt x="5748" y="9847"/>
                  <a:pt x="5903" y="9847"/>
                </a:cubicBezTo>
                <a:cubicBezTo>
                  <a:pt x="6064" y="9847"/>
                  <a:pt x="6231" y="9747"/>
                  <a:pt x="6572" y="9542"/>
                </a:cubicBezTo>
                <a:cubicBezTo>
                  <a:pt x="8907" y="8108"/>
                  <a:pt x="10942" y="5639"/>
                  <a:pt x="11342" y="3538"/>
                </a:cubicBezTo>
                <a:cubicBezTo>
                  <a:pt x="11809" y="1204"/>
                  <a:pt x="10488" y="1"/>
                  <a:pt x="9013" y="1"/>
                </a:cubicBezTo>
                <a:cubicBezTo>
                  <a:pt x="7747" y="1"/>
                  <a:pt x="6367" y="886"/>
                  <a:pt x="5905" y="2704"/>
                </a:cubicBezTo>
                <a:cubicBezTo>
                  <a:pt x="5443" y="886"/>
                  <a:pt x="4063" y="1"/>
                  <a:pt x="2797"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52"/>
          <p:cNvGrpSpPr/>
          <p:nvPr/>
        </p:nvGrpSpPr>
        <p:grpSpPr>
          <a:xfrm>
            <a:off x="697487" y="2188383"/>
            <a:ext cx="500699" cy="666069"/>
            <a:chOff x="4863650" y="3815375"/>
            <a:chExt cx="624625" cy="830925"/>
          </a:xfrm>
        </p:grpSpPr>
        <p:sp>
          <p:nvSpPr>
            <p:cNvPr id="818" name="Google Shape;818;p52"/>
            <p:cNvSpPr/>
            <p:nvPr/>
          </p:nvSpPr>
          <p:spPr>
            <a:xfrm>
              <a:off x="5086300" y="4421100"/>
              <a:ext cx="236875" cy="180150"/>
            </a:xfrm>
            <a:custGeom>
              <a:avLst/>
              <a:gdLst/>
              <a:ahLst/>
              <a:cxnLst/>
              <a:rect l="l" t="t" r="r" b="b"/>
              <a:pathLst>
                <a:path w="9475" h="7206" extrusionOk="0">
                  <a:moveTo>
                    <a:pt x="835" y="1"/>
                  </a:moveTo>
                  <a:cubicBezTo>
                    <a:pt x="301" y="468"/>
                    <a:pt x="1" y="1102"/>
                    <a:pt x="34" y="1802"/>
                  </a:cubicBezTo>
                  <a:lnTo>
                    <a:pt x="34" y="4871"/>
                  </a:lnTo>
                  <a:cubicBezTo>
                    <a:pt x="34" y="6172"/>
                    <a:pt x="1068" y="7206"/>
                    <a:pt x="2369" y="7206"/>
                  </a:cubicBezTo>
                  <a:lnTo>
                    <a:pt x="7106" y="7206"/>
                  </a:lnTo>
                  <a:cubicBezTo>
                    <a:pt x="8407" y="7206"/>
                    <a:pt x="9474" y="6172"/>
                    <a:pt x="9474" y="4871"/>
                  </a:cubicBezTo>
                  <a:lnTo>
                    <a:pt x="9474" y="1802"/>
                  </a:lnTo>
                  <a:cubicBezTo>
                    <a:pt x="9474" y="1102"/>
                    <a:pt x="9174" y="468"/>
                    <a:pt x="8673"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2"/>
            <p:cNvSpPr/>
            <p:nvPr/>
          </p:nvSpPr>
          <p:spPr>
            <a:xfrm>
              <a:off x="5163850" y="4601225"/>
              <a:ext cx="81750" cy="45075"/>
            </a:xfrm>
            <a:custGeom>
              <a:avLst/>
              <a:gdLst/>
              <a:ahLst/>
              <a:cxnLst/>
              <a:rect l="l" t="t" r="r" b="b"/>
              <a:pathLst>
                <a:path w="3270" h="1803" extrusionOk="0">
                  <a:moveTo>
                    <a:pt x="1" y="1"/>
                  </a:moveTo>
                  <a:lnTo>
                    <a:pt x="1" y="735"/>
                  </a:lnTo>
                  <a:cubicBezTo>
                    <a:pt x="1" y="1335"/>
                    <a:pt x="468" y="1802"/>
                    <a:pt x="1068" y="1802"/>
                  </a:cubicBezTo>
                  <a:lnTo>
                    <a:pt x="2236" y="1802"/>
                  </a:lnTo>
                  <a:cubicBezTo>
                    <a:pt x="2803" y="1802"/>
                    <a:pt x="3270" y="1335"/>
                    <a:pt x="3270" y="735"/>
                  </a:cubicBezTo>
                  <a:lnTo>
                    <a:pt x="3270" y="1"/>
                  </a:ln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2"/>
            <p:cNvSpPr/>
            <p:nvPr/>
          </p:nvSpPr>
          <p:spPr>
            <a:xfrm>
              <a:off x="5087125" y="4543700"/>
              <a:ext cx="236050" cy="25"/>
            </a:xfrm>
            <a:custGeom>
              <a:avLst/>
              <a:gdLst/>
              <a:ahLst/>
              <a:cxnLst/>
              <a:rect l="l" t="t" r="r" b="b"/>
              <a:pathLst>
                <a:path w="9442" h="1" extrusionOk="0">
                  <a:moveTo>
                    <a:pt x="1" y="0"/>
                  </a:moveTo>
                  <a:lnTo>
                    <a:pt x="9441" y="0"/>
                  </a:lnTo>
                </a:path>
              </a:pathLst>
            </a:custGeom>
            <a:solidFill>
              <a:srgbClr val="FBF3D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2"/>
            <p:cNvSpPr/>
            <p:nvPr/>
          </p:nvSpPr>
          <p:spPr>
            <a:xfrm>
              <a:off x="5087125" y="4543700"/>
              <a:ext cx="236050" cy="25"/>
            </a:xfrm>
            <a:custGeom>
              <a:avLst/>
              <a:gdLst/>
              <a:ahLst/>
              <a:cxnLst/>
              <a:rect l="l" t="t" r="r" b="b"/>
              <a:pathLst>
                <a:path w="9442" h="1" fill="none" extrusionOk="0">
                  <a:moveTo>
                    <a:pt x="1" y="0"/>
                  </a:moveTo>
                  <a:lnTo>
                    <a:pt x="9441"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2"/>
            <p:cNvSpPr/>
            <p:nvPr/>
          </p:nvSpPr>
          <p:spPr>
            <a:xfrm>
              <a:off x="5087125" y="4490325"/>
              <a:ext cx="236050" cy="25"/>
            </a:xfrm>
            <a:custGeom>
              <a:avLst/>
              <a:gdLst/>
              <a:ahLst/>
              <a:cxnLst/>
              <a:rect l="l" t="t" r="r" b="b"/>
              <a:pathLst>
                <a:path w="9442" h="1" extrusionOk="0">
                  <a:moveTo>
                    <a:pt x="1" y="0"/>
                  </a:moveTo>
                  <a:lnTo>
                    <a:pt x="9441" y="0"/>
                  </a:lnTo>
                </a:path>
              </a:pathLst>
            </a:custGeom>
            <a:solidFill>
              <a:srgbClr val="FBF3D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2"/>
            <p:cNvSpPr/>
            <p:nvPr/>
          </p:nvSpPr>
          <p:spPr>
            <a:xfrm>
              <a:off x="5087125" y="4490325"/>
              <a:ext cx="236050" cy="25"/>
            </a:xfrm>
            <a:custGeom>
              <a:avLst/>
              <a:gdLst/>
              <a:ahLst/>
              <a:cxnLst/>
              <a:rect l="l" t="t" r="r" b="b"/>
              <a:pathLst>
                <a:path w="9442" h="1" fill="none" extrusionOk="0">
                  <a:moveTo>
                    <a:pt x="1" y="0"/>
                  </a:moveTo>
                  <a:lnTo>
                    <a:pt x="9441"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2"/>
            <p:cNvSpPr/>
            <p:nvPr/>
          </p:nvSpPr>
          <p:spPr>
            <a:xfrm>
              <a:off x="4863650" y="3815375"/>
              <a:ext cx="624625" cy="620775"/>
            </a:xfrm>
            <a:custGeom>
              <a:avLst/>
              <a:gdLst/>
              <a:ahLst/>
              <a:cxnLst/>
              <a:rect l="l" t="t" r="r" b="b"/>
              <a:pathLst>
                <a:path w="24985" h="24831" extrusionOk="0">
                  <a:moveTo>
                    <a:pt x="13631" y="0"/>
                  </a:moveTo>
                  <a:cubicBezTo>
                    <a:pt x="11583" y="0"/>
                    <a:pt x="9483" y="567"/>
                    <a:pt x="7539" y="1814"/>
                  </a:cubicBezTo>
                  <a:cubicBezTo>
                    <a:pt x="0" y="6651"/>
                    <a:pt x="767" y="17892"/>
                    <a:pt x="8940" y="21628"/>
                  </a:cubicBezTo>
                  <a:lnTo>
                    <a:pt x="8940" y="22462"/>
                  </a:lnTo>
                  <a:cubicBezTo>
                    <a:pt x="8940" y="23763"/>
                    <a:pt x="9974" y="24830"/>
                    <a:pt x="11275" y="24830"/>
                  </a:cubicBezTo>
                  <a:lnTo>
                    <a:pt x="16012" y="24830"/>
                  </a:lnTo>
                  <a:cubicBezTo>
                    <a:pt x="17313" y="24830"/>
                    <a:pt x="18380" y="23763"/>
                    <a:pt x="18380" y="22462"/>
                  </a:cubicBezTo>
                  <a:lnTo>
                    <a:pt x="18380" y="21628"/>
                  </a:lnTo>
                  <a:cubicBezTo>
                    <a:pt x="22383" y="19793"/>
                    <a:pt x="24985" y="15757"/>
                    <a:pt x="24985" y="11354"/>
                  </a:cubicBezTo>
                  <a:cubicBezTo>
                    <a:pt x="24985" y="4694"/>
                    <a:pt x="19527" y="0"/>
                    <a:pt x="13631" y="0"/>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52"/>
          <p:cNvGrpSpPr/>
          <p:nvPr/>
        </p:nvGrpSpPr>
        <p:grpSpPr>
          <a:xfrm>
            <a:off x="7486242" y="3642162"/>
            <a:ext cx="965350" cy="823275"/>
            <a:chOff x="1481225" y="4240975"/>
            <a:chExt cx="965350" cy="823275"/>
          </a:xfrm>
        </p:grpSpPr>
        <p:sp>
          <p:nvSpPr>
            <p:cNvPr id="826" name="Google Shape;826;p52"/>
            <p:cNvSpPr/>
            <p:nvPr/>
          </p:nvSpPr>
          <p:spPr>
            <a:xfrm>
              <a:off x="2074975" y="4738825"/>
              <a:ext cx="371600" cy="325425"/>
            </a:xfrm>
            <a:custGeom>
              <a:avLst/>
              <a:gdLst/>
              <a:ahLst/>
              <a:cxnLst/>
              <a:rect l="l" t="t" r="r" b="b"/>
              <a:pathLst>
                <a:path w="14864" h="13017" extrusionOk="0">
                  <a:moveTo>
                    <a:pt x="2136" y="1"/>
                  </a:moveTo>
                  <a:lnTo>
                    <a:pt x="1" y="2169"/>
                  </a:lnTo>
                  <a:cubicBezTo>
                    <a:pt x="1168" y="4871"/>
                    <a:pt x="2703" y="7440"/>
                    <a:pt x="4504" y="9808"/>
                  </a:cubicBezTo>
                  <a:cubicBezTo>
                    <a:pt x="6281" y="12102"/>
                    <a:pt x="8170" y="13016"/>
                    <a:pt x="9713" y="13016"/>
                  </a:cubicBezTo>
                  <a:cubicBezTo>
                    <a:pt x="13149" y="13016"/>
                    <a:pt x="14863" y="8475"/>
                    <a:pt x="9775" y="4537"/>
                  </a:cubicBezTo>
                  <a:cubicBezTo>
                    <a:pt x="7440" y="2703"/>
                    <a:pt x="4871" y="1202"/>
                    <a:pt x="2136" y="1"/>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2"/>
            <p:cNvSpPr/>
            <p:nvPr/>
          </p:nvSpPr>
          <p:spPr>
            <a:xfrm>
              <a:off x="1979925" y="4644600"/>
              <a:ext cx="176800" cy="172850"/>
            </a:xfrm>
            <a:custGeom>
              <a:avLst/>
              <a:gdLst/>
              <a:ahLst/>
              <a:cxnLst/>
              <a:rect l="l" t="t" r="r" b="b"/>
              <a:pathLst>
                <a:path w="7072" h="6914" extrusionOk="0">
                  <a:moveTo>
                    <a:pt x="5437" y="1"/>
                  </a:moveTo>
                  <a:lnTo>
                    <a:pt x="0" y="5438"/>
                  </a:lnTo>
                  <a:lnTo>
                    <a:pt x="1034" y="6438"/>
                  </a:lnTo>
                  <a:cubicBezTo>
                    <a:pt x="1351" y="6755"/>
                    <a:pt x="1751" y="6914"/>
                    <a:pt x="2152" y="6914"/>
                  </a:cubicBezTo>
                  <a:cubicBezTo>
                    <a:pt x="2552" y="6914"/>
                    <a:pt x="2952" y="6755"/>
                    <a:pt x="3269" y="6438"/>
                  </a:cubicBezTo>
                  <a:lnTo>
                    <a:pt x="6472" y="3236"/>
                  </a:lnTo>
                  <a:cubicBezTo>
                    <a:pt x="7072" y="2636"/>
                    <a:pt x="7072" y="1635"/>
                    <a:pt x="6472" y="1035"/>
                  </a:cubicBezTo>
                  <a:lnTo>
                    <a:pt x="5437" y="1"/>
                  </a:ln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2"/>
            <p:cNvSpPr/>
            <p:nvPr/>
          </p:nvSpPr>
          <p:spPr>
            <a:xfrm>
              <a:off x="1481225" y="4240975"/>
              <a:ext cx="683850" cy="566275"/>
            </a:xfrm>
            <a:custGeom>
              <a:avLst/>
              <a:gdLst/>
              <a:ahLst/>
              <a:cxnLst/>
              <a:rect l="l" t="t" r="r" b="b"/>
              <a:pathLst>
                <a:path w="27354" h="22651" extrusionOk="0">
                  <a:moveTo>
                    <a:pt x="15132" y="1"/>
                  </a:moveTo>
                  <a:cubicBezTo>
                    <a:pt x="12234" y="1"/>
                    <a:pt x="9341" y="1101"/>
                    <a:pt x="7139" y="3303"/>
                  </a:cubicBezTo>
                  <a:cubicBezTo>
                    <a:pt x="1" y="10441"/>
                    <a:pt x="5038" y="22650"/>
                    <a:pt x="15145" y="22650"/>
                  </a:cubicBezTo>
                  <a:cubicBezTo>
                    <a:pt x="19715" y="22650"/>
                    <a:pt x="23851" y="19882"/>
                    <a:pt x="25619" y="15645"/>
                  </a:cubicBezTo>
                  <a:cubicBezTo>
                    <a:pt x="27354" y="11409"/>
                    <a:pt x="26386" y="6539"/>
                    <a:pt x="23151" y="3303"/>
                  </a:cubicBezTo>
                  <a:cubicBezTo>
                    <a:pt x="20932" y="1101"/>
                    <a:pt x="18030" y="1"/>
                    <a:pt x="15132" y="1"/>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2"/>
            <p:cNvSpPr/>
            <p:nvPr/>
          </p:nvSpPr>
          <p:spPr>
            <a:xfrm>
              <a:off x="1596300" y="4326875"/>
              <a:ext cx="526250" cy="393650"/>
            </a:xfrm>
            <a:custGeom>
              <a:avLst/>
              <a:gdLst/>
              <a:ahLst/>
              <a:cxnLst/>
              <a:rect l="l" t="t" r="r" b="b"/>
              <a:pathLst>
                <a:path w="21050" h="15746" extrusionOk="0">
                  <a:moveTo>
                    <a:pt x="10529" y="0"/>
                  </a:moveTo>
                  <a:cubicBezTo>
                    <a:pt x="8515" y="0"/>
                    <a:pt x="6506" y="768"/>
                    <a:pt x="4971" y="2302"/>
                  </a:cubicBezTo>
                  <a:cubicBezTo>
                    <a:pt x="1" y="7272"/>
                    <a:pt x="3537" y="15745"/>
                    <a:pt x="10542" y="15745"/>
                  </a:cubicBezTo>
                  <a:cubicBezTo>
                    <a:pt x="17547" y="15745"/>
                    <a:pt x="21049" y="7272"/>
                    <a:pt x="16112" y="2302"/>
                  </a:cubicBezTo>
                  <a:cubicBezTo>
                    <a:pt x="14561" y="768"/>
                    <a:pt x="12543" y="0"/>
                    <a:pt x="10529"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52"/>
          <p:cNvGrpSpPr/>
          <p:nvPr/>
        </p:nvGrpSpPr>
        <p:grpSpPr>
          <a:xfrm>
            <a:off x="727312" y="678063"/>
            <a:ext cx="837300" cy="723250"/>
            <a:chOff x="5203050" y="2778050"/>
            <a:chExt cx="837300" cy="723250"/>
          </a:xfrm>
        </p:grpSpPr>
        <p:sp>
          <p:nvSpPr>
            <p:cNvPr id="831" name="Google Shape;831;p52"/>
            <p:cNvSpPr/>
            <p:nvPr/>
          </p:nvSpPr>
          <p:spPr>
            <a:xfrm>
              <a:off x="5203050" y="2778050"/>
              <a:ext cx="837300" cy="514375"/>
            </a:xfrm>
            <a:custGeom>
              <a:avLst/>
              <a:gdLst/>
              <a:ahLst/>
              <a:cxnLst/>
              <a:rect l="l" t="t" r="r" b="b"/>
              <a:pathLst>
                <a:path w="33492" h="20575" extrusionOk="0">
                  <a:moveTo>
                    <a:pt x="14195" y="0"/>
                  </a:moveTo>
                  <a:cubicBezTo>
                    <a:pt x="11003" y="0"/>
                    <a:pt x="8215" y="2192"/>
                    <a:pt x="7539" y="5346"/>
                  </a:cubicBezTo>
                  <a:cubicBezTo>
                    <a:pt x="6956" y="5148"/>
                    <a:pt x="6368" y="5054"/>
                    <a:pt x="5792" y="5054"/>
                  </a:cubicBezTo>
                  <a:cubicBezTo>
                    <a:pt x="3271" y="5054"/>
                    <a:pt x="996" y="6848"/>
                    <a:pt x="534" y="9483"/>
                  </a:cubicBezTo>
                  <a:cubicBezTo>
                    <a:pt x="1" y="12718"/>
                    <a:pt x="2502" y="15687"/>
                    <a:pt x="5805" y="15687"/>
                  </a:cubicBezTo>
                  <a:cubicBezTo>
                    <a:pt x="6172" y="15654"/>
                    <a:pt x="6539" y="15620"/>
                    <a:pt x="6906" y="15554"/>
                  </a:cubicBezTo>
                  <a:lnTo>
                    <a:pt x="6906" y="15887"/>
                  </a:lnTo>
                  <a:cubicBezTo>
                    <a:pt x="6906" y="18784"/>
                    <a:pt x="9249" y="20574"/>
                    <a:pt x="11635" y="20574"/>
                  </a:cubicBezTo>
                  <a:cubicBezTo>
                    <a:pt x="13067" y="20574"/>
                    <a:pt x="14515" y="19928"/>
                    <a:pt x="15478" y="18489"/>
                  </a:cubicBezTo>
                  <a:cubicBezTo>
                    <a:pt x="16191" y="19716"/>
                    <a:pt x="17363" y="20270"/>
                    <a:pt x="18526" y="20270"/>
                  </a:cubicBezTo>
                  <a:cubicBezTo>
                    <a:pt x="20302" y="20270"/>
                    <a:pt x="22056" y="18978"/>
                    <a:pt x="22116" y="16821"/>
                  </a:cubicBezTo>
                  <a:cubicBezTo>
                    <a:pt x="23241" y="17509"/>
                    <a:pt x="24467" y="17829"/>
                    <a:pt x="25670" y="17829"/>
                  </a:cubicBezTo>
                  <a:cubicBezTo>
                    <a:pt x="28606" y="17829"/>
                    <a:pt x="31405" y="15928"/>
                    <a:pt x="32257" y="12852"/>
                  </a:cubicBezTo>
                  <a:cubicBezTo>
                    <a:pt x="33491" y="8482"/>
                    <a:pt x="30222" y="4145"/>
                    <a:pt x="25686" y="4145"/>
                  </a:cubicBezTo>
                  <a:cubicBezTo>
                    <a:pt x="23918" y="4145"/>
                    <a:pt x="22183" y="4846"/>
                    <a:pt x="20916" y="6080"/>
                  </a:cubicBezTo>
                  <a:cubicBezTo>
                    <a:pt x="20549" y="2744"/>
                    <a:pt x="17847" y="209"/>
                    <a:pt x="14544" y="9"/>
                  </a:cubicBezTo>
                  <a:cubicBezTo>
                    <a:pt x="14427" y="3"/>
                    <a:pt x="14311" y="0"/>
                    <a:pt x="14195" y="0"/>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2"/>
            <p:cNvSpPr/>
            <p:nvPr/>
          </p:nvSpPr>
          <p:spPr>
            <a:xfrm>
              <a:off x="5700356" y="3095150"/>
              <a:ext cx="274400" cy="406150"/>
            </a:xfrm>
            <a:custGeom>
              <a:avLst/>
              <a:gdLst/>
              <a:ahLst/>
              <a:cxnLst/>
              <a:rect l="l" t="t" r="r" b="b"/>
              <a:pathLst>
                <a:path w="10976" h="16246" extrusionOk="0">
                  <a:moveTo>
                    <a:pt x="4337" y="1"/>
                  </a:moveTo>
                  <a:cubicBezTo>
                    <a:pt x="3737" y="1"/>
                    <a:pt x="3270" y="501"/>
                    <a:pt x="3270" y="1102"/>
                  </a:cubicBezTo>
                  <a:lnTo>
                    <a:pt x="3270" y="10275"/>
                  </a:lnTo>
                  <a:lnTo>
                    <a:pt x="1268" y="10275"/>
                  </a:lnTo>
                  <a:cubicBezTo>
                    <a:pt x="167" y="10275"/>
                    <a:pt x="1" y="11242"/>
                    <a:pt x="601" y="11809"/>
                  </a:cubicBezTo>
                  <a:lnTo>
                    <a:pt x="4704" y="15946"/>
                  </a:lnTo>
                  <a:cubicBezTo>
                    <a:pt x="4921" y="16146"/>
                    <a:pt x="5196" y="16246"/>
                    <a:pt x="5471" y="16246"/>
                  </a:cubicBezTo>
                  <a:cubicBezTo>
                    <a:pt x="5746" y="16246"/>
                    <a:pt x="6022" y="16146"/>
                    <a:pt x="6238" y="15946"/>
                  </a:cubicBezTo>
                  <a:lnTo>
                    <a:pt x="10375" y="11809"/>
                  </a:lnTo>
                  <a:cubicBezTo>
                    <a:pt x="10975" y="11209"/>
                    <a:pt x="10775" y="10275"/>
                    <a:pt x="9674" y="10275"/>
                  </a:cubicBezTo>
                  <a:lnTo>
                    <a:pt x="7673" y="10275"/>
                  </a:lnTo>
                  <a:lnTo>
                    <a:pt x="7673" y="1102"/>
                  </a:lnTo>
                  <a:cubicBezTo>
                    <a:pt x="7673" y="501"/>
                    <a:pt x="7206" y="1"/>
                    <a:pt x="6605"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3" name="Google Shape;833;p52"/>
          <p:cNvSpPr/>
          <p:nvPr/>
        </p:nvSpPr>
        <p:spPr>
          <a:xfrm>
            <a:off x="8042710" y="3072180"/>
            <a:ext cx="226850" cy="226850"/>
          </a:xfrm>
          <a:custGeom>
            <a:avLst/>
            <a:gdLst/>
            <a:ahLst/>
            <a:cxnLst/>
            <a:rect l="l" t="t" r="r" b="b"/>
            <a:pathLst>
              <a:path w="9074" h="9074" extrusionOk="0">
                <a:moveTo>
                  <a:pt x="3970" y="0"/>
                </a:moveTo>
                <a:cubicBezTo>
                  <a:pt x="3469" y="0"/>
                  <a:pt x="3069" y="401"/>
                  <a:pt x="3036" y="901"/>
                </a:cubicBezTo>
                <a:lnTo>
                  <a:pt x="3036" y="3036"/>
                </a:lnTo>
                <a:lnTo>
                  <a:pt x="934" y="3036"/>
                </a:lnTo>
                <a:cubicBezTo>
                  <a:pt x="434" y="3036"/>
                  <a:pt x="0" y="3436"/>
                  <a:pt x="33" y="3970"/>
                </a:cubicBezTo>
                <a:lnTo>
                  <a:pt x="33" y="5137"/>
                </a:lnTo>
                <a:cubicBezTo>
                  <a:pt x="0" y="5638"/>
                  <a:pt x="434" y="6038"/>
                  <a:pt x="934" y="6038"/>
                </a:cubicBezTo>
                <a:lnTo>
                  <a:pt x="3069" y="6038"/>
                </a:lnTo>
                <a:lnTo>
                  <a:pt x="3069" y="8173"/>
                </a:lnTo>
                <a:cubicBezTo>
                  <a:pt x="3069" y="8673"/>
                  <a:pt x="3469" y="9074"/>
                  <a:pt x="3970" y="9074"/>
                </a:cubicBezTo>
                <a:lnTo>
                  <a:pt x="5137" y="9074"/>
                </a:lnTo>
                <a:cubicBezTo>
                  <a:pt x="5637" y="9074"/>
                  <a:pt x="6038" y="8673"/>
                  <a:pt x="6038" y="8173"/>
                </a:cubicBezTo>
                <a:lnTo>
                  <a:pt x="6038" y="6038"/>
                </a:lnTo>
                <a:lnTo>
                  <a:pt x="8173" y="6038"/>
                </a:lnTo>
                <a:cubicBezTo>
                  <a:pt x="8673" y="6038"/>
                  <a:pt x="9073" y="5638"/>
                  <a:pt x="9073" y="5137"/>
                </a:cubicBezTo>
                <a:lnTo>
                  <a:pt x="9073" y="3970"/>
                </a:lnTo>
                <a:cubicBezTo>
                  <a:pt x="9073" y="3436"/>
                  <a:pt x="8673" y="3036"/>
                  <a:pt x="8173" y="3036"/>
                </a:cubicBezTo>
                <a:lnTo>
                  <a:pt x="6038" y="3036"/>
                </a:lnTo>
                <a:lnTo>
                  <a:pt x="6038" y="901"/>
                </a:lnTo>
                <a:cubicBezTo>
                  <a:pt x="6038" y="401"/>
                  <a:pt x="5637" y="0"/>
                  <a:pt x="5137" y="0"/>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2"/>
          <p:cNvSpPr/>
          <p:nvPr/>
        </p:nvSpPr>
        <p:spPr>
          <a:xfrm>
            <a:off x="8018948" y="2323123"/>
            <a:ext cx="274375" cy="405925"/>
          </a:xfrm>
          <a:custGeom>
            <a:avLst/>
            <a:gdLst/>
            <a:ahLst/>
            <a:cxnLst/>
            <a:rect l="l" t="t" r="r" b="b"/>
            <a:pathLst>
              <a:path w="10975" h="16237" extrusionOk="0">
                <a:moveTo>
                  <a:pt x="5471" y="0"/>
                </a:moveTo>
                <a:cubicBezTo>
                  <a:pt x="5196" y="0"/>
                  <a:pt x="4920" y="109"/>
                  <a:pt x="4704" y="325"/>
                </a:cubicBezTo>
                <a:lnTo>
                  <a:pt x="601" y="4462"/>
                </a:lnTo>
                <a:cubicBezTo>
                  <a:pt x="0" y="5062"/>
                  <a:pt x="167" y="5996"/>
                  <a:pt x="1268" y="5996"/>
                </a:cubicBezTo>
                <a:lnTo>
                  <a:pt x="3269" y="5996"/>
                </a:lnTo>
                <a:lnTo>
                  <a:pt x="3269" y="15169"/>
                </a:lnTo>
                <a:cubicBezTo>
                  <a:pt x="3269" y="15736"/>
                  <a:pt x="3736" y="16237"/>
                  <a:pt x="4337" y="16237"/>
                </a:cubicBezTo>
                <a:lnTo>
                  <a:pt x="6572" y="16237"/>
                </a:lnTo>
                <a:cubicBezTo>
                  <a:pt x="7172" y="16237"/>
                  <a:pt x="7672" y="15770"/>
                  <a:pt x="7672" y="15169"/>
                </a:cubicBezTo>
                <a:lnTo>
                  <a:pt x="7672" y="5996"/>
                </a:lnTo>
                <a:lnTo>
                  <a:pt x="9674" y="5996"/>
                </a:lnTo>
                <a:cubicBezTo>
                  <a:pt x="10775" y="5996"/>
                  <a:pt x="10975" y="5062"/>
                  <a:pt x="10374" y="4462"/>
                </a:cubicBezTo>
                <a:lnTo>
                  <a:pt x="6238" y="325"/>
                </a:lnTo>
                <a:cubicBezTo>
                  <a:pt x="6021" y="109"/>
                  <a:pt x="5746" y="0"/>
                  <a:pt x="5471" y="0"/>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5404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7"/>
          <p:cNvSpPr/>
          <p:nvPr/>
        </p:nvSpPr>
        <p:spPr>
          <a:xfrm>
            <a:off x="4995975" y="1516100"/>
            <a:ext cx="3514500" cy="2949300"/>
          </a:xfrm>
          <a:prstGeom prst="roundRect">
            <a:avLst>
              <a:gd name="adj" fmla="val 6367"/>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7" name="Google Shape;267;p37"/>
          <p:cNvSpPr/>
          <p:nvPr/>
        </p:nvSpPr>
        <p:spPr>
          <a:xfrm>
            <a:off x="365700" y="365700"/>
            <a:ext cx="8412600" cy="718800"/>
          </a:xfrm>
          <a:prstGeom prst="roundRect">
            <a:avLst>
              <a:gd name="adj" fmla="val 20371"/>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37"/>
          <p:cNvGrpSpPr/>
          <p:nvPr/>
        </p:nvGrpSpPr>
        <p:grpSpPr>
          <a:xfrm>
            <a:off x="140187" y="954314"/>
            <a:ext cx="451033" cy="498976"/>
            <a:chOff x="1820650" y="1393100"/>
            <a:chExt cx="602100" cy="666100"/>
          </a:xfrm>
        </p:grpSpPr>
        <p:sp>
          <p:nvSpPr>
            <p:cNvPr id="269" name="Google Shape;269;p37"/>
            <p:cNvSpPr/>
            <p:nvPr/>
          </p:nvSpPr>
          <p:spPr>
            <a:xfrm>
              <a:off x="1820650" y="1393100"/>
              <a:ext cx="602100" cy="666100"/>
            </a:xfrm>
            <a:custGeom>
              <a:avLst/>
              <a:gdLst/>
              <a:ahLst/>
              <a:cxnLst/>
              <a:rect l="l" t="t" r="r" b="b"/>
              <a:pathLst>
                <a:path w="24084" h="26644" extrusionOk="0">
                  <a:moveTo>
                    <a:pt x="11909" y="1"/>
                  </a:moveTo>
                  <a:cubicBezTo>
                    <a:pt x="4637" y="1"/>
                    <a:pt x="0" y="7773"/>
                    <a:pt x="3469" y="14211"/>
                  </a:cubicBezTo>
                  <a:cubicBezTo>
                    <a:pt x="4003" y="15378"/>
                    <a:pt x="9207" y="24285"/>
                    <a:pt x="10641" y="25886"/>
                  </a:cubicBezTo>
                  <a:cubicBezTo>
                    <a:pt x="11138" y="26428"/>
                    <a:pt x="11614" y="26644"/>
                    <a:pt x="12052" y="26644"/>
                  </a:cubicBezTo>
                  <a:cubicBezTo>
                    <a:pt x="12584" y="26644"/>
                    <a:pt x="13059" y="26325"/>
                    <a:pt x="13443" y="25886"/>
                  </a:cubicBezTo>
                  <a:cubicBezTo>
                    <a:pt x="14844" y="24285"/>
                    <a:pt x="20114" y="15378"/>
                    <a:pt x="20615" y="14211"/>
                  </a:cubicBezTo>
                  <a:cubicBezTo>
                    <a:pt x="24084" y="7773"/>
                    <a:pt x="19447" y="1"/>
                    <a:pt x="12142"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1919875" y="1484850"/>
              <a:ext cx="346950" cy="297125"/>
            </a:xfrm>
            <a:custGeom>
              <a:avLst/>
              <a:gdLst/>
              <a:ahLst/>
              <a:cxnLst/>
              <a:rect l="l" t="t" r="r" b="b"/>
              <a:pathLst>
                <a:path w="13878" h="11885" extrusionOk="0">
                  <a:moveTo>
                    <a:pt x="7940" y="0"/>
                  </a:moveTo>
                  <a:cubicBezTo>
                    <a:pt x="2669" y="0"/>
                    <a:pt x="1" y="6405"/>
                    <a:pt x="3770" y="10141"/>
                  </a:cubicBezTo>
                  <a:cubicBezTo>
                    <a:pt x="4975" y="11346"/>
                    <a:pt x="6454" y="11884"/>
                    <a:pt x="7905" y="11884"/>
                  </a:cubicBezTo>
                  <a:cubicBezTo>
                    <a:pt x="10953" y="11884"/>
                    <a:pt x="13877" y="9508"/>
                    <a:pt x="13877" y="5938"/>
                  </a:cubicBezTo>
                  <a:cubicBezTo>
                    <a:pt x="13877" y="2669"/>
                    <a:pt x="11209" y="0"/>
                    <a:pt x="7940"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7"/>
          <p:cNvGrpSpPr/>
          <p:nvPr/>
        </p:nvGrpSpPr>
        <p:grpSpPr>
          <a:xfrm>
            <a:off x="8429863" y="152404"/>
            <a:ext cx="561728" cy="498962"/>
            <a:chOff x="2696275" y="963625"/>
            <a:chExt cx="678825" cy="602975"/>
          </a:xfrm>
        </p:grpSpPr>
        <p:sp>
          <p:nvSpPr>
            <p:cNvPr id="272" name="Google Shape;272;p37"/>
            <p:cNvSpPr/>
            <p:nvPr/>
          </p:nvSpPr>
          <p:spPr>
            <a:xfrm>
              <a:off x="2696275" y="963625"/>
              <a:ext cx="678825" cy="602975"/>
            </a:xfrm>
            <a:custGeom>
              <a:avLst/>
              <a:gdLst/>
              <a:ahLst/>
              <a:cxnLst/>
              <a:rect l="l" t="t" r="r" b="b"/>
              <a:pathLst>
                <a:path w="27153" h="24119" extrusionOk="0">
                  <a:moveTo>
                    <a:pt x="2335" y="1"/>
                  </a:moveTo>
                  <a:cubicBezTo>
                    <a:pt x="1034" y="1"/>
                    <a:pt x="0" y="1035"/>
                    <a:pt x="0" y="2369"/>
                  </a:cubicBezTo>
                  <a:lnTo>
                    <a:pt x="0" y="21750"/>
                  </a:lnTo>
                  <a:cubicBezTo>
                    <a:pt x="0" y="23051"/>
                    <a:pt x="1034" y="24118"/>
                    <a:pt x="2335" y="24118"/>
                  </a:cubicBezTo>
                  <a:lnTo>
                    <a:pt x="24784" y="24118"/>
                  </a:lnTo>
                  <a:cubicBezTo>
                    <a:pt x="26085" y="24118"/>
                    <a:pt x="27153" y="23051"/>
                    <a:pt x="27153" y="21750"/>
                  </a:cubicBezTo>
                  <a:lnTo>
                    <a:pt x="27153" y="9107"/>
                  </a:lnTo>
                  <a:cubicBezTo>
                    <a:pt x="27153" y="7806"/>
                    <a:pt x="26085" y="6739"/>
                    <a:pt x="24784" y="6739"/>
                  </a:cubicBezTo>
                  <a:lnTo>
                    <a:pt x="13643" y="6739"/>
                  </a:lnTo>
                  <a:cubicBezTo>
                    <a:pt x="12275" y="6706"/>
                    <a:pt x="11108" y="5705"/>
                    <a:pt x="10874" y="4371"/>
                  </a:cubicBezTo>
                  <a:lnTo>
                    <a:pt x="10508" y="2336"/>
                  </a:lnTo>
                  <a:cubicBezTo>
                    <a:pt x="10241" y="1001"/>
                    <a:pt x="9073" y="34"/>
                    <a:pt x="7739"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2957275" y="1015325"/>
              <a:ext cx="365300" cy="116775"/>
            </a:xfrm>
            <a:custGeom>
              <a:avLst/>
              <a:gdLst/>
              <a:ahLst/>
              <a:cxnLst/>
              <a:rect l="l" t="t" r="r" b="b"/>
              <a:pathLst>
                <a:path w="14612" h="4671" extrusionOk="0">
                  <a:moveTo>
                    <a:pt x="1" y="1"/>
                  </a:moveTo>
                  <a:cubicBezTo>
                    <a:pt x="34" y="101"/>
                    <a:pt x="68" y="201"/>
                    <a:pt x="68" y="268"/>
                  </a:cubicBezTo>
                  <a:lnTo>
                    <a:pt x="434" y="2303"/>
                  </a:lnTo>
                  <a:cubicBezTo>
                    <a:pt x="668" y="3637"/>
                    <a:pt x="1835" y="4638"/>
                    <a:pt x="3203" y="4671"/>
                  </a:cubicBezTo>
                  <a:lnTo>
                    <a:pt x="14611" y="4671"/>
                  </a:lnTo>
                  <a:lnTo>
                    <a:pt x="14611" y="2369"/>
                  </a:lnTo>
                  <a:cubicBezTo>
                    <a:pt x="14611" y="1068"/>
                    <a:pt x="13577" y="1"/>
                    <a:pt x="12276"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2781325" y="1215475"/>
              <a:ext cx="507875" cy="266875"/>
            </a:xfrm>
            <a:custGeom>
              <a:avLst/>
              <a:gdLst/>
              <a:ahLst/>
              <a:cxnLst/>
              <a:rect l="l" t="t" r="r" b="b"/>
              <a:pathLst>
                <a:path w="20315" h="10675" extrusionOk="0">
                  <a:moveTo>
                    <a:pt x="2369" y="1"/>
                  </a:moveTo>
                  <a:cubicBezTo>
                    <a:pt x="1068" y="1"/>
                    <a:pt x="0" y="1035"/>
                    <a:pt x="0" y="2336"/>
                  </a:cubicBezTo>
                  <a:lnTo>
                    <a:pt x="0" y="8340"/>
                  </a:lnTo>
                  <a:cubicBezTo>
                    <a:pt x="0" y="9641"/>
                    <a:pt x="1068" y="10675"/>
                    <a:pt x="2369" y="10675"/>
                  </a:cubicBezTo>
                  <a:lnTo>
                    <a:pt x="17947" y="10675"/>
                  </a:lnTo>
                  <a:cubicBezTo>
                    <a:pt x="19248" y="10675"/>
                    <a:pt x="20315" y="9641"/>
                    <a:pt x="20315" y="8340"/>
                  </a:cubicBezTo>
                  <a:lnTo>
                    <a:pt x="20315" y="2336"/>
                  </a:lnTo>
                  <a:cubicBezTo>
                    <a:pt x="20315" y="1035"/>
                    <a:pt x="19248" y="1"/>
                    <a:pt x="17947"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37"/>
          <p:cNvGrpSpPr/>
          <p:nvPr/>
        </p:nvGrpSpPr>
        <p:grpSpPr>
          <a:xfrm>
            <a:off x="8562523" y="4169428"/>
            <a:ext cx="431555" cy="432703"/>
            <a:chOff x="133738" y="317889"/>
            <a:chExt cx="460473" cy="461698"/>
          </a:xfrm>
        </p:grpSpPr>
        <p:sp>
          <p:nvSpPr>
            <p:cNvPr id="276" name="Google Shape;276;p37"/>
            <p:cNvSpPr/>
            <p:nvPr/>
          </p:nvSpPr>
          <p:spPr>
            <a:xfrm>
              <a:off x="257624" y="442388"/>
              <a:ext cx="212700" cy="212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133738" y="317889"/>
              <a:ext cx="460473" cy="461698"/>
            </a:xfrm>
            <a:custGeom>
              <a:avLst/>
              <a:gdLst/>
              <a:ahLst/>
              <a:cxnLst/>
              <a:rect l="l" t="t" r="r" b="b"/>
              <a:pathLst>
                <a:path w="12410" h="12443" extrusionOk="0">
                  <a:moveTo>
                    <a:pt x="6152" y="4212"/>
                  </a:moveTo>
                  <a:cubicBezTo>
                    <a:pt x="7197" y="4212"/>
                    <a:pt x="8207" y="5019"/>
                    <a:pt x="8207" y="6238"/>
                  </a:cubicBezTo>
                  <a:cubicBezTo>
                    <a:pt x="8174" y="7339"/>
                    <a:pt x="7273" y="8240"/>
                    <a:pt x="6172" y="8240"/>
                  </a:cubicBezTo>
                  <a:cubicBezTo>
                    <a:pt x="4371" y="8240"/>
                    <a:pt x="3470" y="6072"/>
                    <a:pt x="4738" y="4804"/>
                  </a:cubicBezTo>
                  <a:cubicBezTo>
                    <a:pt x="5147" y="4395"/>
                    <a:pt x="5653" y="4212"/>
                    <a:pt x="6152" y="4212"/>
                  </a:cubicBezTo>
                  <a:close/>
                  <a:moveTo>
                    <a:pt x="5705" y="1"/>
                  </a:moveTo>
                  <a:cubicBezTo>
                    <a:pt x="5438" y="1"/>
                    <a:pt x="5205" y="201"/>
                    <a:pt x="5205" y="468"/>
                  </a:cubicBezTo>
                  <a:lnTo>
                    <a:pt x="5105" y="2236"/>
                  </a:lnTo>
                  <a:cubicBezTo>
                    <a:pt x="4771" y="2302"/>
                    <a:pt x="4404" y="2436"/>
                    <a:pt x="4104" y="2636"/>
                  </a:cubicBezTo>
                  <a:lnTo>
                    <a:pt x="2836" y="1468"/>
                  </a:lnTo>
                  <a:cubicBezTo>
                    <a:pt x="2736" y="1385"/>
                    <a:pt x="2611" y="1343"/>
                    <a:pt x="2490" y="1343"/>
                  </a:cubicBezTo>
                  <a:cubicBezTo>
                    <a:pt x="2369" y="1343"/>
                    <a:pt x="2253" y="1385"/>
                    <a:pt x="2169" y="1468"/>
                  </a:cubicBezTo>
                  <a:lnTo>
                    <a:pt x="1469" y="2169"/>
                  </a:lnTo>
                  <a:cubicBezTo>
                    <a:pt x="1302" y="2369"/>
                    <a:pt x="1269" y="2636"/>
                    <a:pt x="1435" y="2836"/>
                  </a:cubicBezTo>
                  <a:lnTo>
                    <a:pt x="2636" y="4137"/>
                  </a:lnTo>
                  <a:cubicBezTo>
                    <a:pt x="2436" y="4471"/>
                    <a:pt x="2303" y="4804"/>
                    <a:pt x="2203" y="5171"/>
                  </a:cubicBezTo>
                  <a:lnTo>
                    <a:pt x="435" y="5238"/>
                  </a:lnTo>
                  <a:cubicBezTo>
                    <a:pt x="201" y="5271"/>
                    <a:pt x="1" y="5471"/>
                    <a:pt x="1" y="5738"/>
                  </a:cubicBezTo>
                  <a:lnTo>
                    <a:pt x="1" y="6705"/>
                  </a:lnTo>
                  <a:cubicBezTo>
                    <a:pt x="1" y="6972"/>
                    <a:pt x="201" y="7172"/>
                    <a:pt x="435" y="7206"/>
                  </a:cubicBezTo>
                  <a:lnTo>
                    <a:pt x="2203" y="7306"/>
                  </a:lnTo>
                  <a:cubicBezTo>
                    <a:pt x="2303" y="7639"/>
                    <a:pt x="2436" y="7973"/>
                    <a:pt x="2636" y="8307"/>
                  </a:cubicBezTo>
                  <a:lnTo>
                    <a:pt x="1435" y="9608"/>
                  </a:lnTo>
                  <a:cubicBezTo>
                    <a:pt x="1269" y="9808"/>
                    <a:pt x="1302" y="10075"/>
                    <a:pt x="1469" y="10275"/>
                  </a:cubicBezTo>
                  <a:lnTo>
                    <a:pt x="2169" y="10975"/>
                  </a:lnTo>
                  <a:cubicBezTo>
                    <a:pt x="2257" y="11063"/>
                    <a:pt x="2382" y="11105"/>
                    <a:pt x="2511" y="11105"/>
                  </a:cubicBezTo>
                  <a:cubicBezTo>
                    <a:pt x="2625" y="11105"/>
                    <a:pt x="2742" y="11072"/>
                    <a:pt x="2836" y="11009"/>
                  </a:cubicBezTo>
                  <a:lnTo>
                    <a:pt x="4137" y="9808"/>
                  </a:lnTo>
                  <a:cubicBezTo>
                    <a:pt x="4437" y="10008"/>
                    <a:pt x="4771" y="10141"/>
                    <a:pt x="5138" y="10241"/>
                  </a:cubicBezTo>
                  <a:lnTo>
                    <a:pt x="5238" y="11976"/>
                  </a:lnTo>
                  <a:cubicBezTo>
                    <a:pt x="5238" y="12243"/>
                    <a:pt x="5472" y="12443"/>
                    <a:pt x="5705" y="12443"/>
                  </a:cubicBezTo>
                  <a:lnTo>
                    <a:pt x="6706" y="12443"/>
                  </a:lnTo>
                  <a:cubicBezTo>
                    <a:pt x="6973" y="12443"/>
                    <a:pt x="7173" y="12243"/>
                    <a:pt x="7206" y="11976"/>
                  </a:cubicBezTo>
                  <a:lnTo>
                    <a:pt x="7273" y="10241"/>
                  </a:lnTo>
                  <a:cubicBezTo>
                    <a:pt x="7640" y="10141"/>
                    <a:pt x="7973" y="10008"/>
                    <a:pt x="8274" y="9808"/>
                  </a:cubicBezTo>
                  <a:lnTo>
                    <a:pt x="9575" y="11009"/>
                  </a:lnTo>
                  <a:cubicBezTo>
                    <a:pt x="9669" y="11072"/>
                    <a:pt x="9786" y="11105"/>
                    <a:pt x="9900" y="11105"/>
                  </a:cubicBezTo>
                  <a:cubicBezTo>
                    <a:pt x="10028" y="11105"/>
                    <a:pt x="10154" y="11063"/>
                    <a:pt x="10242" y="10975"/>
                  </a:cubicBezTo>
                  <a:lnTo>
                    <a:pt x="10942" y="10275"/>
                  </a:lnTo>
                  <a:cubicBezTo>
                    <a:pt x="11142" y="10075"/>
                    <a:pt x="11142" y="9808"/>
                    <a:pt x="10976" y="9608"/>
                  </a:cubicBezTo>
                  <a:lnTo>
                    <a:pt x="9808" y="8307"/>
                  </a:lnTo>
                  <a:cubicBezTo>
                    <a:pt x="9975" y="7973"/>
                    <a:pt x="10108" y="7639"/>
                    <a:pt x="10208" y="7306"/>
                  </a:cubicBezTo>
                  <a:lnTo>
                    <a:pt x="11976" y="7206"/>
                  </a:lnTo>
                  <a:cubicBezTo>
                    <a:pt x="12210" y="7172"/>
                    <a:pt x="12410" y="6972"/>
                    <a:pt x="12410" y="6705"/>
                  </a:cubicBezTo>
                  <a:lnTo>
                    <a:pt x="12410" y="5738"/>
                  </a:lnTo>
                  <a:cubicBezTo>
                    <a:pt x="12410" y="5471"/>
                    <a:pt x="12210" y="5238"/>
                    <a:pt x="11943" y="5238"/>
                  </a:cubicBezTo>
                  <a:lnTo>
                    <a:pt x="10208" y="5171"/>
                  </a:lnTo>
                  <a:cubicBezTo>
                    <a:pt x="10108" y="4804"/>
                    <a:pt x="9975" y="4471"/>
                    <a:pt x="9775" y="4137"/>
                  </a:cubicBezTo>
                  <a:lnTo>
                    <a:pt x="10976" y="2836"/>
                  </a:lnTo>
                  <a:cubicBezTo>
                    <a:pt x="11109" y="2636"/>
                    <a:pt x="11109" y="2369"/>
                    <a:pt x="10942" y="2169"/>
                  </a:cubicBezTo>
                  <a:lnTo>
                    <a:pt x="10242" y="1468"/>
                  </a:lnTo>
                  <a:cubicBezTo>
                    <a:pt x="10136" y="1380"/>
                    <a:pt x="10012" y="1339"/>
                    <a:pt x="9889" y="1339"/>
                  </a:cubicBezTo>
                  <a:cubicBezTo>
                    <a:pt x="9778" y="1339"/>
                    <a:pt x="9669" y="1372"/>
                    <a:pt x="9575" y="1435"/>
                  </a:cubicBezTo>
                  <a:lnTo>
                    <a:pt x="8274" y="2636"/>
                  </a:lnTo>
                  <a:cubicBezTo>
                    <a:pt x="7940" y="2436"/>
                    <a:pt x="7606" y="2302"/>
                    <a:pt x="7240" y="2236"/>
                  </a:cubicBezTo>
                  <a:lnTo>
                    <a:pt x="7173" y="468"/>
                  </a:lnTo>
                  <a:cubicBezTo>
                    <a:pt x="7139" y="201"/>
                    <a:pt x="6939" y="1"/>
                    <a:pt x="6672"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37"/>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r>
              <a:rPr lang="en" b="0"/>
              <a:t>Bellwether </a:t>
            </a:r>
            <a:endParaRPr lang="en-US"/>
          </a:p>
        </p:txBody>
      </p:sp>
      <p:sp>
        <p:nvSpPr>
          <p:cNvPr id="279" name="Google Shape;279;p37"/>
          <p:cNvSpPr txBox="1">
            <a:spLocks noGrp="1"/>
          </p:cNvSpPr>
          <p:nvPr>
            <p:ph type="body" idx="1"/>
          </p:nvPr>
        </p:nvSpPr>
        <p:spPr>
          <a:xfrm>
            <a:off x="788561" y="1179796"/>
            <a:ext cx="3388500" cy="3088200"/>
          </a:xfrm>
          <a:prstGeom prst="rect">
            <a:avLst/>
          </a:prstGeom>
        </p:spPr>
        <p:txBody>
          <a:bodyPr spcFirstLastPara="1" wrap="square" lIns="91425" tIns="91425" rIns="91425" bIns="91425" anchor="t" anchorCtr="0">
            <a:noAutofit/>
          </a:bodyPr>
          <a:lstStyle/>
          <a:p>
            <a:pPr marL="0" indent="0">
              <a:buNone/>
            </a:pPr>
            <a:r>
              <a:rPr lang="en" err="1"/>
              <a:t>Diseñado</a:t>
            </a:r>
            <a:r>
              <a:rPr lang="en"/>
              <a:t> para </a:t>
            </a:r>
            <a:r>
              <a:rPr lang="en" err="1"/>
              <a:t>realizar</a:t>
            </a:r>
            <a:r>
              <a:rPr lang="en"/>
              <a:t> </a:t>
            </a:r>
            <a:r>
              <a:rPr lang="en" err="1"/>
              <a:t>el</a:t>
            </a:r>
            <a:r>
              <a:rPr lang="en"/>
              <a:t> </a:t>
            </a:r>
            <a:r>
              <a:rPr lang="en" err="1"/>
              <a:t>seguimiento</a:t>
            </a:r>
            <a:r>
              <a:rPr lang="en"/>
              <a:t> del </a:t>
            </a:r>
            <a:r>
              <a:rPr lang="en" err="1"/>
              <a:t>inventario</a:t>
            </a:r>
            <a:r>
              <a:rPr lang="en"/>
              <a:t> </a:t>
            </a:r>
            <a:r>
              <a:rPr lang="en" err="1"/>
              <a:t>médico</a:t>
            </a:r>
            <a:r>
              <a:rPr lang="en"/>
              <a:t> con </a:t>
            </a:r>
            <a:r>
              <a:rPr lang="en" err="1"/>
              <a:t>escaneo</a:t>
            </a:r>
            <a:r>
              <a:rPr lang="en"/>
              <a:t> de </a:t>
            </a:r>
            <a:r>
              <a:rPr lang="en" err="1"/>
              <a:t>códigos</a:t>
            </a:r>
            <a:r>
              <a:rPr lang="en"/>
              <a:t> de barras de </a:t>
            </a:r>
            <a:r>
              <a:rPr lang="en" err="1"/>
              <a:t>lotes</a:t>
            </a:r>
            <a:r>
              <a:rPr lang="en"/>
              <a:t>, </a:t>
            </a:r>
            <a:r>
              <a:rPr lang="en" err="1"/>
              <a:t>fechas</a:t>
            </a:r>
            <a:r>
              <a:rPr lang="en"/>
              <a:t> de </a:t>
            </a:r>
            <a:r>
              <a:rPr lang="en" err="1"/>
              <a:t>vencimiento</a:t>
            </a:r>
            <a:r>
              <a:rPr lang="en"/>
              <a:t>, </a:t>
            </a:r>
            <a:r>
              <a:rPr lang="en" err="1"/>
              <a:t>uso</a:t>
            </a:r>
            <a:r>
              <a:rPr lang="en"/>
              <a:t> del </a:t>
            </a:r>
            <a:r>
              <a:rPr lang="en" err="1"/>
              <a:t>paciente</a:t>
            </a:r>
            <a:r>
              <a:rPr lang="en"/>
              <a:t>, etc., </a:t>
            </a:r>
            <a:r>
              <a:rPr lang="en" err="1"/>
              <a:t>además</a:t>
            </a:r>
            <a:r>
              <a:rPr lang="en"/>
              <a:t> de las </a:t>
            </a:r>
            <a:r>
              <a:rPr lang="en" err="1"/>
              <a:t>actividades</a:t>
            </a:r>
            <a:r>
              <a:rPr lang="en"/>
              <a:t> de </a:t>
            </a:r>
            <a:r>
              <a:rPr lang="en" err="1"/>
              <a:t>compras</a:t>
            </a:r>
            <a:r>
              <a:rPr lang="en"/>
              <a:t> y </a:t>
            </a:r>
            <a:r>
              <a:rPr lang="en" err="1"/>
              <a:t>pago</a:t>
            </a:r>
            <a:r>
              <a:rPr lang="en"/>
              <a:t> de facturas. Kits y </a:t>
            </a:r>
            <a:r>
              <a:rPr lang="en" err="1"/>
              <a:t>tarjetas</a:t>
            </a:r>
            <a:r>
              <a:rPr lang="en"/>
              <a:t> de </a:t>
            </a:r>
            <a:r>
              <a:rPr lang="en" err="1"/>
              <a:t>preferencia</a:t>
            </a:r>
            <a:r>
              <a:rPr lang="en"/>
              <a:t>.   </a:t>
            </a:r>
            <a:endParaRPr lang="en-US"/>
          </a:p>
        </p:txBody>
      </p:sp>
      <p:pic>
        <p:nvPicPr>
          <p:cNvPr id="2" name="Picture 2" descr="Graphical user interface, text, application, chat or text message&#10;&#10;Description automatically generated">
            <a:extLst>
              <a:ext uri="{FF2B5EF4-FFF2-40B4-BE49-F238E27FC236}">
                <a16:creationId xmlns:a16="http://schemas.microsoft.com/office/drawing/2014/main" id="{86D6B008-89DE-213B-B15B-F661A3EE374B}"/>
              </a:ext>
            </a:extLst>
          </p:cNvPr>
          <p:cNvPicPr>
            <a:picLocks noChangeAspect="1"/>
          </p:cNvPicPr>
          <p:nvPr/>
        </p:nvPicPr>
        <p:blipFill>
          <a:blip r:embed="rId3"/>
          <a:stretch>
            <a:fillRect/>
          </a:stretch>
        </p:blipFill>
        <p:spPr>
          <a:xfrm>
            <a:off x="5411561" y="1726043"/>
            <a:ext cx="2913289" cy="248743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37"/>
          <p:cNvSpPr/>
          <p:nvPr/>
        </p:nvSpPr>
        <p:spPr>
          <a:xfrm>
            <a:off x="365700" y="365700"/>
            <a:ext cx="8412600" cy="718800"/>
          </a:xfrm>
          <a:prstGeom prst="roundRect">
            <a:avLst>
              <a:gd name="adj" fmla="val 20371"/>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37"/>
          <p:cNvGrpSpPr/>
          <p:nvPr/>
        </p:nvGrpSpPr>
        <p:grpSpPr>
          <a:xfrm>
            <a:off x="140187" y="954314"/>
            <a:ext cx="451033" cy="498976"/>
            <a:chOff x="1820650" y="1393100"/>
            <a:chExt cx="602100" cy="666100"/>
          </a:xfrm>
        </p:grpSpPr>
        <p:sp>
          <p:nvSpPr>
            <p:cNvPr id="269" name="Google Shape;269;p37"/>
            <p:cNvSpPr/>
            <p:nvPr/>
          </p:nvSpPr>
          <p:spPr>
            <a:xfrm>
              <a:off x="1820650" y="1393100"/>
              <a:ext cx="602100" cy="666100"/>
            </a:xfrm>
            <a:custGeom>
              <a:avLst/>
              <a:gdLst/>
              <a:ahLst/>
              <a:cxnLst/>
              <a:rect l="l" t="t" r="r" b="b"/>
              <a:pathLst>
                <a:path w="24084" h="26644" extrusionOk="0">
                  <a:moveTo>
                    <a:pt x="11909" y="1"/>
                  </a:moveTo>
                  <a:cubicBezTo>
                    <a:pt x="4637" y="1"/>
                    <a:pt x="0" y="7773"/>
                    <a:pt x="3469" y="14211"/>
                  </a:cubicBezTo>
                  <a:cubicBezTo>
                    <a:pt x="4003" y="15378"/>
                    <a:pt x="9207" y="24285"/>
                    <a:pt x="10641" y="25886"/>
                  </a:cubicBezTo>
                  <a:cubicBezTo>
                    <a:pt x="11138" y="26428"/>
                    <a:pt x="11614" y="26644"/>
                    <a:pt x="12052" y="26644"/>
                  </a:cubicBezTo>
                  <a:cubicBezTo>
                    <a:pt x="12584" y="26644"/>
                    <a:pt x="13059" y="26325"/>
                    <a:pt x="13443" y="25886"/>
                  </a:cubicBezTo>
                  <a:cubicBezTo>
                    <a:pt x="14844" y="24285"/>
                    <a:pt x="20114" y="15378"/>
                    <a:pt x="20615" y="14211"/>
                  </a:cubicBezTo>
                  <a:cubicBezTo>
                    <a:pt x="24084" y="7773"/>
                    <a:pt x="19447" y="1"/>
                    <a:pt x="12142"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1919875" y="1484850"/>
              <a:ext cx="346950" cy="297125"/>
            </a:xfrm>
            <a:custGeom>
              <a:avLst/>
              <a:gdLst/>
              <a:ahLst/>
              <a:cxnLst/>
              <a:rect l="l" t="t" r="r" b="b"/>
              <a:pathLst>
                <a:path w="13878" h="11885" extrusionOk="0">
                  <a:moveTo>
                    <a:pt x="7940" y="0"/>
                  </a:moveTo>
                  <a:cubicBezTo>
                    <a:pt x="2669" y="0"/>
                    <a:pt x="1" y="6405"/>
                    <a:pt x="3770" y="10141"/>
                  </a:cubicBezTo>
                  <a:cubicBezTo>
                    <a:pt x="4975" y="11346"/>
                    <a:pt x="6454" y="11884"/>
                    <a:pt x="7905" y="11884"/>
                  </a:cubicBezTo>
                  <a:cubicBezTo>
                    <a:pt x="10953" y="11884"/>
                    <a:pt x="13877" y="9508"/>
                    <a:pt x="13877" y="5938"/>
                  </a:cubicBezTo>
                  <a:cubicBezTo>
                    <a:pt x="13877" y="2669"/>
                    <a:pt x="11209" y="0"/>
                    <a:pt x="7940"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7"/>
          <p:cNvGrpSpPr/>
          <p:nvPr/>
        </p:nvGrpSpPr>
        <p:grpSpPr>
          <a:xfrm>
            <a:off x="8429863" y="152404"/>
            <a:ext cx="561728" cy="498962"/>
            <a:chOff x="2696275" y="963625"/>
            <a:chExt cx="678825" cy="602975"/>
          </a:xfrm>
        </p:grpSpPr>
        <p:sp>
          <p:nvSpPr>
            <p:cNvPr id="272" name="Google Shape;272;p37"/>
            <p:cNvSpPr/>
            <p:nvPr/>
          </p:nvSpPr>
          <p:spPr>
            <a:xfrm>
              <a:off x="2696275" y="963625"/>
              <a:ext cx="678825" cy="602975"/>
            </a:xfrm>
            <a:custGeom>
              <a:avLst/>
              <a:gdLst/>
              <a:ahLst/>
              <a:cxnLst/>
              <a:rect l="l" t="t" r="r" b="b"/>
              <a:pathLst>
                <a:path w="27153" h="24119" extrusionOk="0">
                  <a:moveTo>
                    <a:pt x="2335" y="1"/>
                  </a:moveTo>
                  <a:cubicBezTo>
                    <a:pt x="1034" y="1"/>
                    <a:pt x="0" y="1035"/>
                    <a:pt x="0" y="2369"/>
                  </a:cubicBezTo>
                  <a:lnTo>
                    <a:pt x="0" y="21750"/>
                  </a:lnTo>
                  <a:cubicBezTo>
                    <a:pt x="0" y="23051"/>
                    <a:pt x="1034" y="24118"/>
                    <a:pt x="2335" y="24118"/>
                  </a:cubicBezTo>
                  <a:lnTo>
                    <a:pt x="24784" y="24118"/>
                  </a:lnTo>
                  <a:cubicBezTo>
                    <a:pt x="26085" y="24118"/>
                    <a:pt x="27153" y="23051"/>
                    <a:pt x="27153" y="21750"/>
                  </a:cubicBezTo>
                  <a:lnTo>
                    <a:pt x="27153" y="9107"/>
                  </a:lnTo>
                  <a:cubicBezTo>
                    <a:pt x="27153" y="7806"/>
                    <a:pt x="26085" y="6739"/>
                    <a:pt x="24784" y="6739"/>
                  </a:cubicBezTo>
                  <a:lnTo>
                    <a:pt x="13643" y="6739"/>
                  </a:lnTo>
                  <a:cubicBezTo>
                    <a:pt x="12275" y="6706"/>
                    <a:pt x="11108" y="5705"/>
                    <a:pt x="10874" y="4371"/>
                  </a:cubicBezTo>
                  <a:lnTo>
                    <a:pt x="10508" y="2336"/>
                  </a:lnTo>
                  <a:cubicBezTo>
                    <a:pt x="10241" y="1001"/>
                    <a:pt x="9073" y="34"/>
                    <a:pt x="7739"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2957275" y="1015325"/>
              <a:ext cx="365300" cy="116775"/>
            </a:xfrm>
            <a:custGeom>
              <a:avLst/>
              <a:gdLst/>
              <a:ahLst/>
              <a:cxnLst/>
              <a:rect l="l" t="t" r="r" b="b"/>
              <a:pathLst>
                <a:path w="14612" h="4671" extrusionOk="0">
                  <a:moveTo>
                    <a:pt x="1" y="1"/>
                  </a:moveTo>
                  <a:cubicBezTo>
                    <a:pt x="34" y="101"/>
                    <a:pt x="68" y="201"/>
                    <a:pt x="68" y="268"/>
                  </a:cubicBezTo>
                  <a:lnTo>
                    <a:pt x="434" y="2303"/>
                  </a:lnTo>
                  <a:cubicBezTo>
                    <a:pt x="668" y="3637"/>
                    <a:pt x="1835" y="4638"/>
                    <a:pt x="3203" y="4671"/>
                  </a:cubicBezTo>
                  <a:lnTo>
                    <a:pt x="14611" y="4671"/>
                  </a:lnTo>
                  <a:lnTo>
                    <a:pt x="14611" y="2369"/>
                  </a:lnTo>
                  <a:cubicBezTo>
                    <a:pt x="14611" y="1068"/>
                    <a:pt x="13577" y="1"/>
                    <a:pt x="12276"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2781325" y="1215475"/>
              <a:ext cx="507875" cy="266875"/>
            </a:xfrm>
            <a:custGeom>
              <a:avLst/>
              <a:gdLst/>
              <a:ahLst/>
              <a:cxnLst/>
              <a:rect l="l" t="t" r="r" b="b"/>
              <a:pathLst>
                <a:path w="20315" h="10675" extrusionOk="0">
                  <a:moveTo>
                    <a:pt x="2369" y="1"/>
                  </a:moveTo>
                  <a:cubicBezTo>
                    <a:pt x="1068" y="1"/>
                    <a:pt x="0" y="1035"/>
                    <a:pt x="0" y="2336"/>
                  </a:cubicBezTo>
                  <a:lnTo>
                    <a:pt x="0" y="8340"/>
                  </a:lnTo>
                  <a:cubicBezTo>
                    <a:pt x="0" y="9641"/>
                    <a:pt x="1068" y="10675"/>
                    <a:pt x="2369" y="10675"/>
                  </a:cubicBezTo>
                  <a:lnTo>
                    <a:pt x="17947" y="10675"/>
                  </a:lnTo>
                  <a:cubicBezTo>
                    <a:pt x="19248" y="10675"/>
                    <a:pt x="20315" y="9641"/>
                    <a:pt x="20315" y="8340"/>
                  </a:cubicBezTo>
                  <a:lnTo>
                    <a:pt x="20315" y="2336"/>
                  </a:lnTo>
                  <a:cubicBezTo>
                    <a:pt x="20315" y="1035"/>
                    <a:pt x="19248" y="1"/>
                    <a:pt x="17947"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37"/>
          <p:cNvGrpSpPr/>
          <p:nvPr/>
        </p:nvGrpSpPr>
        <p:grpSpPr>
          <a:xfrm>
            <a:off x="8562523" y="4169428"/>
            <a:ext cx="431555" cy="432703"/>
            <a:chOff x="133738" y="317889"/>
            <a:chExt cx="460473" cy="461698"/>
          </a:xfrm>
        </p:grpSpPr>
        <p:sp>
          <p:nvSpPr>
            <p:cNvPr id="276" name="Google Shape;276;p37"/>
            <p:cNvSpPr/>
            <p:nvPr/>
          </p:nvSpPr>
          <p:spPr>
            <a:xfrm>
              <a:off x="257624" y="442388"/>
              <a:ext cx="212700" cy="212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133738" y="317889"/>
              <a:ext cx="460473" cy="461698"/>
            </a:xfrm>
            <a:custGeom>
              <a:avLst/>
              <a:gdLst/>
              <a:ahLst/>
              <a:cxnLst/>
              <a:rect l="l" t="t" r="r" b="b"/>
              <a:pathLst>
                <a:path w="12410" h="12443" extrusionOk="0">
                  <a:moveTo>
                    <a:pt x="6152" y="4212"/>
                  </a:moveTo>
                  <a:cubicBezTo>
                    <a:pt x="7197" y="4212"/>
                    <a:pt x="8207" y="5019"/>
                    <a:pt x="8207" y="6238"/>
                  </a:cubicBezTo>
                  <a:cubicBezTo>
                    <a:pt x="8174" y="7339"/>
                    <a:pt x="7273" y="8240"/>
                    <a:pt x="6172" y="8240"/>
                  </a:cubicBezTo>
                  <a:cubicBezTo>
                    <a:pt x="4371" y="8240"/>
                    <a:pt x="3470" y="6072"/>
                    <a:pt x="4738" y="4804"/>
                  </a:cubicBezTo>
                  <a:cubicBezTo>
                    <a:pt x="5147" y="4395"/>
                    <a:pt x="5653" y="4212"/>
                    <a:pt x="6152" y="4212"/>
                  </a:cubicBezTo>
                  <a:close/>
                  <a:moveTo>
                    <a:pt x="5705" y="1"/>
                  </a:moveTo>
                  <a:cubicBezTo>
                    <a:pt x="5438" y="1"/>
                    <a:pt x="5205" y="201"/>
                    <a:pt x="5205" y="468"/>
                  </a:cubicBezTo>
                  <a:lnTo>
                    <a:pt x="5105" y="2236"/>
                  </a:lnTo>
                  <a:cubicBezTo>
                    <a:pt x="4771" y="2302"/>
                    <a:pt x="4404" y="2436"/>
                    <a:pt x="4104" y="2636"/>
                  </a:cubicBezTo>
                  <a:lnTo>
                    <a:pt x="2836" y="1468"/>
                  </a:lnTo>
                  <a:cubicBezTo>
                    <a:pt x="2736" y="1385"/>
                    <a:pt x="2611" y="1343"/>
                    <a:pt x="2490" y="1343"/>
                  </a:cubicBezTo>
                  <a:cubicBezTo>
                    <a:pt x="2369" y="1343"/>
                    <a:pt x="2253" y="1385"/>
                    <a:pt x="2169" y="1468"/>
                  </a:cubicBezTo>
                  <a:lnTo>
                    <a:pt x="1469" y="2169"/>
                  </a:lnTo>
                  <a:cubicBezTo>
                    <a:pt x="1302" y="2369"/>
                    <a:pt x="1269" y="2636"/>
                    <a:pt x="1435" y="2836"/>
                  </a:cubicBezTo>
                  <a:lnTo>
                    <a:pt x="2636" y="4137"/>
                  </a:lnTo>
                  <a:cubicBezTo>
                    <a:pt x="2436" y="4471"/>
                    <a:pt x="2303" y="4804"/>
                    <a:pt x="2203" y="5171"/>
                  </a:cubicBezTo>
                  <a:lnTo>
                    <a:pt x="435" y="5238"/>
                  </a:lnTo>
                  <a:cubicBezTo>
                    <a:pt x="201" y="5271"/>
                    <a:pt x="1" y="5471"/>
                    <a:pt x="1" y="5738"/>
                  </a:cubicBezTo>
                  <a:lnTo>
                    <a:pt x="1" y="6705"/>
                  </a:lnTo>
                  <a:cubicBezTo>
                    <a:pt x="1" y="6972"/>
                    <a:pt x="201" y="7172"/>
                    <a:pt x="435" y="7206"/>
                  </a:cubicBezTo>
                  <a:lnTo>
                    <a:pt x="2203" y="7306"/>
                  </a:lnTo>
                  <a:cubicBezTo>
                    <a:pt x="2303" y="7639"/>
                    <a:pt x="2436" y="7973"/>
                    <a:pt x="2636" y="8307"/>
                  </a:cubicBezTo>
                  <a:lnTo>
                    <a:pt x="1435" y="9608"/>
                  </a:lnTo>
                  <a:cubicBezTo>
                    <a:pt x="1269" y="9808"/>
                    <a:pt x="1302" y="10075"/>
                    <a:pt x="1469" y="10275"/>
                  </a:cubicBezTo>
                  <a:lnTo>
                    <a:pt x="2169" y="10975"/>
                  </a:lnTo>
                  <a:cubicBezTo>
                    <a:pt x="2257" y="11063"/>
                    <a:pt x="2382" y="11105"/>
                    <a:pt x="2511" y="11105"/>
                  </a:cubicBezTo>
                  <a:cubicBezTo>
                    <a:pt x="2625" y="11105"/>
                    <a:pt x="2742" y="11072"/>
                    <a:pt x="2836" y="11009"/>
                  </a:cubicBezTo>
                  <a:lnTo>
                    <a:pt x="4137" y="9808"/>
                  </a:lnTo>
                  <a:cubicBezTo>
                    <a:pt x="4437" y="10008"/>
                    <a:pt x="4771" y="10141"/>
                    <a:pt x="5138" y="10241"/>
                  </a:cubicBezTo>
                  <a:lnTo>
                    <a:pt x="5238" y="11976"/>
                  </a:lnTo>
                  <a:cubicBezTo>
                    <a:pt x="5238" y="12243"/>
                    <a:pt x="5472" y="12443"/>
                    <a:pt x="5705" y="12443"/>
                  </a:cubicBezTo>
                  <a:lnTo>
                    <a:pt x="6706" y="12443"/>
                  </a:lnTo>
                  <a:cubicBezTo>
                    <a:pt x="6973" y="12443"/>
                    <a:pt x="7173" y="12243"/>
                    <a:pt x="7206" y="11976"/>
                  </a:cubicBezTo>
                  <a:lnTo>
                    <a:pt x="7273" y="10241"/>
                  </a:lnTo>
                  <a:cubicBezTo>
                    <a:pt x="7640" y="10141"/>
                    <a:pt x="7973" y="10008"/>
                    <a:pt x="8274" y="9808"/>
                  </a:cubicBezTo>
                  <a:lnTo>
                    <a:pt x="9575" y="11009"/>
                  </a:lnTo>
                  <a:cubicBezTo>
                    <a:pt x="9669" y="11072"/>
                    <a:pt x="9786" y="11105"/>
                    <a:pt x="9900" y="11105"/>
                  </a:cubicBezTo>
                  <a:cubicBezTo>
                    <a:pt x="10028" y="11105"/>
                    <a:pt x="10154" y="11063"/>
                    <a:pt x="10242" y="10975"/>
                  </a:cubicBezTo>
                  <a:lnTo>
                    <a:pt x="10942" y="10275"/>
                  </a:lnTo>
                  <a:cubicBezTo>
                    <a:pt x="11142" y="10075"/>
                    <a:pt x="11142" y="9808"/>
                    <a:pt x="10976" y="9608"/>
                  </a:cubicBezTo>
                  <a:lnTo>
                    <a:pt x="9808" y="8307"/>
                  </a:lnTo>
                  <a:cubicBezTo>
                    <a:pt x="9975" y="7973"/>
                    <a:pt x="10108" y="7639"/>
                    <a:pt x="10208" y="7306"/>
                  </a:cubicBezTo>
                  <a:lnTo>
                    <a:pt x="11976" y="7206"/>
                  </a:lnTo>
                  <a:cubicBezTo>
                    <a:pt x="12210" y="7172"/>
                    <a:pt x="12410" y="6972"/>
                    <a:pt x="12410" y="6705"/>
                  </a:cubicBezTo>
                  <a:lnTo>
                    <a:pt x="12410" y="5738"/>
                  </a:lnTo>
                  <a:cubicBezTo>
                    <a:pt x="12410" y="5471"/>
                    <a:pt x="12210" y="5238"/>
                    <a:pt x="11943" y="5238"/>
                  </a:cubicBezTo>
                  <a:lnTo>
                    <a:pt x="10208" y="5171"/>
                  </a:lnTo>
                  <a:cubicBezTo>
                    <a:pt x="10108" y="4804"/>
                    <a:pt x="9975" y="4471"/>
                    <a:pt x="9775" y="4137"/>
                  </a:cubicBezTo>
                  <a:lnTo>
                    <a:pt x="10976" y="2836"/>
                  </a:lnTo>
                  <a:cubicBezTo>
                    <a:pt x="11109" y="2636"/>
                    <a:pt x="11109" y="2369"/>
                    <a:pt x="10942" y="2169"/>
                  </a:cubicBezTo>
                  <a:lnTo>
                    <a:pt x="10242" y="1468"/>
                  </a:lnTo>
                  <a:cubicBezTo>
                    <a:pt x="10136" y="1380"/>
                    <a:pt x="10012" y="1339"/>
                    <a:pt x="9889" y="1339"/>
                  </a:cubicBezTo>
                  <a:cubicBezTo>
                    <a:pt x="9778" y="1339"/>
                    <a:pt x="9669" y="1372"/>
                    <a:pt x="9575" y="1435"/>
                  </a:cubicBezTo>
                  <a:lnTo>
                    <a:pt x="8274" y="2636"/>
                  </a:lnTo>
                  <a:cubicBezTo>
                    <a:pt x="7940" y="2436"/>
                    <a:pt x="7606" y="2302"/>
                    <a:pt x="7240" y="2236"/>
                  </a:cubicBezTo>
                  <a:lnTo>
                    <a:pt x="7173" y="468"/>
                  </a:lnTo>
                  <a:cubicBezTo>
                    <a:pt x="7139" y="201"/>
                    <a:pt x="6939" y="1"/>
                    <a:pt x="6672"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37"/>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r>
              <a:rPr lang="en" b="0" err="1"/>
              <a:t>EZOfficeInventory</a:t>
            </a:r>
            <a:r>
              <a:rPr lang="en" b="0"/>
              <a:t> </a:t>
            </a:r>
            <a:endParaRPr lang="en"/>
          </a:p>
        </p:txBody>
      </p:sp>
      <p:sp>
        <p:nvSpPr>
          <p:cNvPr id="279" name="Google Shape;279;p37"/>
          <p:cNvSpPr txBox="1">
            <a:spLocks noGrp="1"/>
          </p:cNvSpPr>
          <p:nvPr>
            <p:ph type="body" idx="1"/>
          </p:nvPr>
        </p:nvSpPr>
        <p:spPr>
          <a:xfrm>
            <a:off x="1992793" y="1601617"/>
            <a:ext cx="5157428" cy="2088075"/>
          </a:xfrm>
          <a:prstGeom prst="rect">
            <a:avLst/>
          </a:prstGeom>
        </p:spPr>
        <p:txBody>
          <a:bodyPr spcFirstLastPara="1" wrap="square" lIns="91425" tIns="91425" rIns="91425" bIns="91425" anchor="t" anchorCtr="0">
            <a:noAutofit/>
          </a:bodyPr>
          <a:lstStyle/>
          <a:p>
            <a:pPr marL="0" indent="0">
              <a:buNone/>
            </a:pPr>
            <a:r>
              <a:rPr lang="en" err="1"/>
              <a:t>Te</a:t>
            </a:r>
            <a:r>
              <a:rPr lang="en"/>
              <a:t> </a:t>
            </a:r>
            <a:r>
              <a:rPr lang="en" err="1"/>
              <a:t>permite</a:t>
            </a:r>
            <a:r>
              <a:rPr lang="en"/>
              <a:t> </a:t>
            </a:r>
            <a:r>
              <a:rPr lang="en" err="1"/>
              <a:t>realizar</a:t>
            </a:r>
            <a:r>
              <a:rPr lang="en"/>
              <a:t> un </a:t>
            </a:r>
            <a:r>
              <a:rPr lang="en" err="1"/>
              <a:t>seguimiento</a:t>
            </a:r>
            <a:r>
              <a:rPr lang="en"/>
              <a:t> de </a:t>
            </a:r>
            <a:r>
              <a:rPr lang="en" err="1"/>
              <a:t>los</a:t>
            </a:r>
            <a:r>
              <a:rPr lang="en"/>
              <a:t> </a:t>
            </a:r>
            <a:r>
              <a:rPr lang="en" err="1"/>
              <a:t>consumibles</a:t>
            </a:r>
            <a:r>
              <a:rPr lang="en"/>
              <a:t>, </a:t>
            </a:r>
            <a:r>
              <a:rPr lang="en" err="1"/>
              <a:t>administrar</a:t>
            </a:r>
            <a:r>
              <a:rPr lang="en"/>
              <a:t> las </a:t>
            </a:r>
            <a:r>
              <a:rPr lang="en" err="1"/>
              <a:t>reservas</a:t>
            </a:r>
            <a:r>
              <a:rPr lang="en"/>
              <a:t> de </a:t>
            </a:r>
            <a:r>
              <a:rPr lang="en" err="1"/>
              <a:t>activos</a:t>
            </a:r>
            <a:r>
              <a:rPr lang="en"/>
              <a:t>, </a:t>
            </a:r>
            <a:r>
              <a:rPr lang="en" err="1"/>
              <a:t>programar</a:t>
            </a:r>
            <a:r>
              <a:rPr lang="en"/>
              <a:t> </a:t>
            </a:r>
            <a:r>
              <a:rPr lang="en" err="1"/>
              <a:t>servicios</a:t>
            </a:r>
            <a:r>
              <a:rPr lang="en"/>
              <a:t> y </a:t>
            </a:r>
            <a:r>
              <a:rPr lang="en" err="1"/>
              <a:t>realizar</a:t>
            </a:r>
            <a:r>
              <a:rPr lang="en"/>
              <a:t> </a:t>
            </a:r>
            <a:r>
              <a:rPr lang="en" err="1"/>
              <a:t>análisis</a:t>
            </a:r>
            <a:r>
              <a:rPr lang="en"/>
              <a:t> </a:t>
            </a:r>
            <a:r>
              <a:rPr lang="en" err="1"/>
              <a:t>masivos</a:t>
            </a:r>
            <a:r>
              <a:rPr lang="en"/>
              <a:t> para un </a:t>
            </a:r>
            <a:r>
              <a:rPr lang="en" err="1"/>
              <a:t>procesamiento</a:t>
            </a:r>
            <a:r>
              <a:rPr lang="en"/>
              <a:t> </a:t>
            </a:r>
            <a:r>
              <a:rPr lang="en" err="1"/>
              <a:t>rápido</a:t>
            </a:r>
            <a:r>
              <a:rPr lang="en"/>
              <a:t>. La </a:t>
            </a:r>
            <a:r>
              <a:rPr lang="en" err="1"/>
              <a:t>aplicación</a:t>
            </a:r>
            <a:r>
              <a:rPr lang="en"/>
              <a:t> </a:t>
            </a:r>
            <a:r>
              <a:rPr lang="en" err="1"/>
              <a:t>móvil</a:t>
            </a:r>
            <a:r>
              <a:rPr lang="en"/>
              <a:t> </a:t>
            </a:r>
            <a:r>
              <a:rPr lang="en" err="1"/>
              <a:t>totalmente</a:t>
            </a:r>
            <a:r>
              <a:rPr lang="en"/>
              <a:t> </a:t>
            </a:r>
            <a:r>
              <a:rPr lang="en" err="1"/>
              <a:t>integrada</a:t>
            </a:r>
            <a:r>
              <a:rPr lang="en"/>
              <a:t> </a:t>
            </a:r>
            <a:r>
              <a:rPr lang="en" err="1"/>
              <a:t>facilita</a:t>
            </a:r>
            <a:r>
              <a:rPr lang="en"/>
              <a:t> la </a:t>
            </a:r>
            <a:r>
              <a:rPr lang="en" err="1"/>
              <a:t>actualización</a:t>
            </a:r>
            <a:r>
              <a:rPr lang="en"/>
              <a:t> de </a:t>
            </a:r>
            <a:r>
              <a:rPr lang="en" err="1"/>
              <a:t>datos</a:t>
            </a:r>
            <a:r>
              <a:rPr lang="en"/>
              <a:t> </a:t>
            </a:r>
            <a:r>
              <a:rPr lang="en" err="1"/>
              <a:t>sobre</a:t>
            </a:r>
            <a:r>
              <a:rPr lang="en"/>
              <a:t> la </a:t>
            </a:r>
            <a:r>
              <a:rPr lang="en" err="1"/>
              <a:t>marcha</a:t>
            </a:r>
            <a:r>
              <a:rPr lang="en"/>
              <a:t>. Los </a:t>
            </a:r>
            <a:r>
              <a:rPr lang="en" err="1"/>
              <a:t>historiales</a:t>
            </a:r>
            <a:r>
              <a:rPr lang="en"/>
              <a:t> </a:t>
            </a:r>
            <a:r>
              <a:rPr lang="en" err="1"/>
              <a:t>completos</a:t>
            </a:r>
            <a:r>
              <a:rPr lang="en"/>
              <a:t> de </a:t>
            </a:r>
            <a:r>
              <a:rPr lang="en" err="1"/>
              <a:t>mantenimiento</a:t>
            </a:r>
            <a:r>
              <a:rPr lang="en"/>
              <a:t> y </a:t>
            </a:r>
            <a:r>
              <a:rPr lang="en" err="1"/>
              <a:t>los</a:t>
            </a:r>
            <a:r>
              <a:rPr lang="en"/>
              <a:t> </a:t>
            </a:r>
            <a:r>
              <a:rPr lang="en" err="1"/>
              <a:t>informes</a:t>
            </a:r>
            <a:r>
              <a:rPr lang="en"/>
              <a:t> de </a:t>
            </a:r>
            <a:r>
              <a:rPr lang="en" err="1"/>
              <a:t>uso</a:t>
            </a:r>
            <a:r>
              <a:rPr lang="en"/>
              <a:t> </a:t>
            </a:r>
            <a:r>
              <a:rPr lang="en" err="1"/>
              <a:t>prácticos</a:t>
            </a:r>
            <a:r>
              <a:rPr lang="en"/>
              <a:t> lo </a:t>
            </a:r>
            <a:r>
              <a:rPr lang="en" err="1"/>
              <a:t>hacen</a:t>
            </a:r>
            <a:r>
              <a:rPr lang="en"/>
              <a:t> </a:t>
            </a:r>
            <a:r>
              <a:rPr lang="en" err="1"/>
              <a:t>imprescindible</a:t>
            </a:r>
            <a:r>
              <a:rPr lang="en"/>
              <a:t> para </a:t>
            </a:r>
            <a:r>
              <a:rPr lang="en" err="1"/>
              <a:t>todas</a:t>
            </a:r>
            <a:r>
              <a:rPr lang="en"/>
              <a:t> </a:t>
            </a:r>
            <a:r>
              <a:rPr lang="en" err="1"/>
              <a:t>tus</a:t>
            </a:r>
            <a:r>
              <a:rPr lang="en"/>
              <a:t> </a:t>
            </a:r>
            <a:r>
              <a:rPr lang="en" err="1"/>
              <a:t>necesidades</a:t>
            </a:r>
            <a:r>
              <a:rPr lang="en"/>
              <a:t> de </a:t>
            </a:r>
            <a:r>
              <a:rPr lang="en" err="1"/>
              <a:t>gestión</a:t>
            </a:r>
            <a:r>
              <a:rPr lang="en"/>
              <a:t> de </a:t>
            </a:r>
            <a:r>
              <a:rPr lang="en" err="1"/>
              <a:t>activos</a:t>
            </a:r>
            <a:r>
              <a:rPr lang="en"/>
              <a:t> </a:t>
            </a:r>
            <a:r>
              <a:rPr lang="en" err="1"/>
              <a:t>sanitarios</a:t>
            </a:r>
            <a:r>
              <a:rPr lang="en"/>
              <a:t>. </a:t>
            </a:r>
            <a:r>
              <a:rPr lang="en" err="1"/>
              <a:t>Funcionalidad</a:t>
            </a:r>
            <a:r>
              <a:rPr lang="en"/>
              <a:t> de </a:t>
            </a:r>
            <a:r>
              <a:rPr lang="en" err="1"/>
              <a:t>escaneo</a:t>
            </a:r>
            <a:r>
              <a:rPr lang="en"/>
              <a:t> RFID, </a:t>
            </a:r>
            <a:r>
              <a:rPr lang="en" err="1"/>
              <a:t>código</a:t>
            </a:r>
            <a:r>
              <a:rPr lang="en"/>
              <a:t> de barras y </a:t>
            </a:r>
            <a:r>
              <a:rPr lang="en" err="1"/>
              <a:t>código</a:t>
            </a:r>
            <a:r>
              <a:rPr lang="en"/>
              <a:t> QR. </a:t>
            </a:r>
            <a:endParaRPr lang="en-US"/>
          </a:p>
        </p:txBody>
      </p:sp>
    </p:spTree>
    <p:extLst>
      <p:ext uri="{BB962C8B-B14F-4D97-AF65-F5344CB8AC3E}">
        <p14:creationId xmlns:p14="http://schemas.microsoft.com/office/powerpoint/2010/main" val="222378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0"/>
          <p:cNvSpPr/>
          <p:nvPr/>
        </p:nvSpPr>
        <p:spPr>
          <a:xfrm>
            <a:off x="1353600" y="1175100"/>
            <a:ext cx="6436800" cy="1758600"/>
          </a:xfrm>
          <a:prstGeom prst="roundRect">
            <a:avLst>
              <a:gd name="adj" fmla="val 6367"/>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6" name="Google Shape;346;p40"/>
          <p:cNvSpPr/>
          <p:nvPr/>
        </p:nvSpPr>
        <p:spPr>
          <a:xfrm>
            <a:off x="1353600" y="3109825"/>
            <a:ext cx="6436800" cy="858600"/>
          </a:xfrm>
          <a:prstGeom prst="roundRect">
            <a:avLst>
              <a:gd name="adj" fmla="val 1225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7" name="Google Shape;347;p40"/>
          <p:cNvSpPr/>
          <p:nvPr/>
        </p:nvSpPr>
        <p:spPr>
          <a:xfrm>
            <a:off x="2632437" y="1656078"/>
            <a:ext cx="3879126" cy="796644"/>
          </a:xfrm>
          <a:prstGeom prst="rect">
            <a:avLst/>
          </a:prstGeom>
        </p:spPr>
        <p:txBody>
          <a:bodyPr lIns="91440" tIns="45720" rIns="91440" bIns="45720" numCol="1" anchor="t">
            <a:prstTxWarp prst="textPlain">
              <a:avLst/>
            </a:prstTxWarp>
          </a:bodyPr>
          <a:lstStyle/>
          <a:p>
            <a:pPr algn="ctr"/>
            <a:r>
              <a:rPr lang="en-US" b="1" err="1">
                <a:ln w="19050" cap="flat" cmpd="sng">
                  <a:solidFill>
                    <a:schemeClr val="dk1"/>
                  </a:solidFill>
                  <a:prstDash val="solid"/>
                  <a:round/>
                  <a:headEnd type="none" w="sm" len="sm"/>
                  <a:tailEnd type="none" w="sm" len="sm"/>
                </a:ln>
                <a:solidFill>
                  <a:schemeClr val="accent3"/>
                </a:solidFill>
                <a:latin typeface="Poppins"/>
              </a:rPr>
              <a:t>Definicion</a:t>
            </a:r>
            <a:r>
              <a:rPr lang="en-US" b="1">
                <a:ln w="19050" cap="flat" cmpd="sng">
                  <a:solidFill>
                    <a:schemeClr val="dk1"/>
                  </a:solidFill>
                  <a:prstDash val="solid"/>
                  <a:round/>
                  <a:headEnd type="none" w="sm" len="sm"/>
                  <a:tailEnd type="none" w="sm" len="sm"/>
                </a:ln>
                <a:solidFill>
                  <a:schemeClr val="accent3"/>
                </a:solidFill>
                <a:latin typeface="Poppins"/>
              </a:rPr>
              <a:t> del </a:t>
            </a:r>
            <a:r>
              <a:rPr lang="en-US" b="1" err="1">
                <a:ln w="19050" cap="flat" cmpd="sng">
                  <a:solidFill>
                    <a:schemeClr val="dk1"/>
                  </a:solidFill>
                  <a:prstDash val="solid"/>
                  <a:round/>
                  <a:headEnd type="none" w="sm" len="sm"/>
                  <a:tailEnd type="none" w="sm" len="sm"/>
                </a:ln>
                <a:solidFill>
                  <a:schemeClr val="accent3"/>
                </a:solidFill>
                <a:latin typeface="Poppins"/>
              </a:rPr>
              <a:t>proyecto</a:t>
            </a:r>
            <a:endParaRPr lang="en-US" err="1">
              <a:solidFill>
                <a:schemeClr val="accent3"/>
              </a:solidFill>
            </a:endParaRPr>
          </a:p>
        </p:txBody>
      </p:sp>
      <p:sp>
        <p:nvSpPr>
          <p:cNvPr id="348" name="Google Shape;348;p40"/>
          <p:cNvSpPr txBox="1">
            <a:spLocks noGrp="1"/>
          </p:cNvSpPr>
          <p:nvPr>
            <p:ph type="subTitle" idx="1"/>
          </p:nvPr>
        </p:nvSpPr>
        <p:spPr>
          <a:xfrm>
            <a:off x="1880400" y="3198980"/>
            <a:ext cx="53832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
          </a:p>
        </p:txBody>
      </p:sp>
      <p:grpSp>
        <p:nvGrpSpPr>
          <p:cNvPr id="349" name="Google Shape;349;p40"/>
          <p:cNvGrpSpPr/>
          <p:nvPr/>
        </p:nvGrpSpPr>
        <p:grpSpPr>
          <a:xfrm>
            <a:off x="1485834" y="678075"/>
            <a:ext cx="6172332" cy="3787373"/>
            <a:chOff x="1438200" y="702550"/>
            <a:chExt cx="6267600" cy="3738400"/>
          </a:xfrm>
        </p:grpSpPr>
        <p:cxnSp>
          <p:nvCxnSpPr>
            <p:cNvPr id="350" name="Google Shape;350;p40"/>
            <p:cNvCxnSpPr/>
            <p:nvPr/>
          </p:nvCxnSpPr>
          <p:spPr>
            <a:xfrm>
              <a:off x="1438200" y="4440950"/>
              <a:ext cx="6267600" cy="0"/>
            </a:xfrm>
            <a:prstGeom prst="straightConnector1">
              <a:avLst/>
            </a:prstGeom>
            <a:noFill/>
            <a:ln w="19050" cap="rnd" cmpd="sng">
              <a:solidFill>
                <a:schemeClr val="dk1"/>
              </a:solidFill>
              <a:prstDash val="solid"/>
              <a:round/>
              <a:headEnd type="none" w="med" len="med"/>
              <a:tailEnd type="none" w="med" len="med"/>
            </a:ln>
          </p:spPr>
        </p:cxnSp>
        <p:cxnSp>
          <p:nvCxnSpPr>
            <p:cNvPr id="351" name="Google Shape;351;p40"/>
            <p:cNvCxnSpPr/>
            <p:nvPr/>
          </p:nvCxnSpPr>
          <p:spPr>
            <a:xfrm>
              <a:off x="1438200" y="702550"/>
              <a:ext cx="6267600" cy="0"/>
            </a:xfrm>
            <a:prstGeom prst="straightConnector1">
              <a:avLst/>
            </a:prstGeom>
            <a:noFill/>
            <a:ln w="19050" cap="rnd" cmpd="sng">
              <a:solidFill>
                <a:schemeClr val="dk1"/>
              </a:solidFill>
              <a:prstDash val="solid"/>
              <a:round/>
              <a:headEnd type="none" w="med" len="med"/>
              <a:tailEnd type="none" w="med" len="med"/>
            </a:ln>
          </p:spPr>
        </p:cxnSp>
      </p:grpSp>
      <p:grpSp>
        <p:nvGrpSpPr>
          <p:cNvPr id="352" name="Google Shape;352;p40"/>
          <p:cNvGrpSpPr/>
          <p:nvPr/>
        </p:nvGrpSpPr>
        <p:grpSpPr>
          <a:xfrm>
            <a:off x="722365" y="678098"/>
            <a:ext cx="678837" cy="577480"/>
            <a:chOff x="3475975" y="624225"/>
            <a:chExt cx="737225" cy="627150"/>
          </a:xfrm>
        </p:grpSpPr>
        <p:sp>
          <p:nvSpPr>
            <p:cNvPr id="353" name="Google Shape;353;p40"/>
            <p:cNvSpPr/>
            <p:nvPr/>
          </p:nvSpPr>
          <p:spPr>
            <a:xfrm>
              <a:off x="3475975" y="624225"/>
              <a:ext cx="737225" cy="627150"/>
            </a:xfrm>
            <a:custGeom>
              <a:avLst/>
              <a:gdLst/>
              <a:ahLst/>
              <a:cxnLst/>
              <a:rect l="l" t="t" r="r" b="b"/>
              <a:pathLst>
                <a:path w="29489" h="25086" extrusionOk="0">
                  <a:moveTo>
                    <a:pt x="2369" y="0"/>
                  </a:moveTo>
                  <a:cubicBezTo>
                    <a:pt x="1068" y="0"/>
                    <a:pt x="1" y="1068"/>
                    <a:pt x="1" y="2369"/>
                  </a:cubicBezTo>
                  <a:lnTo>
                    <a:pt x="1" y="14611"/>
                  </a:lnTo>
                  <a:cubicBezTo>
                    <a:pt x="1" y="15912"/>
                    <a:pt x="1068" y="16979"/>
                    <a:pt x="2369" y="16979"/>
                  </a:cubicBezTo>
                  <a:lnTo>
                    <a:pt x="11276" y="16979"/>
                  </a:lnTo>
                  <a:lnTo>
                    <a:pt x="9274" y="25085"/>
                  </a:lnTo>
                  <a:lnTo>
                    <a:pt x="19115" y="16979"/>
                  </a:lnTo>
                  <a:lnTo>
                    <a:pt x="27120" y="16979"/>
                  </a:lnTo>
                  <a:cubicBezTo>
                    <a:pt x="28421" y="16979"/>
                    <a:pt x="29489" y="15912"/>
                    <a:pt x="29489" y="14611"/>
                  </a:cubicBezTo>
                  <a:lnTo>
                    <a:pt x="29489" y="2369"/>
                  </a:lnTo>
                  <a:cubicBezTo>
                    <a:pt x="29489" y="1068"/>
                    <a:pt x="28421" y="0"/>
                    <a:pt x="27120"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0"/>
            <p:cNvSpPr/>
            <p:nvPr/>
          </p:nvSpPr>
          <p:spPr>
            <a:xfrm>
              <a:off x="3616925" y="801850"/>
              <a:ext cx="80075" cy="68625"/>
            </a:xfrm>
            <a:custGeom>
              <a:avLst/>
              <a:gdLst/>
              <a:ahLst/>
              <a:cxnLst/>
              <a:rect l="l" t="t" r="r" b="b"/>
              <a:pathLst>
                <a:path w="3203" h="2745" extrusionOk="0">
                  <a:moveTo>
                    <a:pt x="1835" y="0"/>
                  </a:moveTo>
                  <a:cubicBezTo>
                    <a:pt x="601" y="0"/>
                    <a:pt x="0" y="1502"/>
                    <a:pt x="868" y="2335"/>
                  </a:cubicBezTo>
                  <a:cubicBezTo>
                    <a:pt x="1150" y="2618"/>
                    <a:pt x="1496" y="2745"/>
                    <a:pt x="1834" y="2745"/>
                  </a:cubicBezTo>
                  <a:cubicBezTo>
                    <a:pt x="2535" y="2745"/>
                    <a:pt x="3203" y="2201"/>
                    <a:pt x="3203" y="1368"/>
                  </a:cubicBezTo>
                  <a:cubicBezTo>
                    <a:pt x="3203"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0"/>
            <p:cNvSpPr/>
            <p:nvPr/>
          </p:nvSpPr>
          <p:spPr>
            <a:xfrm>
              <a:off x="3798725" y="801850"/>
              <a:ext cx="80075" cy="68625"/>
            </a:xfrm>
            <a:custGeom>
              <a:avLst/>
              <a:gdLst/>
              <a:ahLst/>
              <a:cxnLst/>
              <a:rect l="l" t="t" r="r" b="b"/>
              <a:pathLst>
                <a:path w="3203" h="2745" extrusionOk="0">
                  <a:moveTo>
                    <a:pt x="1835" y="0"/>
                  </a:moveTo>
                  <a:cubicBezTo>
                    <a:pt x="601" y="0"/>
                    <a:pt x="0" y="1502"/>
                    <a:pt x="867" y="2335"/>
                  </a:cubicBezTo>
                  <a:cubicBezTo>
                    <a:pt x="1150" y="2618"/>
                    <a:pt x="1496" y="2745"/>
                    <a:pt x="1834" y="2745"/>
                  </a:cubicBezTo>
                  <a:cubicBezTo>
                    <a:pt x="2535" y="2745"/>
                    <a:pt x="3202" y="2201"/>
                    <a:pt x="3202" y="1368"/>
                  </a:cubicBezTo>
                  <a:cubicBezTo>
                    <a:pt x="3202"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0"/>
            <p:cNvSpPr/>
            <p:nvPr/>
          </p:nvSpPr>
          <p:spPr>
            <a:xfrm>
              <a:off x="3980525" y="801850"/>
              <a:ext cx="80075" cy="68625"/>
            </a:xfrm>
            <a:custGeom>
              <a:avLst/>
              <a:gdLst/>
              <a:ahLst/>
              <a:cxnLst/>
              <a:rect l="l" t="t" r="r" b="b"/>
              <a:pathLst>
                <a:path w="3203" h="2745" extrusionOk="0">
                  <a:moveTo>
                    <a:pt x="1835" y="0"/>
                  </a:moveTo>
                  <a:cubicBezTo>
                    <a:pt x="600" y="0"/>
                    <a:pt x="0" y="1502"/>
                    <a:pt x="867" y="2335"/>
                  </a:cubicBezTo>
                  <a:cubicBezTo>
                    <a:pt x="1139" y="2618"/>
                    <a:pt x="1481" y="2745"/>
                    <a:pt x="1819" y="2745"/>
                  </a:cubicBezTo>
                  <a:cubicBezTo>
                    <a:pt x="2520" y="2745"/>
                    <a:pt x="3202" y="2201"/>
                    <a:pt x="3202" y="1368"/>
                  </a:cubicBezTo>
                  <a:cubicBezTo>
                    <a:pt x="3202" y="634"/>
                    <a:pt x="2569"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40"/>
          <p:cNvGrpSpPr/>
          <p:nvPr/>
        </p:nvGrpSpPr>
        <p:grpSpPr>
          <a:xfrm>
            <a:off x="722365" y="2198063"/>
            <a:ext cx="849091" cy="639458"/>
            <a:chOff x="1574625" y="624700"/>
            <a:chExt cx="822125" cy="619150"/>
          </a:xfrm>
        </p:grpSpPr>
        <p:sp>
          <p:nvSpPr>
            <p:cNvPr id="358" name="Google Shape;358;p40"/>
            <p:cNvSpPr/>
            <p:nvPr/>
          </p:nvSpPr>
          <p:spPr>
            <a:xfrm>
              <a:off x="1574625" y="624700"/>
              <a:ext cx="822125" cy="547350"/>
            </a:xfrm>
            <a:custGeom>
              <a:avLst/>
              <a:gdLst/>
              <a:ahLst/>
              <a:cxnLst/>
              <a:rect l="l" t="t" r="r" b="b"/>
              <a:pathLst>
                <a:path w="32885" h="21894" extrusionOk="0">
                  <a:moveTo>
                    <a:pt x="13561" y="1"/>
                  </a:moveTo>
                  <a:cubicBezTo>
                    <a:pt x="13302" y="1"/>
                    <a:pt x="13040" y="16"/>
                    <a:pt x="12776" y="48"/>
                  </a:cubicBezTo>
                  <a:cubicBezTo>
                    <a:pt x="9474" y="415"/>
                    <a:pt x="6972" y="3217"/>
                    <a:pt x="6972" y="6553"/>
                  </a:cubicBezTo>
                  <a:lnTo>
                    <a:pt x="6972" y="6920"/>
                  </a:lnTo>
                  <a:cubicBezTo>
                    <a:pt x="6372" y="6686"/>
                    <a:pt x="5771" y="6553"/>
                    <a:pt x="5138" y="6553"/>
                  </a:cubicBezTo>
                  <a:cubicBezTo>
                    <a:pt x="2336" y="6553"/>
                    <a:pt x="34" y="8788"/>
                    <a:pt x="34" y="11590"/>
                  </a:cubicBezTo>
                  <a:cubicBezTo>
                    <a:pt x="1" y="14392"/>
                    <a:pt x="2236" y="16693"/>
                    <a:pt x="5071" y="16727"/>
                  </a:cubicBezTo>
                  <a:cubicBezTo>
                    <a:pt x="4771" y="18962"/>
                    <a:pt x="6172" y="21097"/>
                    <a:pt x="8373" y="21730"/>
                  </a:cubicBezTo>
                  <a:cubicBezTo>
                    <a:pt x="8777" y="21840"/>
                    <a:pt x="9185" y="21893"/>
                    <a:pt x="9588" y="21893"/>
                  </a:cubicBezTo>
                  <a:cubicBezTo>
                    <a:pt x="11383" y="21893"/>
                    <a:pt x="13075" y="20845"/>
                    <a:pt x="13811" y="19128"/>
                  </a:cubicBezTo>
                  <a:cubicBezTo>
                    <a:pt x="14381" y="20490"/>
                    <a:pt x="15588" y="21125"/>
                    <a:pt x="16793" y="21125"/>
                  </a:cubicBezTo>
                  <a:cubicBezTo>
                    <a:pt x="18335" y="21125"/>
                    <a:pt x="19876" y="20085"/>
                    <a:pt x="20082" y="18194"/>
                  </a:cubicBezTo>
                  <a:cubicBezTo>
                    <a:pt x="21408" y="19659"/>
                    <a:pt x="23175" y="20351"/>
                    <a:pt x="24925" y="20351"/>
                  </a:cubicBezTo>
                  <a:cubicBezTo>
                    <a:pt x="27401" y="20351"/>
                    <a:pt x="29842" y="18967"/>
                    <a:pt x="30956" y="16426"/>
                  </a:cubicBezTo>
                  <a:cubicBezTo>
                    <a:pt x="32884" y="12071"/>
                    <a:pt x="29677" y="7186"/>
                    <a:pt x="24966" y="7186"/>
                  </a:cubicBezTo>
                  <a:cubicBezTo>
                    <a:pt x="24950" y="7186"/>
                    <a:pt x="24934" y="7186"/>
                    <a:pt x="24918" y="7187"/>
                  </a:cubicBezTo>
                  <a:cubicBezTo>
                    <a:pt x="24585" y="7187"/>
                    <a:pt x="24251" y="7220"/>
                    <a:pt x="23918" y="7253"/>
                  </a:cubicBezTo>
                  <a:cubicBezTo>
                    <a:pt x="24785" y="5474"/>
                    <a:pt x="23311" y="3944"/>
                    <a:pt x="21803" y="3944"/>
                  </a:cubicBezTo>
                  <a:cubicBezTo>
                    <a:pt x="21105" y="3944"/>
                    <a:pt x="20400" y="4271"/>
                    <a:pt x="19915" y="5052"/>
                  </a:cubicBezTo>
                  <a:cubicBezTo>
                    <a:pt x="19209" y="2074"/>
                    <a:pt x="16554" y="1"/>
                    <a:pt x="13561" y="1"/>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0"/>
            <p:cNvSpPr/>
            <p:nvPr/>
          </p:nvSpPr>
          <p:spPr>
            <a:xfrm>
              <a:off x="1790625" y="837925"/>
              <a:ext cx="274375" cy="405925"/>
            </a:xfrm>
            <a:custGeom>
              <a:avLst/>
              <a:gdLst/>
              <a:ahLst/>
              <a:cxnLst/>
              <a:rect l="l" t="t" r="r" b="b"/>
              <a:pathLst>
                <a:path w="10975" h="16237" extrusionOk="0">
                  <a:moveTo>
                    <a:pt x="5471" y="0"/>
                  </a:moveTo>
                  <a:cubicBezTo>
                    <a:pt x="5196" y="0"/>
                    <a:pt x="4920" y="109"/>
                    <a:pt x="4704" y="325"/>
                  </a:cubicBezTo>
                  <a:lnTo>
                    <a:pt x="601" y="4462"/>
                  </a:lnTo>
                  <a:cubicBezTo>
                    <a:pt x="0" y="5062"/>
                    <a:pt x="167" y="5996"/>
                    <a:pt x="1268" y="5996"/>
                  </a:cubicBezTo>
                  <a:lnTo>
                    <a:pt x="3269" y="5996"/>
                  </a:lnTo>
                  <a:lnTo>
                    <a:pt x="3269" y="15169"/>
                  </a:lnTo>
                  <a:cubicBezTo>
                    <a:pt x="3269" y="15736"/>
                    <a:pt x="3736" y="16237"/>
                    <a:pt x="4337" y="16237"/>
                  </a:cubicBezTo>
                  <a:lnTo>
                    <a:pt x="6572" y="16237"/>
                  </a:lnTo>
                  <a:cubicBezTo>
                    <a:pt x="7172" y="16237"/>
                    <a:pt x="7672" y="15770"/>
                    <a:pt x="7672" y="15169"/>
                  </a:cubicBezTo>
                  <a:lnTo>
                    <a:pt x="7672" y="5996"/>
                  </a:lnTo>
                  <a:lnTo>
                    <a:pt x="9674" y="5996"/>
                  </a:lnTo>
                  <a:cubicBezTo>
                    <a:pt x="10775" y="5996"/>
                    <a:pt x="10975" y="5062"/>
                    <a:pt x="10374" y="4462"/>
                  </a:cubicBezTo>
                  <a:lnTo>
                    <a:pt x="6238" y="325"/>
                  </a:lnTo>
                  <a:cubicBezTo>
                    <a:pt x="6021" y="109"/>
                    <a:pt x="5746" y="0"/>
                    <a:pt x="5471" y="0"/>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40"/>
          <p:cNvSpPr/>
          <p:nvPr/>
        </p:nvSpPr>
        <p:spPr>
          <a:xfrm>
            <a:off x="844450" y="1613395"/>
            <a:ext cx="226850" cy="226850"/>
          </a:xfrm>
          <a:custGeom>
            <a:avLst/>
            <a:gdLst/>
            <a:ahLst/>
            <a:cxnLst/>
            <a:rect l="l" t="t" r="r" b="b"/>
            <a:pathLst>
              <a:path w="9074" h="9074" extrusionOk="0">
                <a:moveTo>
                  <a:pt x="3970" y="0"/>
                </a:moveTo>
                <a:cubicBezTo>
                  <a:pt x="3469" y="0"/>
                  <a:pt x="3069" y="401"/>
                  <a:pt x="3036" y="901"/>
                </a:cubicBezTo>
                <a:lnTo>
                  <a:pt x="3036" y="3036"/>
                </a:lnTo>
                <a:lnTo>
                  <a:pt x="934" y="3036"/>
                </a:lnTo>
                <a:cubicBezTo>
                  <a:pt x="434" y="3036"/>
                  <a:pt x="0" y="3436"/>
                  <a:pt x="33" y="3970"/>
                </a:cubicBezTo>
                <a:lnTo>
                  <a:pt x="33" y="5137"/>
                </a:lnTo>
                <a:cubicBezTo>
                  <a:pt x="0" y="5638"/>
                  <a:pt x="434" y="6038"/>
                  <a:pt x="934" y="6038"/>
                </a:cubicBezTo>
                <a:lnTo>
                  <a:pt x="3069" y="6038"/>
                </a:lnTo>
                <a:lnTo>
                  <a:pt x="3069" y="8173"/>
                </a:lnTo>
                <a:cubicBezTo>
                  <a:pt x="3069" y="8673"/>
                  <a:pt x="3469" y="9074"/>
                  <a:pt x="3970" y="9074"/>
                </a:cubicBezTo>
                <a:lnTo>
                  <a:pt x="5137" y="9074"/>
                </a:lnTo>
                <a:cubicBezTo>
                  <a:pt x="5637" y="9074"/>
                  <a:pt x="6038" y="8673"/>
                  <a:pt x="6038" y="8173"/>
                </a:cubicBezTo>
                <a:lnTo>
                  <a:pt x="6038" y="6038"/>
                </a:lnTo>
                <a:lnTo>
                  <a:pt x="8173" y="6038"/>
                </a:lnTo>
                <a:cubicBezTo>
                  <a:pt x="8673" y="6038"/>
                  <a:pt x="9073" y="5638"/>
                  <a:pt x="9073" y="5137"/>
                </a:cubicBezTo>
                <a:lnTo>
                  <a:pt x="9073" y="3970"/>
                </a:lnTo>
                <a:cubicBezTo>
                  <a:pt x="9073" y="3436"/>
                  <a:pt x="8673" y="3036"/>
                  <a:pt x="8173" y="3036"/>
                </a:cubicBezTo>
                <a:lnTo>
                  <a:pt x="6038" y="3036"/>
                </a:lnTo>
                <a:lnTo>
                  <a:pt x="6038" y="901"/>
                </a:lnTo>
                <a:cubicBezTo>
                  <a:pt x="6038" y="401"/>
                  <a:pt x="5637" y="0"/>
                  <a:pt x="5137" y="0"/>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40"/>
          <p:cNvGrpSpPr/>
          <p:nvPr/>
        </p:nvGrpSpPr>
        <p:grpSpPr>
          <a:xfrm>
            <a:off x="7865553" y="651412"/>
            <a:ext cx="602100" cy="666100"/>
            <a:chOff x="1820650" y="1393100"/>
            <a:chExt cx="602100" cy="666100"/>
          </a:xfrm>
        </p:grpSpPr>
        <p:sp>
          <p:nvSpPr>
            <p:cNvPr id="362" name="Google Shape;362;p40"/>
            <p:cNvSpPr/>
            <p:nvPr/>
          </p:nvSpPr>
          <p:spPr>
            <a:xfrm>
              <a:off x="1820650" y="1393100"/>
              <a:ext cx="602100" cy="666100"/>
            </a:xfrm>
            <a:custGeom>
              <a:avLst/>
              <a:gdLst/>
              <a:ahLst/>
              <a:cxnLst/>
              <a:rect l="l" t="t" r="r" b="b"/>
              <a:pathLst>
                <a:path w="24084" h="26644" extrusionOk="0">
                  <a:moveTo>
                    <a:pt x="11909" y="1"/>
                  </a:moveTo>
                  <a:cubicBezTo>
                    <a:pt x="4637" y="1"/>
                    <a:pt x="0" y="7773"/>
                    <a:pt x="3469" y="14211"/>
                  </a:cubicBezTo>
                  <a:cubicBezTo>
                    <a:pt x="4003" y="15378"/>
                    <a:pt x="9207" y="24285"/>
                    <a:pt x="10641" y="25886"/>
                  </a:cubicBezTo>
                  <a:cubicBezTo>
                    <a:pt x="11138" y="26428"/>
                    <a:pt x="11614" y="26644"/>
                    <a:pt x="12052" y="26644"/>
                  </a:cubicBezTo>
                  <a:cubicBezTo>
                    <a:pt x="12584" y="26644"/>
                    <a:pt x="13059" y="26325"/>
                    <a:pt x="13443" y="25886"/>
                  </a:cubicBezTo>
                  <a:cubicBezTo>
                    <a:pt x="14844" y="24285"/>
                    <a:pt x="20114" y="15378"/>
                    <a:pt x="20615" y="14211"/>
                  </a:cubicBezTo>
                  <a:cubicBezTo>
                    <a:pt x="24084" y="7773"/>
                    <a:pt x="19447" y="1"/>
                    <a:pt x="12142"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0"/>
            <p:cNvSpPr/>
            <p:nvPr/>
          </p:nvSpPr>
          <p:spPr>
            <a:xfrm>
              <a:off x="1919875" y="1484850"/>
              <a:ext cx="346950" cy="297125"/>
            </a:xfrm>
            <a:custGeom>
              <a:avLst/>
              <a:gdLst/>
              <a:ahLst/>
              <a:cxnLst/>
              <a:rect l="l" t="t" r="r" b="b"/>
              <a:pathLst>
                <a:path w="13878" h="11885" extrusionOk="0">
                  <a:moveTo>
                    <a:pt x="7940" y="0"/>
                  </a:moveTo>
                  <a:cubicBezTo>
                    <a:pt x="2669" y="0"/>
                    <a:pt x="1" y="6405"/>
                    <a:pt x="3770" y="10141"/>
                  </a:cubicBezTo>
                  <a:cubicBezTo>
                    <a:pt x="4975" y="11346"/>
                    <a:pt x="6454" y="11884"/>
                    <a:pt x="7905" y="11884"/>
                  </a:cubicBezTo>
                  <a:cubicBezTo>
                    <a:pt x="10953" y="11884"/>
                    <a:pt x="13877" y="9508"/>
                    <a:pt x="13877" y="5938"/>
                  </a:cubicBezTo>
                  <a:cubicBezTo>
                    <a:pt x="13877" y="2669"/>
                    <a:pt x="11209" y="0"/>
                    <a:pt x="7940"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40"/>
          <p:cNvSpPr/>
          <p:nvPr/>
        </p:nvSpPr>
        <p:spPr>
          <a:xfrm>
            <a:off x="8042395" y="1706359"/>
            <a:ext cx="310250" cy="311075"/>
          </a:xfrm>
          <a:custGeom>
            <a:avLst/>
            <a:gdLst/>
            <a:ahLst/>
            <a:cxnLst/>
            <a:rect l="l" t="t" r="r" b="b"/>
            <a:pathLst>
              <a:path w="12410" h="12443" extrusionOk="0">
                <a:moveTo>
                  <a:pt x="6210" y="4212"/>
                </a:moveTo>
                <a:cubicBezTo>
                  <a:pt x="7245" y="4212"/>
                  <a:pt x="8240" y="5018"/>
                  <a:pt x="8240" y="6238"/>
                </a:cubicBezTo>
                <a:cubicBezTo>
                  <a:pt x="8240" y="7339"/>
                  <a:pt x="7339" y="8240"/>
                  <a:pt x="6205" y="8240"/>
                </a:cubicBezTo>
                <a:cubicBezTo>
                  <a:pt x="4404" y="8240"/>
                  <a:pt x="3503" y="6071"/>
                  <a:pt x="4804" y="4804"/>
                </a:cubicBezTo>
                <a:cubicBezTo>
                  <a:pt x="5213" y="4395"/>
                  <a:pt x="5716" y="4212"/>
                  <a:pt x="6210" y="4212"/>
                </a:cubicBezTo>
                <a:close/>
                <a:moveTo>
                  <a:pt x="5738" y="0"/>
                </a:moveTo>
                <a:cubicBezTo>
                  <a:pt x="5471" y="0"/>
                  <a:pt x="5271" y="201"/>
                  <a:pt x="5238" y="467"/>
                </a:cubicBezTo>
                <a:lnTo>
                  <a:pt x="5137" y="2235"/>
                </a:lnTo>
                <a:cubicBezTo>
                  <a:pt x="4804" y="2302"/>
                  <a:pt x="4437" y="2436"/>
                  <a:pt x="4137" y="2636"/>
                </a:cubicBezTo>
                <a:lnTo>
                  <a:pt x="2836" y="1468"/>
                </a:lnTo>
                <a:cubicBezTo>
                  <a:pt x="2736" y="1385"/>
                  <a:pt x="2619" y="1343"/>
                  <a:pt x="2502" y="1343"/>
                </a:cubicBezTo>
                <a:cubicBezTo>
                  <a:pt x="2386" y="1343"/>
                  <a:pt x="2269" y="1385"/>
                  <a:pt x="2169" y="1468"/>
                </a:cubicBezTo>
                <a:lnTo>
                  <a:pt x="1468" y="2169"/>
                </a:lnTo>
                <a:cubicBezTo>
                  <a:pt x="1301" y="2369"/>
                  <a:pt x="1268" y="2636"/>
                  <a:pt x="1435" y="2836"/>
                </a:cubicBezTo>
                <a:lnTo>
                  <a:pt x="2636" y="4137"/>
                </a:lnTo>
                <a:cubicBezTo>
                  <a:pt x="2436" y="4470"/>
                  <a:pt x="2302" y="4804"/>
                  <a:pt x="2202" y="5137"/>
                </a:cubicBezTo>
                <a:lnTo>
                  <a:pt x="467" y="5238"/>
                </a:lnTo>
                <a:cubicBezTo>
                  <a:pt x="201" y="5271"/>
                  <a:pt x="0" y="5471"/>
                  <a:pt x="0" y="5738"/>
                </a:cubicBezTo>
                <a:lnTo>
                  <a:pt x="0" y="6705"/>
                </a:lnTo>
                <a:cubicBezTo>
                  <a:pt x="0" y="6972"/>
                  <a:pt x="201" y="7172"/>
                  <a:pt x="467" y="7206"/>
                </a:cubicBezTo>
                <a:lnTo>
                  <a:pt x="2202" y="7306"/>
                </a:lnTo>
                <a:cubicBezTo>
                  <a:pt x="2302" y="7639"/>
                  <a:pt x="2436" y="7973"/>
                  <a:pt x="2636" y="8306"/>
                </a:cubicBezTo>
                <a:lnTo>
                  <a:pt x="1468" y="9607"/>
                </a:lnTo>
                <a:cubicBezTo>
                  <a:pt x="1301" y="9807"/>
                  <a:pt x="1301" y="10074"/>
                  <a:pt x="1468" y="10274"/>
                </a:cubicBezTo>
                <a:lnTo>
                  <a:pt x="2169" y="10975"/>
                </a:lnTo>
                <a:cubicBezTo>
                  <a:pt x="2274" y="11063"/>
                  <a:pt x="2408" y="11105"/>
                  <a:pt x="2540" y="11105"/>
                </a:cubicBezTo>
                <a:cubicBezTo>
                  <a:pt x="2658" y="11105"/>
                  <a:pt x="2775" y="11071"/>
                  <a:pt x="2869" y="11008"/>
                </a:cubicBezTo>
                <a:lnTo>
                  <a:pt x="4137" y="9807"/>
                </a:lnTo>
                <a:cubicBezTo>
                  <a:pt x="4470" y="10008"/>
                  <a:pt x="4804" y="10141"/>
                  <a:pt x="5171" y="10241"/>
                </a:cubicBezTo>
                <a:lnTo>
                  <a:pt x="5238" y="11976"/>
                </a:lnTo>
                <a:cubicBezTo>
                  <a:pt x="5271" y="12243"/>
                  <a:pt x="5471" y="12443"/>
                  <a:pt x="5738" y="12443"/>
                </a:cubicBezTo>
                <a:lnTo>
                  <a:pt x="6705" y="12443"/>
                </a:lnTo>
                <a:cubicBezTo>
                  <a:pt x="6972" y="12443"/>
                  <a:pt x="7172" y="12243"/>
                  <a:pt x="7206" y="12009"/>
                </a:cubicBezTo>
                <a:lnTo>
                  <a:pt x="7272" y="10241"/>
                </a:lnTo>
                <a:cubicBezTo>
                  <a:pt x="7639" y="10141"/>
                  <a:pt x="7973" y="10008"/>
                  <a:pt x="8306" y="9807"/>
                </a:cubicBezTo>
                <a:lnTo>
                  <a:pt x="9607" y="11008"/>
                </a:lnTo>
                <a:cubicBezTo>
                  <a:pt x="9682" y="11083"/>
                  <a:pt x="9785" y="11118"/>
                  <a:pt x="9893" y="11118"/>
                </a:cubicBezTo>
                <a:cubicBezTo>
                  <a:pt x="10024" y="11118"/>
                  <a:pt x="10164" y="11067"/>
                  <a:pt x="10274" y="10975"/>
                </a:cubicBezTo>
                <a:lnTo>
                  <a:pt x="10975" y="10274"/>
                </a:lnTo>
                <a:cubicBezTo>
                  <a:pt x="11142" y="10108"/>
                  <a:pt x="11142" y="9807"/>
                  <a:pt x="10975" y="9607"/>
                </a:cubicBezTo>
                <a:lnTo>
                  <a:pt x="9807" y="8306"/>
                </a:lnTo>
                <a:cubicBezTo>
                  <a:pt x="9974" y="7973"/>
                  <a:pt x="10108" y="7639"/>
                  <a:pt x="10208" y="7306"/>
                </a:cubicBezTo>
                <a:lnTo>
                  <a:pt x="11976" y="7206"/>
                </a:lnTo>
                <a:cubicBezTo>
                  <a:pt x="12209" y="7172"/>
                  <a:pt x="12409" y="6972"/>
                  <a:pt x="12409" y="6705"/>
                </a:cubicBezTo>
                <a:lnTo>
                  <a:pt x="12409" y="5738"/>
                </a:lnTo>
                <a:cubicBezTo>
                  <a:pt x="12409" y="5471"/>
                  <a:pt x="12243" y="5271"/>
                  <a:pt x="11976" y="5238"/>
                </a:cubicBezTo>
                <a:lnTo>
                  <a:pt x="10208" y="5137"/>
                </a:lnTo>
                <a:cubicBezTo>
                  <a:pt x="10141" y="4804"/>
                  <a:pt x="10008" y="4470"/>
                  <a:pt x="9807" y="4137"/>
                </a:cubicBezTo>
                <a:lnTo>
                  <a:pt x="10975" y="2836"/>
                </a:lnTo>
                <a:cubicBezTo>
                  <a:pt x="11142" y="2636"/>
                  <a:pt x="11142" y="2369"/>
                  <a:pt x="10975" y="2169"/>
                </a:cubicBezTo>
                <a:lnTo>
                  <a:pt x="10274" y="1468"/>
                </a:lnTo>
                <a:cubicBezTo>
                  <a:pt x="10174" y="1385"/>
                  <a:pt x="10049" y="1343"/>
                  <a:pt x="9928" y="1343"/>
                </a:cubicBezTo>
                <a:cubicBezTo>
                  <a:pt x="9807" y="1343"/>
                  <a:pt x="9691" y="1385"/>
                  <a:pt x="9607" y="1468"/>
                </a:cubicBezTo>
                <a:lnTo>
                  <a:pt x="8273" y="2636"/>
                </a:lnTo>
                <a:cubicBezTo>
                  <a:pt x="7973" y="2436"/>
                  <a:pt x="7639" y="2302"/>
                  <a:pt x="7272" y="2235"/>
                </a:cubicBezTo>
                <a:lnTo>
                  <a:pt x="7206" y="467"/>
                </a:lnTo>
                <a:cubicBezTo>
                  <a:pt x="7172" y="201"/>
                  <a:pt x="6972" y="0"/>
                  <a:pt x="6705" y="0"/>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0"/>
          <p:cNvSpPr/>
          <p:nvPr/>
        </p:nvSpPr>
        <p:spPr>
          <a:xfrm>
            <a:off x="810263" y="3195339"/>
            <a:ext cx="295225" cy="246175"/>
          </a:xfrm>
          <a:custGeom>
            <a:avLst/>
            <a:gdLst/>
            <a:ahLst/>
            <a:cxnLst/>
            <a:rect l="l" t="t" r="r" b="b"/>
            <a:pathLst>
              <a:path w="11809" h="9847" extrusionOk="0">
                <a:moveTo>
                  <a:pt x="2797" y="1"/>
                </a:moveTo>
                <a:cubicBezTo>
                  <a:pt x="1322" y="1"/>
                  <a:pt x="1" y="1204"/>
                  <a:pt x="468" y="3538"/>
                </a:cubicBezTo>
                <a:cubicBezTo>
                  <a:pt x="868" y="5673"/>
                  <a:pt x="2969" y="8175"/>
                  <a:pt x="5304" y="9576"/>
                </a:cubicBezTo>
                <a:cubicBezTo>
                  <a:pt x="5598" y="9755"/>
                  <a:pt x="5748" y="9847"/>
                  <a:pt x="5903" y="9847"/>
                </a:cubicBezTo>
                <a:cubicBezTo>
                  <a:pt x="6064" y="9847"/>
                  <a:pt x="6231" y="9747"/>
                  <a:pt x="6572" y="9542"/>
                </a:cubicBezTo>
                <a:cubicBezTo>
                  <a:pt x="8907" y="8108"/>
                  <a:pt x="10942" y="5639"/>
                  <a:pt x="11342" y="3538"/>
                </a:cubicBezTo>
                <a:cubicBezTo>
                  <a:pt x="11809" y="1204"/>
                  <a:pt x="10488" y="1"/>
                  <a:pt x="9013" y="1"/>
                </a:cubicBezTo>
                <a:cubicBezTo>
                  <a:pt x="7747" y="1"/>
                  <a:pt x="6367" y="886"/>
                  <a:pt x="5905" y="2704"/>
                </a:cubicBezTo>
                <a:cubicBezTo>
                  <a:pt x="5443" y="886"/>
                  <a:pt x="4063" y="1"/>
                  <a:pt x="2797"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40"/>
          <p:cNvGrpSpPr/>
          <p:nvPr/>
        </p:nvGrpSpPr>
        <p:grpSpPr>
          <a:xfrm>
            <a:off x="687640" y="3799332"/>
            <a:ext cx="500699" cy="666069"/>
            <a:chOff x="4863650" y="3815375"/>
            <a:chExt cx="624625" cy="830925"/>
          </a:xfrm>
        </p:grpSpPr>
        <p:sp>
          <p:nvSpPr>
            <p:cNvPr id="367" name="Google Shape;367;p40"/>
            <p:cNvSpPr/>
            <p:nvPr/>
          </p:nvSpPr>
          <p:spPr>
            <a:xfrm>
              <a:off x="5086300" y="4421100"/>
              <a:ext cx="236875" cy="180150"/>
            </a:xfrm>
            <a:custGeom>
              <a:avLst/>
              <a:gdLst/>
              <a:ahLst/>
              <a:cxnLst/>
              <a:rect l="l" t="t" r="r" b="b"/>
              <a:pathLst>
                <a:path w="9475" h="7206" extrusionOk="0">
                  <a:moveTo>
                    <a:pt x="835" y="1"/>
                  </a:moveTo>
                  <a:cubicBezTo>
                    <a:pt x="301" y="468"/>
                    <a:pt x="1" y="1102"/>
                    <a:pt x="34" y="1802"/>
                  </a:cubicBezTo>
                  <a:lnTo>
                    <a:pt x="34" y="4871"/>
                  </a:lnTo>
                  <a:cubicBezTo>
                    <a:pt x="34" y="6172"/>
                    <a:pt x="1068" y="7206"/>
                    <a:pt x="2369" y="7206"/>
                  </a:cubicBezTo>
                  <a:lnTo>
                    <a:pt x="7106" y="7206"/>
                  </a:lnTo>
                  <a:cubicBezTo>
                    <a:pt x="8407" y="7206"/>
                    <a:pt x="9474" y="6172"/>
                    <a:pt x="9474" y="4871"/>
                  </a:cubicBezTo>
                  <a:lnTo>
                    <a:pt x="9474" y="1802"/>
                  </a:lnTo>
                  <a:cubicBezTo>
                    <a:pt x="9474" y="1102"/>
                    <a:pt x="9174" y="468"/>
                    <a:pt x="8673"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0"/>
            <p:cNvSpPr/>
            <p:nvPr/>
          </p:nvSpPr>
          <p:spPr>
            <a:xfrm>
              <a:off x="5163850" y="4601225"/>
              <a:ext cx="81750" cy="45075"/>
            </a:xfrm>
            <a:custGeom>
              <a:avLst/>
              <a:gdLst/>
              <a:ahLst/>
              <a:cxnLst/>
              <a:rect l="l" t="t" r="r" b="b"/>
              <a:pathLst>
                <a:path w="3270" h="1803" extrusionOk="0">
                  <a:moveTo>
                    <a:pt x="1" y="1"/>
                  </a:moveTo>
                  <a:lnTo>
                    <a:pt x="1" y="735"/>
                  </a:lnTo>
                  <a:cubicBezTo>
                    <a:pt x="1" y="1335"/>
                    <a:pt x="468" y="1802"/>
                    <a:pt x="1068" y="1802"/>
                  </a:cubicBezTo>
                  <a:lnTo>
                    <a:pt x="2236" y="1802"/>
                  </a:lnTo>
                  <a:cubicBezTo>
                    <a:pt x="2803" y="1802"/>
                    <a:pt x="3270" y="1335"/>
                    <a:pt x="3270" y="735"/>
                  </a:cubicBezTo>
                  <a:lnTo>
                    <a:pt x="3270" y="1"/>
                  </a:ln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0"/>
            <p:cNvSpPr/>
            <p:nvPr/>
          </p:nvSpPr>
          <p:spPr>
            <a:xfrm>
              <a:off x="5087125" y="4543700"/>
              <a:ext cx="236050" cy="25"/>
            </a:xfrm>
            <a:custGeom>
              <a:avLst/>
              <a:gdLst/>
              <a:ahLst/>
              <a:cxnLst/>
              <a:rect l="l" t="t" r="r" b="b"/>
              <a:pathLst>
                <a:path w="9442" h="1" extrusionOk="0">
                  <a:moveTo>
                    <a:pt x="1" y="0"/>
                  </a:moveTo>
                  <a:lnTo>
                    <a:pt x="9441" y="0"/>
                  </a:lnTo>
                </a:path>
              </a:pathLst>
            </a:custGeom>
            <a:solidFill>
              <a:srgbClr val="FBF3D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0"/>
            <p:cNvSpPr/>
            <p:nvPr/>
          </p:nvSpPr>
          <p:spPr>
            <a:xfrm>
              <a:off x="5087125" y="4543700"/>
              <a:ext cx="236050" cy="25"/>
            </a:xfrm>
            <a:custGeom>
              <a:avLst/>
              <a:gdLst/>
              <a:ahLst/>
              <a:cxnLst/>
              <a:rect l="l" t="t" r="r" b="b"/>
              <a:pathLst>
                <a:path w="9442" h="1" fill="none" extrusionOk="0">
                  <a:moveTo>
                    <a:pt x="1" y="0"/>
                  </a:moveTo>
                  <a:lnTo>
                    <a:pt x="9441"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p:nvPr/>
          </p:nvSpPr>
          <p:spPr>
            <a:xfrm>
              <a:off x="5087125" y="4490325"/>
              <a:ext cx="236050" cy="25"/>
            </a:xfrm>
            <a:custGeom>
              <a:avLst/>
              <a:gdLst/>
              <a:ahLst/>
              <a:cxnLst/>
              <a:rect l="l" t="t" r="r" b="b"/>
              <a:pathLst>
                <a:path w="9442" h="1" extrusionOk="0">
                  <a:moveTo>
                    <a:pt x="1" y="0"/>
                  </a:moveTo>
                  <a:lnTo>
                    <a:pt x="9441" y="0"/>
                  </a:lnTo>
                </a:path>
              </a:pathLst>
            </a:custGeom>
            <a:solidFill>
              <a:srgbClr val="FBF3D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5087125" y="4490325"/>
              <a:ext cx="236050" cy="25"/>
            </a:xfrm>
            <a:custGeom>
              <a:avLst/>
              <a:gdLst/>
              <a:ahLst/>
              <a:cxnLst/>
              <a:rect l="l" t="t" r="r" b="b"/>
              <a:pathLst>
                <a:path w="9442" h="1" fill="none" extrusionOk="0">
                  <a:moveTo>
                    <a:pt x="1" y="0"/>
                  </a:moveTo>
                  <a:lnTo>
                    <a:pt x="9441"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0"/>
            <p:cNvSpPr/>
            <p:nvPr/>
          </p:nvSpPr>
          <p:spPr>
            <a:xfrm>
              <a:off x="4863650" y="3815375"/>
              <a:ext cx="624625" cy="620775"/>
            </a:xfrm>
            <a:custGeom>
              <a:avLst/>
              <a:gdLst/>
              <a:ahLst/>
              <a:cxnLst/>
              <a:rect l="l" t="t" r="r" b="b"/>
              <a:pathLst>
                <a:path w="24985" h="24831" extrusionOk="0">
                  <a:moveTo>
                    <a:pt x="13631" y="0"/>
                  </a:moveTo>
                  <a:cubicBezTo>
                    <a:pt x="11583" y="0"/>
                    <a:pt x="9483" y="567"/>
                    <a:pt x="7539" y="1814"/>
                  </a:cubicBezTo>
                  <a:cubicBezTo>
                    <a:pt x="0" y="6651"/>
                    <a:pt x="767" y="17892"/>
                    <a:pt x="8940" y="21628"/>
                  </a:cubicBezTo>
                  <a:lnTo>
                    <a:pt x="8940" y="22462"/>
                  </a:lnTo>
                  <a:cubicBezTo>
                    <a:pt x="8940" y="23763"/>
                    <a:pt x="9974" y="24830"/>
                    <a:pt x="11275" y="24830"/>
                  </a:cubicBezTo>
                  <a:lnTo>
                    <a:pt x="16012" y="24830"/>
                  </a:lnTo>
                  <a:cubicBezTo>
                    <a:pt x="17313" y="24830"/>
                    <a:pt x="18380" y="23763"/>
                    <a:pt x="18380" y="22462"/>
                  </a:cubicBezTo>
                  <a:lnTo>
                    <a:pt x="18380" y="21628"/>
                  </a:lnTo>
                  <a:cubicBezTo>
                    <a:pt x="22383" y="19793"/>
                    <a:pt x="24985" y="15757"/>
                    <a:pt x="24985" y="11354"/>
                  </a:cubicBezTo>
                  <a:cubicBezTo>
                    <a:pt x="24985" y="4694"/>
                    <a:pt x="19527" y="0"/>
                    <a:pt x="13631" y="0"/>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40"/>
          <p:cNvGrpSpPr/>
          <p:nvPr/>
        </p:nvGrpSpPr>
        <p:grpSpPr>
          <a:xfrm>
            <a:off x="7505089" y="3642125"/>
            <a:ext cx="965350" cy="823275"/>
            <a:chOff x="1481225" y="4240975"/>
            <a:chExt cx="965350" cy="823275"/>
          </a:xfrm>
        </p:grpSpPr>
        <p:sp>
          <p:nvSpPr>
            <p:cNvPr id="375" name="Google Shape;375;p40"/>
            <p:cNvSpPr/>
            <p:nvPr/>
          </p:nvSpPr>
          <p:spPr>
            <a:xfrm>
              <a:off x="2074975" y="4738825"/>
              <a:ext cx="371600" cy="325425"/>
            </a:xfrm>
            <a:custGeom>
              <a:avLst/>
              <a:gdLst/>
              <a:ahLst/>
              <a:cxnLst/>
              <a:rect l="l" t="t" r="r" b="b"/>
              <a:pathLst>
                <a:path w="14864" h="13017" extrusionOk="0">
                  <a:moveTo>
                    <a:pt x="2136" y="1"/>
                  </a:moveTo>
                  <a:lnTo>
                    <a:pt x="1" y="2169"/>
                  </a:lnTo>
                  <a:cubicBezTo>
                    <a:pt x="1168" y="4871"/>
                    <a:pt x="2703" y="7440"/>
                    <a:pt x="4504" y="9808"/>
                  </a:cubicBezTo>
                  <a:cubicBezTo>
                    <a:pt x="6281" y="12102"/>
                    <a:pt x="8170" y="13016"/>
                    <a:pt x="9713" y="13016"/>
                  </a:cubicBezTo>
                  <a:cubicBezTo>
                    <a:pt x="13149" y="13016"/>
                    <a:pt x="14863" y="8475"/>
                    <a:pt x="9775" y="4537"/>
                  </a:cubicBezTo>
                  <a:cubicBezTo>
                    <a:pt x="7440" y="2703"/>
                    <a:pt x="4871" y="1202"/>
                    <a:pt x="2136" y="1"/>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0"/>
            <p:cNvSpPr/>
            <p:nvPr/>
          </p:nvSpPr>
          <p:spPr>
            <a:xfrm>
              <a:off x="1979925" y="4644600"/>
              <a:ext cx="176800" cy="172850"/>
            </a:xfrm>
            <a:custGeom>
              <a:avLst/>
              <a:gdLst/>
              <a:ahLst/>
              <a:cxnLst/>
              <a:rect l="l" t="t" r="r" b="b"/>
              <a:pathLst>
                <a:path w="7072" h="6914" extrusionOk="0">
                  <a:moveTo>
                    <a:pt x="5437" y="1"/>
                  </a:moveTo>
                  <a:lnTo>
                    <a:pt x="0" y="5438"/>
                  </a:lnTo>
                  <a:lnTo>
                    <a:pt x="1034" y="6438"/>
                  </a:lnTo>
                  <a:cubicBezTo>
                    <a:pt x="1351" y="6755"/>
                    <a:pt x="1751" y="6914"/>
                    <a:pt x="2152" y="6914"/>
                  </a:cubicBezTo>
                  <a:cubicBezTo>
                    <a:pt x="2552" y="6914"/>
                    <a:pt x="2952" y="6755"/>
                    <a:pt x="3269" y="6438"/>
                  </a:cubicBezTo>
                  <a:lnTo>
                    <a:pt x="6472" y="3236"/>
                  </a:lnTo>
                  <a:cubicBezTo>
                    <a:pt x="7072" y="2636"/>
                    <a:pt x="7072" y="1635"/>
                    <a:pt x="6472" y="1035"/>
                  </a:cubicBezTo>
                  <a:lnTo>
                    <a:pt x="5437" y="1"/>
                  </a:ln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0"/>
            <p:cNvSpPr/>
            <p:nvPr/>
          </p:nvSpPr>
          <p:spPr>
            <a:xfrm>
              <a:off x="1481225" y="4240975"/>
              <a:ext cx="683850" cy="566275"/>
            </a:xfrm>
            <a:custGeom>
              <a:avLst/>
              <a:gdLst/>
              <a:ahLst/>
              <a:cxnLst/>
              <a:rect l="l" t="t" r="r" b="b"/>
              <a:pathLst>
                <a:path w="27354" h="22651" extrusionOk="0">
                  <a:moveTo>
                    <a:pt x="15132" y="1"/>
                  </a:moveTo>
                  <a:cubicBezTo>
                    <a:pt x="12234" y="1"/>
                    <a:pt x="9341" y="1101"/>
                    <a:pt x="7139" y="3303"/>
                  </a:cubicBezTo>
                  <a:cubicBezTo>
                    <a:pt x="1" y="10441"/>
                    <a:pt x="5038" y="22650"/>
                    <a:pt x="15145" y="22650"/>
                  </a:cubicBezTo>
                  <a:cubicBezTo>
                    <a:pt x="19715" y="22650"/>
                    <a:pt x="23851" y="19882"/>
                    <a:pt x="25619" y="15645"/>
                  </a:cubicBezTo>
                  <a:cubicBezTo>
                    <a:pt x="27354" y="11409"/>
                    <a:pt x="26386" y="6539"/>
                    <a:pt x="23151" y="3303"/>
                  </a:cubicBezTo>
                  <a:cubicBezTo>
                    <a:pt x="20932" y="1101"/>
                    <a:pt x="18030" y="1"/>
                    <a:pt x="15132" y="1"/>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0"/>
            <p:cNvSpPr/>
            <p:nvPr/>
          </p:nvSpPr>
          <p:spPr>
            <a:xfrm>
              <a:off x="1596300" y="4326875"/>
              <a:ext cx="526250" cy="393650"/>
            </a:xfrm>
            <a:custGeom>
              <a:avLst/>
              <a:gdLst/>
              <a:ahLst/>
              <a:cxnLst/>
              <a:rect l="l" t="t" r="r" b="b"/>
              <a:pathLst>
                <a:path w="21050" h="15746" extrusionOk="0">
                  <a:moveTo>
                    <a:pt x="10529" y="0"/>
                  </a:moveTo>
                  <a:cubicBezTo>
                    <a:pt x="8515" y="0"/>
                    <a:pt x="6506" y="768"/>
                    <a:pt x="4971" y="2302"/>
                  </a:cubicBezTo>
                  <a:cubicBezTo>
                    <a:pt x="1" y="7272"/>
                    <a:pt x="3537" y="15745"/>
                    <a:pt x="10542" y="15745"/>
                  </a:cubicBezTo>
                  <a:cubicBezTo>
                    <a:pt x="17547" y="15745"/>
                    <a:pt x="21049" y="7272"/>
                    <a:pt x="16112" y="2302"/>
                  </a:cubicBezTo>
                  <a:cubicBezTo>
                    <a:pt x="14561" y="768"/>
                    <a:pt x="12543" y="0"/>
                    <a:pt x="10529"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40"/>
          <p:cNvGrpSpPr/>
          <p:nvPr/>
        </p:nvGrpSpPr>
        <p:grpSpPr>
          <a:xfrm>
            <a:off x="7978072" y="2406281"/>
            <a:ext cx="438896" cy="434500"/>
            <a:chOff x="2532825" y="1741700"/>
            <a:chExt cx="438896" cy="434500"/>
          </a:xfrm>
        </p:grpSpPr>
        <p:sp>
          <p:nvSpPr>
            <p:cNvPr id="380" name="Google Shape;380;p40"/>
            <p:cNvSpPr/>
            <p:nvPr/>
          </p:nvSpPr>
          <p:spPr>
            <a:xfrm>
              <a:off x="2532825" y="1741700"/>
              <a:ext cx="438896" cy="434500"/>
            </a:xfrm>
            <a:custGeom>
              <a:avLst/>
              <a:gdLst/>
              <a:ahLst/>
              <a:cxnLst/>
              <a:rect l="l" t="t" r="r" b="b"/>
              <a:pathLst>
                <a:path w="21116" h="17380" extrusionOk="0">
                  <a:moveTo>
                    <a:pt x="2335" y="0"/>
                  </a:moveTo>
                  <a:cubicBezTo>
                    <a:pt x="1034" y="0"/>
                    <a:pt x="0" y="1067"/>
                    <a:pt x="0" y="2368"/>
                  </a:cubicBezTo>
                  <a:lnTo>
                    <a:pt x="0" y="15011"/>
                  </a:lnTo>
                  <a:cubicBezTo>
                    <a:pt x="0" y="16345"/>
                    <a:pt x="1034" y="17379"/>
                    <a:pt x="2335" y="17379"/>
                  </a:cubicBezTo>
                  <a:lnTo>
                    <a:pt x="18780" y="17379"/>
                  </a:lnTo>
                  <a:cubicBezTo>
                    <a:pt x="20081" y="17379"/>
                    <a:pt x="21115" y="16345"/>
                    <a:pt x="21115" y="15011"/>
                  </a:cubicBezTo>
                  <a:lnTo>
                    <a:pt x="21115" y="2368"/>
                  </a:lnTo>
                  <a:cubicBezTo>
                    <a:pt x="21115" y="1067"/>
                    <a:pt x="20081" y="0"/>
                    <a:pt x="18780"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0"/>
            <p:cNvSpPr/>
            <p:nvPr/>
          </p:nvSpPr>
          <p:spPr>
            <a:xfrm>
              <a:off x="2604660" y="1828676"/>
              <a:ext cx="295226" cy="260549"/>
            </a:xfrm>
            <a:custGeom>
              <a:avLst/>
              <a:gdLst/>
              <a:ahLst/>
              <a:cxnLst/>
              <a:rect l="l" t="t" r="r" b="b"/>
              <a:pathLst>
                <a:path w="13911" h="12277" extrusionOk="0">
                  <a:moveTo>
                    <a:pt x="6943" y="1"/>
                  </a:moveTo>
                  <a:cubicBezTo>
                    <a:pt x="6589" y="1"/>
                    <a:pt x="6238" y="134"/>
                    <a:pt x="5972" y="401"/>
                  </a:cubicBezTo>
                  <a:lnTo>
                    <a:pt x="734" y="5638"/>
                  </a:lnTo>
                  <a:cubicBezTo>
                    <a:pt x="1" y="6372"/>
                    <a:pt x="201" y="7573"/>
                    <a:pt x="1602" y="7573"/>
                  </a:cubicBezTo>
                  <a:lnTo>
                    <a:pt x="2903" y="7573"/>
                  </a:lnTo>
                  <a:lnTo>
                    <a:pt x="2903" y="10875"/>
                  </a:lnTo>
                  <a:cubicBezTo>
                    <a:pt x="2903" y="11642"/>
                    <a:pt x="3503" y="12276"/>
                    <a:pt x="4270" y="12276"/>
                  </a:cubicBezTo>
                  <a:lnTo>
                    <a:pt x="5404" y="12276"/>
                  </a:lnTo>
                  <a:lnTo>
                    <a:pt x="5404" y="9774"/>
                  </a:lnTo>
                  <a:cubicBezTo>
                    <a:pt x="5404" y="9007"/>
                    <a:pt x="6005" y="8373"/>
                    <a:pt x="6772" y="8373"/>
                  </a:cubicBezTo>
                  <a:lnTo>
                    <a:pt x="7139" y="8373"/>
                  </a:lnTo>
                  <a:cubicBezTo>
                    <a:pt x="7873" y="8373"/>
                    <a:pt x="8507" y="9007"/>
                    <a:pt x="8507" y="9774"/>
                  </a:cubicBezTo>
                  <a:lnTo>
                    <a:pt x="8507" y="12276"/>
                  </a:lnTo>
                  <a:lnTo>
                    <a:pt x="9641" y="12276"/>
                  </a:lnTo>
                  <a:cubicBezTo>
                    <a:pt x="10375" y="12276"/>
                    <a:pt x="11008" y="11642"/>
                    <a:pt x="11008" y="10875"/>
                  </a:cubicBezTo>
                  <a:lnTo>
                    <a:pt x="11008" y="7573"/>
                  </a:lnTo>
                  <a:lnTo>
                    <a:pt x="12309" y="7573"/>
                  </a:lnTo>
                  <a:cubicBezTo>
                    <a:pt x="13710" y="7573"/>
                    <a:pt x="13911" y="6372"/>
                    <a:pt x="13177" y="5638"/>
                  </a:cubicBezTo>
                  <a:lnTo>
                    <a:pt x="7940" y="401"/>
                  </a:lnTo>
                  <a:cubicBezTo>
                    <a:pt x="7656" y="134"/>
                    <a:pt x="7297" y="1"/>
                    <a:pt x="6943"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 name="Google Shape;382;p40"/>
          <p:cNvSpPr/>
          <p:nvPr/>
        </p:nvSpPr>
        <p:spPr>
          <a:xfrm>
            <a:off x="8084095" y="3229628"/>
            <a:ext cx="226850" cy="226850"/>
          </a:xfrm>
          <a:custGeom>
            <a:avLst/>
            <a:gdLst/>
            <a:ahLst/>
            <a:cxnLst/>
            <a:rect l="l" t="t" r="r" b="b"/>
            <a:pathLst>
              <a:path w="9074" h="9074" extrusionOk="0">
                <a:moveTo>
                  <a:pt x="3970" y="0"/>
                </a:moveTo>
                <a:cubicBezTo>
                  <a:pt x="3469" y="0"/>
                  <a:pt x="3069" y="401"/>
                  <a:pt x="3036" y="901"/>
                </a:cubicBezTo>
                <a:lnTo>
                  <a:pt x="3036" y="3036"/>
                </a:lnTo>
                <a:lnTo>
                  <a:pt x="934" y="3036"/>
                </a:lnTo>
                <a:cubicBezTo>
                  <a:pt x="434" y="3036"/>
                  <a:pt x="0" y="3436"/>
                  <a:pt x="33" y="3970"/>
                </a:cubicBezTo>
                <a:lnTo>
                  <a:pt x="33" y="5137"/>
                </a:lnTo>
                <a:cubicBezTo>
                  <a:pt x="0" y="5638"/>
                  <a:pt x="434" y="6038"/>
                  <a:pt x="934" y="6038"/>
                </a:cubicBezTo>
                <a:lnTo>
                  <a:pt x="3069" y="6038"/>
                </a:lnTo>
                <a:lnTo>
                  <a:pt x="3069" y="8173"/>
                </a:lnTo>
                <a:cubicBezTo>
                  <a:pt x="3069" y="8673"/>
                  <a:pt x="3469" y="9074"/>
                  <a:pt x="3970" y="9074"/>
                </a:cubicBezTo>
                <a:lnTo>
                  <a:pt x="5137" y="9074"/>
                </a:lnTo>
                <a:cubicBezTo>
                  <a:pt x="5637" y="9074"/>
                  <a:pt x="6038" y="8673"/>
                  <a:pt x="6038" y="8173"/>
                </a:cubicBezTo>
                <a:lnTo>
                  <a:pt x="6038" y="6038"/>
                </a:lnTo>
                <a:lnTo>
                  <a:pt x="8173" y="6038"/>
                </a:lnTo>
                <a:cubicBezTo>
                  <a:pt x="8673" y="6038"/>
                  <a:pt x="9073" y="5638"/>
                  <a:pt x="9073" y="5137"/>
                </a:cubicBezTo>
                <a:lnTo>
                  <a:pt x="9073" y="3970"/>
                </a:lnTo>
                <a:cubicBezTo>
                  <a:pt x="9073" y="3436"/>
                  <a:pt x="8673" y="3036"/>
                  <a:pt x="8173" y="3036"/>
                </a:cubicBezTo>
                <a:lnTo>
                  <a:pt x="6038" y="3036"/>
                </a:lnTo>
                <a:lnTo>
                  <a:pt x="6038" y="901"/>
                </a:lnTo>
                <a:cubicBezTo>
                  <a:pt x="6038" y="401"/>
                  <a:pt x="5637" y="0"/>
                  <a:pt x="5137" y="0"/>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p:nvPr/>
        </p:nvSpPr>
        <p:spPr>
          <a:xfrm>
            <a:off x="365700" y="365700"/>
            <a:ext cx="4807500" cy="4412100"/>
          </a:xfrm>
          <a:prstGeom prst="roundRect">
            <a:avLst>
              <a:gd name="adj" fmla="val 344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1"/>
          <p:cNvSpPr/>
          <p:nvPr/>
        </p:nvSpPr>
        <p:spPr>
          <a:xfrm>
            <a:off x="559950" y="3728675"/>
            <a:ext cx="4419000" cy="855600"/>
          </a:xfrm>
          <a:prstGeom prst="roundRect">
            <a:avLst>
              <a:gd name="adj" fmla="val 12258"/>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9" name="Google Shape;389;p41"/>
          <p:cNvSpPr/>
          <p:nvPr/>
        </p:nvSpPr>
        <p:spPr>
          <a:xfrm flipH="1">
            <a:off x="2112900" y="559218"/>
            <a:ext cx="1313100" cy="1313100"/>
          </a:xfrm>
          <a:prstGeom prst="roundRect">
            <a:avLst>
              <a:gd name="adj" fmla="val 16667"/>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1"/>
          <p:cNvSpPr txBox="1">
            <a:spLocks noGrp="1"/>
          </p:cNvSpPr>
          <p:nvPr>
            <p:ph type="title"/>
          </p:nvPr>
        </p:nvSpPr>
        <p:spPr>
          <a:xfrm>
            <a:off x="559950" y="2038800"/>
            <a:ext cx="4419000" cy="1512000"/>
          </a:xfrm>
          <a:prstGeom prst="rect">
            <a:avLst/>
          </a:prstGeom>
        </p:spPr>
        <p:txBody>
          <a:bodyPr spcFirstLastPara="1" wrap="square" lIns="91425" tIns="91425" rIns="91425" bIns="91425" anchor="ctr" anchorCtr="0">
            <a:noAutofit/>
          </a:bodyPr>
          <a:lstStyle/>
          <a:p>
            <a:r>
              <a:rPr lang="en" sz="3600"/>
              <a:t>Calendario de </a:t>
            </a:r>
            <a:r>
              <a:rPr lang="en" sz="3600" err="1"/>
              <a:t>actividades</a:t>
            </a:r>
            <a:endParaRPr lang="en" sz="3600"/>
          </a:p>
        </p:txBody>
      </p:sp>
      <p:sp>
        <p:nvSpPr>
          <p:cNvPr id="391" name="Google Shape;391;p41"/>
          <p:cNvSpPr txBox="1">
            <a:spLocks noGrp="1"/>
          </p:cNvSpPr>
          <p:nvPr>
            <p:ph type="title" idx="2"/>
          </p:nvPr>
        </p:nvSpPr>
        <p:spPr>
          <a:xfrm>
            <a:off x="2112900" y="752412"/>
            <a:ext cx="13131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72" name="Google Shape;472;p41"/>
          <p:cNvSpPr/>
          <p:nvPr/>
        </p:nvSpPr>
        <p:spPr>
          <a:xfrm>
            <a:off x="218086" y="1092650"/>
            <a:ext cx="295225" cy="246175"/>
          </a:xfrm>
          <a:custGeom>
            <a:avLst/>
            <a:gdLst/>
            <a:ahLst/>
            <a:cxnLst/>
            <a:rect l="l" t="t" r="r" b="b"/>
            <a:pathLst>
              <a:path w="11809" h="9847" extrusionOk="0">
                <a:moveTo>
                  <a:pt x="2797" y="1"/>
                </a:moveTo>
                <a:cubicBezTo>
                  <a:pt x="1322" y="1"/>
                  <a:pt x="1" y="1204"/>
                  <a:pt x="468" y="3538"/>
                </a:cubicBezTo>
                <a:cubicBezTo>
                  <a:pt x="868" y="5673"/>
                  <a:pt x="2969" y="8175"/>
                  <a:pt x="5304" y="9576"/>
                </a:cubicBezTo>
                <a:cubicBezTo>
                  <a:pt x="5598" y="9755"/>
                  <a:pt x="5748" y="9847"/>
                  <a:pt x="5903" y="9847"/>
                </a:cubicBezTo>
                <a:cubicBezTo>
                  <a:pt x="6064" y="9847"/>
                  <a:pt x="6231" y="9747"/>
                  <a:pt x="6572" y="9542"/>
                </a:cubicBezTo>
                <a:cubicBezTo>
                  <a:pt x="8907" y="8108"/>
                  <a:pt x="10942" y="5639"/>
                  <a:pt x="11342" y="3538"/>
                </a:cubicBezTo>
                <a:cubicBezTo>
                  <a:pt x="11809" y="1204"/>
                  <a:pt x="10488" y="1"/>
                  <a:pt x="9013" y="1"/>
                </a:cubicBezTo>
                <a:cubicBezTo>
                  <a:pt x="7747" y="1"/>
                  <a:pt x="6367" y="886"/>
                  <a:pt x="5905" y="2704"/>
                </a:cubicBezTo>
                <a:cubicBezTo>
                  <a:pt x="5443" y="886"/>
                  <a:pt x="4063" y="1"/>
                  <a:pt x="2797"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121065A0-1949-A6A8-60A0-B694FDFEDBF7}"/>
              </a:ext>
            </a:extLst>
          </p:cNvPr>
          <p:cNvSpPr>
            <a:spLocks noGrp="1"/>
          </p:cNvSpPr>
          <p:nvPr>
            <p:ph type="subTitle" idx="1"/>
          </p:nvPr>
        </p:nvSpPr>
        <p:spPr/>
        <p:txBody>
          <a:bodyPr/>
          <a:lstStyle/>
          <a:p>
            <a:endParaRPr lang="en-US"/>
          </a:p>
        </p:txBody>
      </p:sp>
      <p:pic>
        <p:nvPicPr>
          <p:cNvPr id="4" name="Picture 4" descr="Clipart - Calendar icon with binder rings">
            <a:extLst>
              <a:ext uri="{FF2B5EF4-FFF2-40B4-BE49-F238E27FC236}">
                <a16:creationId xmlns:a16="http://schemas.microsoft.com/office/drawing/2014/main" id="{D987A63D-F07D-7C7A-D2E0-32E75A226E4D}"/>
              </a:ext>
            </a:extLst>
          </p:cNvPr>
          <p:cNvPicPr>
            <a:picLocks noChangeAspect="1"/>
          </p:cNvPicPr>
          <p:nvPr/>
        </p:nvPicPr>
        <p:blipFill>
          <a:blip r:embed="rId3"/>
          <a:stretch>
            <a:fillRect/>
          </a:stretch>
        </p:blipFill>
        <p:spPr>
          <a:xfrm>
            <a:off x="5661242" y="748690"/>
            <a:ext cx="3027647" cy="301981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8" name="Google Shape;478;p42"/>
          <p:cNvSpPr/>
          <p:nvPr/>
        </p:nvSpPr>
        <p:spPr>
          <a:xfrm>
            <a:off x="252700" y="4352413"/>
            <a:ext cx="226000" cy="226025"/>
          </a:xfrm>
          <a:custGeom>
            <a:avLst/>
            <a:gdLst/>
            <a:ahLst/>
            <a:cxnLst/>
            <a:rect l="l" t="t" r="r" b="b"/>
            <a:pathLst>
              <a:path w="9040" h="9041" extrusionOk="0">
                <a:moveTo>
                  <a:pt x="3936" y="1"/>
                </a:moveTo>
                <a:cubicBezTo>
                  <a:pt x="3436" y="1"/>
                  <a:pt x="3036" y="401"/>
                  <a:pt x="3036" y="902"/>
                </a:cubicBezTo>
                <a:lnTo>
                  <a:pt x="3036" y="3036"/>
                </a:lnTo>
                <a:lnTo>
                  <a:pt x="901" y="3036"/>
                </a:lnTo>
                <a:cubicBezTo>
                  <a:pt x="400" y="3036"/>
                  <a:pt x="0" y="3437"/>
                  <a:pt x="0" y="3937"/>
                </a:cubicBezTo>
                <a:lnTo>
                  <a:pt x="0" y="5105"/>
                </a:lnTo>
                <a:cubicBezTo>
                  <a:pt x="0" y="5605"/>
                  <a:pt x="400" y="6005"/>
                  <a:pt x="901" y="6005"/>
                </a:cubicBezTo>
                <a:lnTo>
                  <a:pt x="3036" y="6005"/>
                </a:lnTo>
                <a:lnTo>
                  <a:pt x="3036" y="8140"/>
                </a:lnTo>
                <a:cubicBezTo>
                  <a:pt x="3036" y="8640"/>
                  <a:pt x="3436" y="9041"/>
                  <a:pt x="3936" y="9041"/>
                </a:cubicBezTo>
                <a:lnTo>
                  <a:pt x="5104" y="9041"/>
                </a:lnTo>
                <a:cubicBezTo>
                  <a:pt x="5604" y="9041"/>
                  <a:pt x="6004" y="8640"/>
                  <a:pt x="6004" y="8140"/>
                </a:cubicBezTo>
                <a:lnTo>
                  <a:pt x="6004" y="6005"/>
                </a:lnTo>
                <a:lnTo>
                  <a:pt x="8139" y="6005"/>
                </a:lnTo>
                <a:cubicBezTo>
                  <a:pt x="8640" y="6005"/>
                  <a:pt x="9040" y="5605"/>
                  <a:pt x="9040" y="5105"/>
                </a:cubicBezTo>
                <a:lnTo>
                  <a:pt x="9040" y="3937"/>
                </a:lnTo>
                <a:cubicBezTo>
                  <a:pt x="9040" y="3455"/>
                  <a:pt x="8668" y="3035"/>
                  <a:pt x="8193" y="3035"/>
                </a:cubicBezTo>
                <a:cubicBezTo>
                  <a:pt x="8175" y="3035"/>
                  <a:pt x="8157" y="3035"/>
                  <a:pt x="8139" y="3036"/>
                </a:cubicBezTo>
                <a:lnTo>
                  <a:pt x="6004" y="3036"/>
                </a:lnTo>
                <a:lnTo>
                  <a:pt x="6004" y="902"/>
                </a:lnTo>
                <a:cubicBezTo>
                  <a:pt x="6004" y="401"/>
                  <a:pt x="5604" y="1"/>
                  <a:pt x="5104"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365700" y="365700"/>
            <a:ext cx="8412600" cy="718800"/>
          </a:xfrm>
          <a:prstGeom prst="roundRect">
            <a:avLst>
              <a:gd name="adj" fmla="val 20371"/>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42"/>
          <p:cNvGrpSpPr/>
          <p:nvPr/>
        </p:nvGrpSpPr>
        <p:grpSpPr>
          <a:xfrm>
            <a:off x="8514350" y="148438"/>
            <a:ext cx="527900" cy="434500"/>
            <a:chOff x="4559250" y="2583950"/>
            <a:chExt cx="527900" cy="434500"/>
          </a:xfrm>
        </p:grpSpPr>
        <p:sp>
          <p:nvSpPr>
            <p:cNvPr id="481" name="Google Shape;481;p42"/>
            <p:cNvSpPr/>
            <p:nvPr/>
          </p:nvSpPr>
          <p:spPr>
            <a:xfrm>
              <a:off x="4559250" y="2583950"/>
              <a:ext cx="527900" cy="434500"/>
            </a:xfrm>
            <a:custGeom>
              <a:avLst/>
              <a:gdLst/>
              <a:ahLst/>
              <a:cxnLst/>
              <a:rect l="l" t="t" r="r" b="b"/>
              <a:pathLst>
                <a:path w="21116" h="17380" extrusionOk="0">
                  <a:moveTo>
                    <a:pt x="2369" y="1"/>
                  </a:moveTo>
                  <a:cubicBezTo>
                    <a:pt x="1035" y="1"/>
                    <a:pt x="1" y="1068"/>
                    <a:pt x="1" y="2369"/>
                  </a:cubicBezTo>
                  <a:lnTo>
                    <a:pt x="1" y="15045"/>
                  </a:lnTo>
                  <a:cubicBezTo>
                    <a:pt x="1" y="16346"/>
                    <a:pt x="1035" y="17380"/>
                    <a:pt x="2369" y="17380"/>
                  </a:cubicBezTo>
                  <a:lnTo>
                    <a:pt x="18781" y="17380"/>
                  </a:lnTo>
                  <a:cubicBezTo>
                    <a:pt x="20082" y="17380"/>
                    <a:pt x="21116" y="16346"/>
                    <a:pt x="21116" y="15045"/>
                  </a:cubicBezTo>
                  <a:lnTo>
                    <a:pt x="21116" y="2369"/>
                  </a:lnTo>
                  <a:cubicBezTo>
                    <a:pt x="21116" y="1068"/>
                    <a:pt x="20082" y="1"/>
                    <a:pt x="18781"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4754400" y="2694025"/>
              <a:ext cx="179325" cy="215200"/>
            </a:xfrm>
            <a:custGeom>
              <a:avLst/>
              <a:gdLst/>
              <a:ahLst/>
              <a:cxnLst/>
              <a:rect l="l" t="t" r="r" b="b"/>
              <a:pathLst>
                <a:path w="7173" h="8608" extrusionOk="0">
                  <a:moveTo>
                    <a:pt x="0" y="1"/>
                  </a:moveTo>
                  <a:lnTo>
                    <a:pt x="0" y="8607"/>
                  </a:lnTo>
                  <a:lnTo>
                    <a:pt x="7172" y="4304"/>
                  </a:lnTo>
                  <a:lnTo>
                    <a:pt x="0" y="1"/>
                  </a:ln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2"/>
          <p:cNvGrpSpPr/>
          <p:nvPr/>
        </p:nvGrpSpPr>
        <p:grpSpPr>
          <a:xfrm>
            <a:off x="101750" y="922838"/>
            <a:ext cx="527900" cy="433675"/>
            <a:chOff x="2356025" y="3709750"/>
            <a:chExt cx="527900" cy="433675"/>
          </a:xfrm>
        </p:grpSpPr>
        <p:sp>
          <p:nvSpPr>
            <p:cNvPr id="484" name="Google Shape;484;p42"/>
            <p:cNvSpPr/>
            <p:nvPr/>
          </p:nvSpPr>
          <p:spPr>
            <a:xfrm>
              <a:off x="2356025" y="3709750"/>
              <a:ext cx="527900" cy="433675"/>
            </a:xfrm>
            <a:custGeom>
              <a:avLst/>
              <a:gdLst/>
              <a:ahLst/>
              <a:cxnLst/>
              <a:rect l="l" t="t" r="r" b="b"/>
              <a:pathLst>
                <a:path w="21116" h="17347" extrusionOk="0">
                  <a:moveTo>
                    <a:pt x="8114" y="0"/>
                  </a:moveTo>
                  <a:cubicBezTo>
                    <a:pt x="6841" y="0"/>
                    <a:pt x="5838" y="1055"/>
                    <a:pt x="5838" y="2336"/>
                  </a:cubicBezTo>
                  <a:lnTo>
                    <a:pt x="5838" y="4171"/>
                  </a:lnTo>
                  <a:lnTo>
                    <a:pt x="2335" y="4171"/>
                  </a:lnTo>
                  <a:cubicBezTo>
                    <a:pt x="1034" y="4171"/>
                    <a:pt x="0" y="5205"/>
                    <a:pt x="0" y="6506"/>
                  </a:cubicBezTo>
                  <a:lnTo>
                    <a:pt x="0" y="15012"/>
                  </a:lnTo>
                  <a:cubicBezTo>
                    <a:pt x="0" y="16313"/>
                    <a:pt x="1034" y="17347"/>
                    <a:pt x="2335" y="17347"/>
                  </a:cubicBezTo>
                  <a:lnTo>
                    <a:pt x="18747" y="17347"/>
                  </a:lnTo>
                  <a:cubicBezTo>
                    <a:pt x="20048" y="17347"/>
                    <a:pt x="21115" y="16313"/>
                    <a:pt x="21115" y="15012"/>
                  </a:cubicBezTo>
                  <a:lnTo>
                    <a:pt x="21115" y="6506"/>
                  </a:lnTo>
                  <a:cubicBezTo>
                    <a:pt x="21115" y="5225"/>
                    <a:pt x="20080" y="4170"/>
                    <a:pt x="18806" y="4170"/>
                  </a:cubicBezTo>
                  <a:cubicBezTo>
                    <a:pt x="18787" y="4170"/>
                    <a:pt x="18767" y="4170"/>
                    <a:pt x="18747" y="4171"/>
                  </a:cubicBezTo>
                  <a:lnTo>
                    <a:pt x="15278" y="4171"/>
                  </a:lnTo>
                  <a:lnTo>
                    <a:pt x="15278" y="2336"/>
                  </a:lnTo>
                  <a:cubicBezTo>
                    <a:pt x="15278" y="1055"/>
                    <a:pt x="14243" y="0"/>
                    <a:pt x="12969" y="0"/>
                  </a:cubicBezTo>
                  <a:cubicBezTo>
                    <a:pt x="12949" y="0"/>
                    <a:pt x="12929" y="1"/>
                    <a:pt x="12910" y="1"/>
                  </a:cubicBezTo>
                  <a:lnTo>
                    <a:pt x="8173" y="1"/>
                  </a:lnTo>
                  <a:cubicBezTo>
                    <a:pt x="8153" y="1"/>
                    <a:pt x="8133" y="0"/>
                    <a:pt x="8114"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2463600" y="3860700"/>
              <a:ext cx="273550" cy="233750"/>
            </a:xfrm>
            <a:custGeom>
              <a:avLst/>
              <a:gdLst/>
              <a:ahLst/>
              <a:cxnLst/>
              <a:rect l="l" t="t" r="r" b="b"/>
              <a:pathLst>
                <a:path w="10942" h="9350" extrusionOk="0">
                  <a:moveTo>
                    <a:pt x="6238" y="1"/>
                  </a:moveTo>
                  <a:cubicBezTo>
                    <a:pt x="2102" y="1"/>
                    <a:pt x="0" y="5038"/>
                    <a:pt x="2936" y="7973"/>
                  </a:cubicBezTo>
                  <a:cubicBezTo>
                    <a:pt x="3897" y="8923"/>
                    <a:pt x="5071" y="9349"/>
                    <a:pt x="6221" y="9349"/>
                  </a:cubicBezTo>
                  <a:cubicBezTo>
                    <a:pt x="8623" y="9349"/>
                    <a:pt x="10919" y="7491"/>
                    <a:pt x="10942" y="4671"/>
                  </a:cubicBezTo>
                  <a:cubicBezTo>
                    <a:pt x="10942" y="2102"/>
                    <a:pt x="8840" y="1"/>
                    <a:pt x="6238"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2546150" y="3922425"/>
              <a:ext cx="128450" cy="110225"/>
            </a:xfrm>
            <a:custGeom>
              <a:avLst/>
              <a:gdLst/>
              <a:ahLst/>
              <a:cxnLst/>
              <a:rect l="l" t="t" r="r" b="b"/>
              <a:pathLst>
                <a:path w="5138" h="4409" extrusionOk="0">
                  <a:moveTo>
                    <a:pt x="2936" y="0"/>
                  </a:moveTo>
                  <a:cubicBezTo>
                    <a:pt x="1001" y="0"/>
                    <a:pt x="1" y="2369"/>
                    <a:pt x="1402" y="3770"/>
                  </a:cubicBezTo>
                  <a:cubicBezTo>
                    <a:pt x="1843" y="4211"/>
                    <a:pt x="2388" y="4409"/>
                    <a:pt x="2925" y="4409"/>
                  </a:cubicBezTo>
                  <a:cubicBezTo>
                    <a:pt x="4051" y="4409"/>
                    <a:pt x="5138" y="3535"/>
                    <a:pt x="5138" y="2202"/>
                  </a:cubicBezTo>
                  <a:cubicBezTo>
                    <a:pt x="5138" y="1001"/>
                    <a:pt x="4170" y="0"/>
                    <a:pt x="2936"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2553650" y="3753975"/>
              <a:ext cx="132625" cy="51725"/>
            </a:xfrm>
            <a:custGeom>
              <a:avLst/>
              <a:gdLst/>
              <a:ahLst/>
              <a:cxnLst/>
              <a:rect l="l" t="t" r="r" b="b"/>
              <a:pathLst>
                <a:path w="5305" h="2069" extrusionOk="0">
                  <a:moveTo>
                    <a:pt x="1" y="0"/>
                  </a:moveTo>
                  <a:lnTo>
                    <a:pt x="1" y="2068"/>
                  </a:lnTo>
                  <a:lnTo>
                    <a:pt x="5305" y="2068"/>
                  </a:lnTo>
                  <a:lnTo>
                    <a:pt x="5305" y="0"/>
                  </a:ln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42"/>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Costos</a:t>
            </a:r>
            <a:endParaRPr/>
          </a:p>
        </p:txBody>
      </p:sp>
      <p:grpSp>
        <p:nvGrpSpPr>
          <p:cNvPr id="491" name="Google Shape;491;p42"/>
          <p:cNvGrpSpPr/>
          <p:nvPr/>
        </p:nvGrpSpPr>
        <p:grpSpPr>
          <a:xfrm>
            <a:off x="8562511" y="868628"/>
            <a:ext cx="431555" cy="432703"/>
            <a:chOff x="133738" y="317889"/>
            <a:chExt cx="460473" cy="461698"/>
          </a:xfrm>
        </p:grpSpPr>
        <p:sp>
          <p:nvSpPr>
            <p:cNvPr id="492" name="Google Shape;492;p42"/>
            <p:cNvSpPr/>
            <p:nvPr/>
          </p:nvSpPr>
          <p:spPr>
            <a:xfrm>
              <a:off x="257624" y="442388"/>
              <a:ext cx="212700" cy="212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133738" y="317889"/>
              <a:ext cx="460473" cy="461698"/>
            </a:xfrm>
            <a:custGeom>
              <a:avLst/>
              <a:gdLst/>
              <a:ahLst/>
              <a:cxnLst/>
              <a:rect l="l" t="t" r="r" b="b"/>
              <a:pathLst>
                <a:path w="12410" h="12443" extrusionOk="0">
                  <a:moveTo>
                    <a:pt x="6152" y="4212"/>
                  </a:moveTo>
                  <a:cubicBezTo>
                    <a:pt x="7197" y="4212"/>
                    <a:pt x="8207" y="5019"/>
                    <a:pt x="8207" y="6238"/>
                  </a:cubicBezTo>
                  <a:cubicBezTo>
                    <a:pt x="8174" y="7339"/>
                    <a:pt x="7273" y="8240"/>
                    <a:pt x="6172" y="8240"/>
                  </a:cubicBezTo>
                  <a:cubicBezTo>
                    <a:pt x="4371" y="8240"/>
                    <a:pt x="3470" y="6072"/>
                    <a:pt x="4738" y="4804"/>
                  </a:cubicBezTo>
                  <a:cubicBezTo>
                    <a:pt x="5147" y="4395"/>
                    <a:pt x="5653" y="4212"/>
                    <a:pt x="6152" y="4212"/>
                  </a:cubicBezTo>
                  <a:close/>
                  <a:moveTo>
                    <a:pt x="5705" y="1"/>
                  </a:moveTo>
                  <a:cubicBezTo>
                    <a:pt x="5438" y="1"/>
                    <a:pt x="5205" y="201"/>
                    <a:pt x="5205" y="468"/>
                  </a:cubicBezTo>
                  <a:lnTo>
                    <a:pt x="5105" y="2236"/>
                  </a:lnTo>
                  <a:cubicBezTo>
                    <a:pt x="4771" y="2302"/>
                    <a:pt x="4404" y="2436"/>
                    <a:pt x="4104" y="2636"/>
                  </a:cubicBezTo>
                  <a:lnTo>
                    <a:pt x="2836" y="1468"/>
                  </a:lnTo>
                  <a:cubicBezTo>
                    <a:pt x="2736" y="1385"/>
                    <a:pt x="2611" y="1343"/>
                    <a:pt x="2490" y="1343"/>
                  </a:cubicBezTo>
                  <a:cubicBezTo>
                    <a:pt x="2369" y="1343"/>
                    <a:pt x="2253" y="1385"/>
                    <a:pt x="2169" y="1468"/>
                  </a:cubicBezTo>
                  <a:lnTo>
                    <a:pt x="1469" y="2169"/>
                  </a:lnTo>
                  <a:cubicBezTo>
                    <a:pt x="1302" y="2369"/>
                    <a:pt x="1269" y="2636"/>
                    <a:pt x="1435" y="2836"/>
                  </a:cubicBezTo>
                  <a:lnTo>
                    <a:pt x="2636" y="4137"/>
                  </a:lnTo>
                  <a:cubicBezTo>
                    <a:pt x="2436" y="4471"/>
                    <a:pt x="2303" y="4804"/>
                    <a:pt x="2203" y="5171"/>
                  </a:cubicBezTo>
                  <a:lnTo>
                    <a:pt x="435" y="5238"/>
                  </a:lnTo>
                  <a:cubicBezTo>
                    <a:pt x="201" y="5271"/>
                    <a:pt x="1" y="5471"/>
                    <a:pt x="1" y="5738"/>
                  </a:cubicBezTo>
                  <a:lnTo>
                    <a:pt x="1" y="6705"/>
                  </a:lnTo>
                  <a:cubicBezTo>
                    <a:pt x="1" y="6972"/>
                    <a:pt x="201" y="7172"/>
                    <a:pt x="435" y="7206"/>
                  </a:cubicBezTo>
                  <a:lnTo>
                    <a:pt x="2203" y="7306"/>
                  </a:lnTo>
                  <a:cubicBezTo>
                    <a:pt x="2303" y="7639"/>
                    <a:pt x="2436" y="7973"/>
                    <a:pt x="2636" y="8307"/>
                  </a:cubicBezTo>
                  <a:lnTo>
                    <a:pt x="1435" y="9608"/>
                  </a:lnTo>
                  <a:cubicBezTo>
                    <a:pt x="1269" y="9808"/>
                    <a:pt x="1302" y="10075"/>
                    <a:pt x="1469" y="10275"/>
                  </a:cubicBezTo>
                  <a:lnTo>
                    <a:pt x="2169" y="10975"/>
                  </a:lnTo>
                  <a:cubicBezTo>
                    <a:pt x="2257" y="11063"/>
                    <a:pt x="2382" y="11105"/>
                    <a:pt x="2511" y="11105"/>
                  </a:cubicBezTo>
                  <a:cubicBezTo>
                    <a:pt x="2625" y="11105"/>
                    <a:pt x="2742" y="11072"/>
                    <a:pt x="2836" y="11009"/>
                  </a:cubicBezTo>
                  <a:lnTo>
                    <a:pt x="4137" y="9808"/>
                  </a:lnTo>
                  <a:cubicBezTo>
                    <a:pt x="4437" y="10008"/>
                    <a:pt x="4771" y="10141"/>
                    <a:pt x="5138" y="10241"/>
                  </a:cubicBezTo>
                  <a:lnTo>
                    <a:pt x="5238" y="11976"/>
                  </a:lnTo>
                  <a:cubicBezTo>
                    <a:pt x="5238" y="12243"/>
                    <a:pt x="5472" y="12443"/>
                    <a:pt x="5705" y="12443"/>
                  </a:cubicBezTo>
                  <a:lnTo>
                    <a:pt x="6706" y="12443"/>
                  </a:lnTo>
                  <a:cubicBezTo>
                    <a:pt x="6973" y="12443"/>
                    <a:pt x="7173" y="12243"/>
                    <a:pt x="7206" y="11976"/>
                  </a:cubicBezTo>
                  <a:lnTo>
                    <a:pt x="7273" y="10241"/>
                  </a:lnTo>
                  <a:cubicBezTo>
                    <a:pt x="7640" y="10141"/>
                    <a:pt x="7973" y="10008"/>
                    <a:pt x="8274" y="9808"/>
                  </a:cubicBezTo>
                  <a:lnTo>
                    <a:pt x="9575" y="11009"/>
                  </a:lnTo>
                  <a:cubicBezTo>
                    <a:pt x="9669" y="11072"/>
                    <a:pt x="9786" y="11105"/>
                    <a:pt x="9900" y="11105"/>
                  </a:cubicBezTo>
                  <a:cubicBezTo>
                    <a:pt x="10028" y="11105"/>
                    <a:pt x="10154" y="11063"/>
                    <a:pt x="10242" y="10975"/>
                  </a:cubicBezTo>
                  <a:lnTo>
                    <a:pt x="10942" y="10275"/>
                  </a:lnTo>
                  <a:cubicBezTo>
                    <a:pt x="11142" y="10075"/>
                    <a:pt x="11142" y="9808"/>
                    <a:pt x="10976" y="9608"/>
                  </a:cubicBezTo>
                  <a:lnTo>
                    <a:pt x="9808" y="8307"/>
                  </a:lnTo>
                  <a:cubicBezTo>
                    <a:pt x="9975" y="7973"/>
                    <a:pt x="10108" y="7639"/>
                    <a:pt x="10208" y="7306"/>
                  </a:cubicBezTo>
                  <a:lnTo>
                    <a:pt x="11976" y="7206"/>
                  </a:lnTo>
                  <a:cubicBezTo>
                    <a:pt x="12210" y="7172"/>
                    <a:pt x="12410" y="6972"/>
                    <a:pt x="12410" y="6705"/>
                  </a:cubicBezTo>
                  <a:lnTo>
                    <a:pt x="12410" y="5738"/>
                  </a:lnTo>
                  <a:cubicBezTo>
                    <a:pt x="12410" y="5471"/>
                    <a:pt x="12210" y="5238"/>
                    <a:pt x="11943" y="5238"/>
                  </a:cubicBezTo>
                  <a:lnTo>
                    <a:pt x="10208" y="5171"/>
                  </a:lnTo>
                  <a:cubicBezTo>
                    <a:pt x="10108" y="4804"/>
                    <a:pt x="9975" y="4471"/>
                    <a:pt x="9775" y="4137"/>
                  </a:cubicBezTo>
                  <a:lnTo>
                    <a:pt x="10976" y="2836"/>
                  </a:lnTo>
                  <a:cubicBezTo>
                    <a:pt x="11109" y="2636"/>
                    <a:pt x="11109" y="2369"/>
                    <a:pt x="10942" y="2169"/>
                  </a:cubicBezTo>
                  <a:lnTo>
                    <a:pt x="10242" y="1468"/>
                  </a:lnTo>
                  <a:cubicBezTo>
                    <a:pt x="10136" y="1380"/>
                    <a:pt x="10012" y="1339"/>
                    <a:pt x="9889" y="1339"/>
                  </a:cubicBezTo>
                  <a:cubicBezTo>
                    <a:pt x="9778" y="1339"/>
                    <a:pt x="9669" y="1372"/>
                    <a:pt x="9575" y="1435"/>
                  </a:cubicBezTo>
                  <a:lnTo>
                    <a:pt x="8274" y="2636"/>
                  </a:lnTo>
                  <a:cubicBezTo>
                    <a:pt x="7940" y="2436"/>
                    <a:pt x="7606" y="2302"/>
                    <a:pt x="7240" y="2236"/>
                  </a:cubicBezTo>
                  <a:lnTo>
                    <a:pt x="7173" y="468"/>
                  </a:lnTo>
                  <a:cubicBezTo>
                    <a:pt x="7139" y="201"/>
                    <a:pt x="6939" y="1"/>
                    <a:pt x="6672"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descr="Table&#10;&#10;Description automatically generated">
            <a:extLst>
              <a:ext uri="{FF2B5EF4-FFF2-40B4-BE49-F238E27FC236}">
                <a16:creationId xmlns:a16="http://schemas.microsoft.com/office/drawing/2014/main" id="{A0B9B6D0-AAA9-1626-AF40-A0439BE9AA2A}"/>
              </a:ext>
            </a:extLst>
          </p:cNvPr>
          <p:cNvPicPr>
            <a:picLocks noChangeAspect="1"/>
          </p:cNvPicPr>
          <p:nvPr/>
        </p:nvPicPr>
        <p:blipFill>
          <a:blip r:embed="rId3"/>
          <a:stretch>
            <a:fillRect/>
          </a:stretch>
        </p:blipFill>
        <p:spPr>
          <a:xfrm>
            <a:off x="1321495" y="1220546"/>
            <a:ext cx="6493178" cy="358705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8" name="Google Shape;478;p42"/>
          <p:cNvSpPr/>
          <p:nvPr/>
        </p:nvSpPr>
        <p:spPr>
          <a:xfrm>
            <a:off x="252700" y="4352413"/>
            <a:ext cx="226000" cy="226025"/>
          </a:xfrm>
          <a:custGeom>
            <a:avLst/>
            <a:gdLst/>
            <a:ahLst/>
            <a:cxnLst/>
            <a:rect l="l" t="t" r="r" b="b"/>
            <a:pathLst>
              <a:path w="9040" h="9041" extrusionOk="0">
                <a:moveTo>
                  <a:pt x="3936" y="1"/>
                </a:moveTo>
                <a:cubicBezTo>
                  <a:pt x="3436" y="1"/>
                  <a:pt x="3036" y="401"/>
                  <a:pt x="3036" y="902"/>
                </a:cubicBezTo>
                <a:lnTo>
                  <a:pt x="3036" y="3036"/>
                </a:lnTo>
                <a:lnTo>
                  <a:pt x="901" y="3036"/>
                </a:lnTo>
                <a:cubicBezTo>
                  <a:pt x="400" y="3036"/>
                  <a:pt x="0" y="3437"/>
                  <a:pt x="0" y="3937"/>
                </a:cubicBezTo>
                <a:lnTo>
                  <a:pt x="0" y="5105"/>
                </a:lnTo>
                <a:cubicBezTo>
                  <a:pt x="0" y="5605"/>
                  <a:pt x="400" y="6005"/>
                  <a:pt x="901" y="6005"/>
                </a:cubicBezTo>
                <a:lnTo>
                  <a:pt x="3036" y="6005"/>
                </a:lnTo>
                <a:lnTo>
                  <a:pt x="3036" y="8140"/>
                </a:lnTo>
                <a:cubicBezTo>
                  <a:pt x="3036" y="8640"/>
                  <a:pt x="3436" y="9041"/>
                  <a:pt x="3936" y="9041"/>
                </a:cubicBezTo>
                <a:lnTo>
                  <a:pt x="5104" y="9041"/>
                </a:lnTo>
                <a:cubicBezTo>
                  <a:pt x="5604" y="9041"/>
                  <a:pt x="6004" y="8640"/>
                  <a:pt x="6004" y="8140"/>
                </a:cubicBezTo>
                <a:lnTo>
                  <a:pt x="6004" y="6005"/>
                </a:lnTo>
                <a:lnTo>
                  <a:pt x="8139" y="6005"/>
                </a:lnTo>
                <a:cubicBezTo>
                  <a:pt x="8640" y="6005"/>
                  <a:pt x="9040" y="5605"/>
                  <a:pt x="9040" y="5105"/>
                </a:cubicBezTo>
                <a:lnTo>
                  <a:pt x="9040" y="3937"/>
                </a:lnTo>
                <a:cubicBezTo>
                  <a:pt x="9040" y="3455"/>
                  <a:pt x="8668" y="3035"/>
                  <a:pt x="8193" y="3035"/>
                </a:cubicBezTo>
                <a:cubicBezTo>
                  <a:pt x="8175" y="3035"/>
                  <a:pt x="8157" y="3035"/>
                  <a:pt x="8139" y="3036"/>
                </a:cubicBezTo>
                <a:lnTo>
                  <a:pt x="6004" y="3036"/>
                </a:lnTo>
                <a:lnTo>
                  <a:pt x="6004" y="902"/>
                </a:lnTo>
                <a:cubicBezTo>
                  <a:pt x="6004" y="401"/>
                  <a:pt x="5604" y="1"/>
                  <a:pt x="5104"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365700" y="365700"/>
            <a:ext cx="8412600" cy="718800"/>
          </a:xfrm>
          <a:prstGeom prst="roundRect">
            <a:avLst>
              <a:gd name="adj" fmla="val 20371"/>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42"/>
          <p:cNvGrpSpPr/>
          <p:nvPr/>
        </p:nvGrpSpPr>
        <p:grpSpPr>
          <a:xfrm>
            <a:off x="8514350" y="148438"/>
            <a:ext cx="527900" cy="434500"/>
            <a:chOff x="4559250" y="2583950"/>
            <a:chExt cx="527900" cy="434500"/>
          </a:xfrm>
        </p:grpSpPr>
        <p:sp>
          <p:nvSpPr>
            <p:cNvPr id="481" name="Google Shape;481;p42"/>
            <p:cNvSpPr/>
            <p:nvPr/>
          </p:nvSpPr>
          <p:spPr>
            <a:xfrm>
              <a:off x="4559250" y="2583950"/>
              <a:ext cx="527900" cy="434500"/>
            </a:xfrm>
            <a:custGeom>
              <a:avLst/>
              <a:gdLst/>
              <a:ahLst/>
              <a:cxnLst/>
              <a:rect l="l" t="t" r="r" b="b"/>
              <a:pathLst>
                <a:path w="21116" h="17380" extrusionOk="0">
                  <a:moveTo>
                    <a:pt x="2369" y="1"/>
                  </a:moveTo>
                  <a:cubicBezTo>
                    <a:pt x="1035" y="1"/>
                    <a:pt x="1" y="1068"/>
                    <a:pt x="1" y="2369"/>
                  </a:cubicBezTo>
                  <a:lnTo>
                    <a:pt x="1" y="15045"/>
                  </a:lnTo>
                  <a:cubicBezTo>
                    <a:pt x="1" y="16346"/>
                    <a:pt x="1035" y="17380"/>
                    <a:pt x="2369" y="17380"/>
                  </a:cubicBezTo>
                  <a:lnTo>
                    <a:pt x="18781" y="17380"/>
                  </a:lnTo>
                  <a:cubicBezTo>
                    <a:pt x="20082" y="17380"/>
                    <a:pt x="21116" y="16346"/>
                    <a:pt x="21116" y="15045"/>
                  </a:cubicBezTo>
                  <a:lnTo>
                    <a:pt x="21116" y="2369"/>
                  </a:lnTo>
                  <a:cubicBezTo>
                    <a:pt x="21116" y="1068"/>
                    <a:pt x="20082" y="1"/>
                    <a:pt x="18781"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4754400" y="2694025"/>
              <a:ext cx="179325" cy="215200"/>
            </a:xfrm>
            <a:custGeom>
              <a:avLst/>
              <a:gdLst/>
              <a:ahLst/>
              <a:cxnLst/>
              <a:rect l="l" t="t" r="r" b="b"/>
              <a:pathLst>
                <a:path w="7173" h="8608" extrusionOk="0">
                  <a:moveTo>
                    <a:pt x="0" y="1"/>
                  </a:moveTo>
                  <a:lnTo>
                    <a:pt x="0" y="8607"/>
                  </a:lnTo>
                  <a:lnTo>
                    <a:pt x="7172" y="4304"/>
                  </a:lnTo>
                  <a:lnTo>
                    <a:pt x="0" y="1"/>
                  </a:ln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2"/>
          <p:cNvGrpSpPr/>
          <p:nvPr/>
        </p:nvGrpSpPr>
        <p:grpSpPr>
          <a:xfrm>
            <a:off x="101750" y="922838"/>
            <a:ext cx="527900" cy="433675"/>
            <a:chOff x="2356025" y="3709750"/>
            <a:chExt cx="527900" cy="433675"/>
          </a:xfrm>
        </p:grpSpPr>
        <p:sp>
          <p:nvSpPr>
            <p:cNvPr id="484" name="Google Shape;484;p42"/>
            <p:cNvSpPr/>
            <p:nvPr/>
          </p:nvSpPr>
          <p:spPr>
            <a:xfrm>
              <a:off x="2356025" y="3709750"/>
              <a:ext cx="527900" cy="433675"/>
            </a:xfrm>
            <a:custGeom>
              <a:avLst/>
              <a:gdLst/>
              <a:ahLst/>
              <a:cxnLst/>
              <a:rect l="l" t="t" r="r" b="b"/>
              <a:pathLst>
                <a:path w="21116" h="17347" extrusionOk="0">
                  <a:moveTo>
                    <a:pt x="8114" y="0"/>
                  </a:moveTo>
                  <a:cubicBezTo>
                    <a:pt x="6841" y="0"/>
                    <a:pt x="5838" y="1055"/>
                    <a:pt x="5838" y="2336"/>
                  </a:cubicBezTo>
                  <a:lnTo>
                    <a:pt x="5838" y="4171"/>
                  </a:lnTo>
                  <a:lnTo>
                    <a:pt x="2335" y="4171"/>
                  </a:lnTo>
                  <a:cubicBezTo>
                    <a:pt x="1034" y="4171"/>
                    <a:pt x="0" y="5205"/>
                    <a:pt x="0" y="6506"/>
                  </a:cubicBezTo>
                  <a:lnTo>
                    <a:pt x="0" y="15012"/>
                  </a:lnTo>
                  <a:cubicBezTo>
                    <a:pt x="0" y="16313"/>
                    <a:pt x="1034" y="17347"/>
                    <a:pt x="2335" y="17347"/>
                  </a:cubicBezTo>
                  <a:lnTo>
                    <a:pt x="18747" y="17347"/>
                  </a:lnTo>
                  <a:cubicBezTo>
                    <a:pt x="20048" y="17347"/>
                    <a:pt x="21115" y="16313"/>
                    <a:pt x="21115" y="15012"/>
                  </a:cubicBezTo>
                  <a:lnTo>
                    <a:pt x="21115" y="6506"/>
                  </a:lnTo>
                  <a:cubicBezTo>
                    <a:pt x="21115" y="5225"/>
                    <a:pt x="20080" y="4170"/>
                    <a:pt x="18806" y="4170"/>
                  </a:cubicBezTo>
                  <a:cubicBezTo>
                    <a:pt x="18787" y="4170"/>
                    <a:pt x="18767" y="4170"/>
                    <a:pt x="18747" y="4171"/>
                  </a:cubicBezTo>
                  <a:lnTo>
                    <a:pt x="15278" y="4171"/>
                  </a:lnTo>
                  <a:lnTo>
                    <a:pt x="15278" y="2336"/>
                  </a:lnTo>
                  <a:cubicBezTo>
                    <a:pt x="15278" y="1055"/>
                    <a:pt x="14243" y="0"/>
                    <a:pt x="12969" y="0"/>
                  </a:cubicBezTo>
                  <a:cubicBezTo>
                    <a:pt x="12949" y="0"/>
                    <a:pt x="12929" y="1"/>
                    <a:pt x="12910" y="1"/>
                  </a:cubicBezTo>
                  <a:lnTo>
                    <a:pt x="8173" y="1"/>
                  </a:lnTo>
                  <a:cubicBezTo>
                    <a:pt x="8153" y="1"/>
                    <a:pt x="8133" y="0"/>
                    <a:pt x="8114"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2463600" y="3860700"/>
              <a:ext cx="273550" cy="233750"/>
            </a:xfrm>
            <a:custGeom>
              <a:avLst/>
              <a:gdLst/>
              <a:ahLst/>
              <a:cxnLst/>
              <a:rect l="l" t="t" r="r" b="b"/>
              <a:pathLst>
                <a:path w="10942" h="9350" extrusionOk="0">
                  <a:moveTo>
                    <a:pt x="6238" y="1"/>
                  </a:moveTo>
                  <a:cubicBezTo>
                    <a:pt x="2102" y="1"/>
                    <a:pt x="0" y="5038"/>
                    <a:pt x="2936" y="7973"/>
                  </a:cubicBezTo>
                  <a:cubicBezTo>
                    <a:pt x="3897" y="8923"/>
                    <a:pt x="5071" y="9349"/>
                    <a:pt x="6221" y="9349"/>
                  </a:cubicBezTo>
                  <a:cubicBezTo>
                    <a:pt x="8623" y="9349"/>
                    <a:pt x="10919" y="7491"/>
                    <a:pt x="10942" y="4671"/>
                  </a:cubicBezTo>
                  <a:cubicBezTo>
                    <a:pt x="10942" y="2102"/>
                    <a:pt x="8840" y="1"/>
                    <a:pt x="6238"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2546150" y="3922425"/>
              <a:ext cx="128450" cy="110225"/>
            </a:xfrm>
            <a:custGeom>
              <a:avLst/>
              <a:gdLst/>
              <a:ahLst/>
              <a:cxnLst/>
              <a:rect l="l" t="t" r="r" b="b"/>
              <a:pathLst>
                <a:path w="5138" h="4409" extrusionOk="0">
                  <a:moveTo>
                    <a:pt x="2936" y="0"/>
                  </a:moveTo>
                  <a:cubicBezTo>
                    <a:pt x="1001" y="0"/>
                    <a:pt x="1" y="2369"/>
                    <a:pt x="1402" y="3770"/>
                  </a:cubicBezTo>
                  <a:cubicBezTo>
                    <a:pt x="1843" y="4211"/>
                    <a:pt x="2388" y="4409"/>
                    <a:pt x="2925" y="4409"/>
                  </a:cubicBezTo>
                  <a:cubicBezTo>
                    <a:pt x="4051" y="4409"/>
                    <a:pt x="5138" y="3535"/>
                    <a:pt x="5138" y="2202"/>
                  </a:cubicBezTo>
                  <a:cubicBezTo>
                    <a:pt x="5138" y="1001"/>
                    <a:pt x="4170" y="0"/>
                    <a:pt x="2936"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2553650" y="3753975"/>
              <a:ext cx="132625" cy="51725"/>
            </a:xfrm>
            <a:custGeom>
              <a:avLst/>
              <a:gdLst/>
              <a:ahLst/>
              <a:cxnLst/>
              <a:rect l="l" t="t" r="r" b="b"/>
              <a:pathLst>
                <a:path w="5305" h="2069" extrusionOk="0">
                  <a:moveTo>
                    <a:pt x="1" y="0"/>
                  </a:moveTo>
                  <a:lnTo>
                    <a:pt x="1" y="2068"/>
                  </a:lnTo>
                  <a:lnTo>
                    <a:pt x="5305" y="2068"/>
                  </a:lnTo>
                  <a:lnTo>
                    <a:pt x="5305" y="0"/>
                  </a:ln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42"/>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r>
              <a:rPr lang="en"/>
              <a:t>Costos </a:t>
            </a:r>
            <a:r>
              <a:rPr lang="en" err="1"/>
              <a:t>por</a:t>
            </a:r>
            <a:r>
              <a:rPr lang="en"/>
              <a:t> personal</a:t>
            </a:r>
            <a:endParaRPr/>
          </a:p>
        </p:txBody>
      </p:sp>
      <p:grpSp>
        <p:nvGrpSpPr>
          <p:cNvPr id="491" name="Google Shape;491;p42"/>
          <p:cNvGrpSpPr/>
          <p:nvPr/>
        </p:nvGrpSpPr>
        <p:grpSpPr>
          <a:xfrm>
            <a:off x="8562511" y="868628"/>
            <a:ext cx="431555" cy="432703"/>
            <a:chOff x="133738" y="317889"/>
            <a:chExt cx="460473" cy="461698"/>
          </a:xfrm>
        </p:grpSpPr>
        <p:sp>
          <p:nvSpPr>
            <p:cNvPr id="492" name="Google Shape;492;p42"/>
            <p:cNvSpPr/>
            <p:nvPr/>
          </p:nvSpPr>
          <p:spPr>
            <a:xfrm>
              <a:off x="257624" y="442388"/>
              <a:ext cx="212700" cy="212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133738" y="317889"/>
              <a:ext cx="460473" cy="461698"/>
            </a:xfrm>
            <a:custGeom>
              <a:avLst/>
              <a:gdLst/>
              <a:ahLst/>
              <a:cxnLst/>
              <a:rect l="l" t="t" r="r" b="b"/>
              <a:pathLst>
                <a:path w="12410" h="12443" extrusionOk="0">
                  <a:moveTo>
                    <a:pt x="6152" y="4212"/>
                  </a:moveTo>
                  <a:cubicBezTo>
                    <a:pt x="7197" y="4212"/>
                    <a:pt x="8207" y="5019"/>
                    <a:pt x="8207" y="6238"/>
                  </a:cubicBezTo>
                  <a:cubicBezTo>
                    <a:pt x="8174" y="7339"/>
                    <a:pt x="7273" y="8240"/>
                    <a:pt x="6172" y="8240"/>
                  </a:cubicBezTo>
                  <a:cubicBezTo>
                    <a:pt x="4371" y="8240"/>
                    <a:pt x="3470" y="6072"/>
                    <a:pt x="4738" y="4804"/>
                  </a:cubicBezTo>
                  <a:cubicBezTo>
                    <a:pt x="5147" y="4395"/>
                    <a:pt x="5653" y="4212"/>
                    <a:pt x="6152" y="4212"/>
                  </a:cubicBezTo>
                  <a:close/>
                  <a:moveTo>
                    <a:pt x="5705" y="1"/>
                  </a:moveTo>
                  <a:cubicBezTo>
                    <a:pt x="5438" y="1"/>
                    <a:pt x="5205" y="201"/>
                    <a:pt x="5205" y="468"/>
                  </a:cubicBezTo>
                  <a:lnTo>
                    <a:pt x="5105" y="2236"/>
                  </a:lnTo>
                  <a:cubicBezTo>
                    <a:pt x="4771" y="2302"/>
                    <a:pt x="4404" y="2436"/>
                    <a:pt x="4104" y="2636"/>
                  </a:cubicBezTo>
                  <a:lnTo>
                    <a:pt x="2836" y="1468"/>
                  </a:lnTo>
                  <a:cubicBezTo>
                    <a:pt x="2736" y="1385"/>
                    <a:pt x="2611" y="1343"/>
                    <a:pt x="2490" y="1343"/>
                  </a:cubicBezTo>
                  <a:cubicBezTo>
                    <a:pt x="2369" y="1343"/>
                    <a:pt x="2253" y="1385"/>
                    <a:pt x="2169" y="1468"/>
                  </a:cubicBezTo>
                  <a:lnTo>
                    <a:pt x="1469" y="2169"/>
                  </a:lnTo>
                  <a:cubicBezTo>
                    <a:pt x="1302" y="2369"/>
                    <a:pt x="1269" y="2636"/>
                    <a:pt x="1435" y="2836"/>
                  </a:cubicBezTo>
                  <a:lnTo>
                    <a:pt x="2636" y="4137"/>
                  </a:lnTo>
                  <a:cubicBezTo>
                    <a:pt x="2436" y="4471"/>
                    <a:pt x="2303" y="4804"/>
                    <a:pt x="2203" y="5171"/>
                  </a:cubicBezTo>
                  <a:lnTo>
                    <a:pt x="435" y="5238"/>
                  </a:lnTo>
                  <a:cubicBezTo>
                    <a:pt x="201" y="5271"/>
                    <a:pt x="1" y="5471"/>
                    <a:pt x="1" y="5738"/>
                  </a:cubicBezTo>
                  <a:lnTo>
                    <a:pt x="1" y="6705"/>
                  </a:lnTo>
                  <a:cubicBezTo>
                    <a:pt x="1" y="6972"/>
                    <a:pt x="201" y="7172"/>
                    <a:pt x="435" y="7206"/>
                  </a:cubicBezTo>
                  <a:lnTo>
                    <a:pt x="2203" y="7306"/>
                  </a:lnTo>
                  <a:cubicBezTo>
                    <a:pt x="2303" y="7639"/>
                    <a:pt x="2436" y="7973"/>
                    <a:pt x="2636" y="8307"/>
                  </a:cubicBezTo>
                  <a:lnTo>
                    <a:pt x="1435" y="9608"/>
                  </a:lnTo>
                  <a:cubicBezTo>
                    <a:pt x="1269" y="9808"/>
                    <a:pt x="1302" y="10075"/>
                    <a:pt x="1469" y="10275"/>
                  </a:cubicBezTo>
                  <a:lnTo>
                    <a:pt x="2169" y="10975"/>
                  </a:lnTo>
                  <a:cubicBezTo>
                    <a:pt x="2257" y="11063"/>
                    <a:pt x="2382" y="11105"/>
                    <a:pt x="2511" y="11105"/>
                  </a:cubicBezTo>
                  <a:cubicBezTo>
                    <a:pt x="2625" y="11105"/>
                    <a:pt x="2742" y="11072"/>
                    <a:pt x="2836" y="11009"/>
                  </a:cubicBezTo>
                  <a:lnTo>
                    <a:pt x="4137" y="9808"/>
                  </a:lnTo>
                  <a:cubicBezTo>
                    <a:pt x="4437" y="10008"/>
                    <a:pt x="4771" y="10141"/>
                    <a:pt x="5138" y="10241"/>
                  </a:cubicBezTo>
                  <a:lnTo>
                    <a:pt x="5238" y="11976"/>
                  </a:lnTo>
                  <a:cubicBezTo>
                    <a:pt x="5238" y="12243"/>
                    <a:pt x="5472" y="12443"/>
                    <a:pt x="5705" y="12443"/>
                  </a:cubicBezTo>
                  <a:lnTo>
                    <a:pt x="6706" y="12443"/>
                  </a:lnTo>
                  <a:cubicBezTo>
                    <a:pt x="6973" y="12443"/>
                    <a:pt x="7173" y="12243"/>
                    <a:pt x="7206" y="11976"/>
                  </a:cubicBezTo>
                  <a:lnTo>
                    <a:pt x="7273" y="10241"/>
                  </a:lnTo>
                  <a:cubicBezTo>
                    <a:pt x="7640" y="10141"/>
                    <a:pt x="7973" y="10008"/>
                    <a:pt x="8274" y="9808"/>
                  </a:cubicBezTo>
                  <a:lnTo>
                    <a:pt x="9575" y="11009"/>
                  </a:lnTo>
                  <a:cubicBezTo>
                    <a:pt x="9669" y="11072"/>
                    <a:pt x="9786" y="11105"/>
                    <a:pt x="9900" y="11105"/>
                  </a:cubicBezTo>
                  <a:cubicBezTo>
                    <a:pt x="10028" y="11105"/>
                    <a:pt x="10154" y="11063"/>
                    <a:pt x="10242" y="10975"/>
                  </a:cubicBezTo>
                  <a:lnTo>
                    <a:pt x="10942" y="10275"/>
                  </a:lnTo>
                  <a:cubicBezTo>
                    <a:pt x="11142" y="10075"/>
                    <a:pt x="11142" y="9808"/>
                    <a:pt x="10976" y="9608"/>
                  </a:cubicBezTo>
                  <a:lnTo>
                    <a:pt x="9808" y="8307"/>
                  </a:lnTo>
                  <a:cubicBezTo>
                    <a:pt x="9975" y="7973"/>
                    <a:pt x="10108" y="7639"/>
                    <a:pt x="10208" y="7306"/>
                  </a:cubicBezTo>
                  <a:lnTo>
                    <a:pt x="11976" y="7206"/>
                  </a:lnTo>
                  <a:cubicBezTo>
                    <a:pt x="12210" y="7172"/>
                    <a:pt x="12410" y="6972"/>
                    <a:pt x="12410" y="6705"/>
                  </a:cubicBezTo>
                  <a:lnTo>
                    <a:pt x="12410" y="5738"/>
                  </a:lnTo>
                  <a:cubicBezTo>
                    <a:pt x="12410" y="5471"/>
                    <a:pt x="12210" y="5238"/>
                    <a:pt x="11943" y="5238"/>
                  </a:cubicBezTo>
                  <a:lnTo>
                    <a:pt x="10208" y="5171"/>
                  </a:lnTo>
                  <a:cubicBezTo>
                    <a:pt x="10108" y="4804"/>
                    <a:pt x="9975" y="4471"/>
                    <a:pt x="9775" y="4137"/>
                  </a:cubicBezTo>
                  <a:lnTo>
                    <a:pt x="10976" y="2836"/>
                  </a:lnTo>
                  <a:cubicBezTo>
                    <a:pt x="11109" y="2636"/>
                    <a:pt x="11109" y="2369"/>
                    <a:pt x="10942" y="2169"/>
                  </a:cubicBezTo>
                  <a:lnTo>
                    <a:pt x="10242" y="1468"/>
                  </a:lnTo>
                  <a:cubicBezTo>
                    <a:pt x="10136" y="1380"/>
                    <a:pt x="10012" y="1339"/>
                    <a:pt x="9889" y="1339"/>
                  </a:cubicBezTo>
                  <a:cubicBezTo>
                    <a:pt x="9778" y="1339"/>
                    <a:pt x="9669" y="1372"/>
                    <a:pt x="9575" y="1435"/>
                  </a:cubicBezTo>
                  <a:lnTo>
                    <a:pt x="8274" y="2636"/>
                  </a:lnTo>
                  <a:cubicBezTo>
                    <a:pt x="7940" y="2436"/>
                    <a:pt x="7606" y="2302"/>
                    <a:pt x="7240" y="2236"/>
                  </a:cubicBezTo>
                  <a:lnTo>
                    <a:pt x="7173" y="468"/>
                  </a:lnTo>
                  <a:cubicBezTo>
                    <a:pt x="7139" y="201"/>
                    <a:pt x="6939" y="1"/>
                    <a:pt x="6672"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3" descr="Table&#10;&#10;Description automatically generated">
            <a:extLst>
              <a:ext uri="{FF2B5EF4-FFF2-40B4-BE49-F238E27FC236}">
                <a16:creationId xmlns:a16="http://schemas.microsoft.com/office/drawing/2014/main" id="{C4E905BE-2794-85FE-FFDB-E06A433713EC}"/>
              </a:ext>
            </a:extLst>
          </p:cNvPr>
          <p:cNvPicPr>
            <a:picLocks noChangeAspect="1"/>
          </p:cNvPicPr>
          <p:nvPr/>
        </p:nvPicPr>
        <p:blipFill>
          <a:blip r:embed="rId3"/>
          <a:stretch>
            <a:fillRect/>
          </a:stretch>
        </p:blipFill>
        <p:spPr>
          <a:xfrm>
            <a:off x="2026085" y="1636417"/>
            <a:ext cx="5350179" cy="2559598"/>
          </a:xfrm>
          <a:prstGeom prst="rect">
            <a:avLst/>
          </a:prstGeom>
        </p:spPr>
      </p:pic>
    </p:spTree>
    <p:extLst>
      <p:ext uri="{BB962C8B-B14F-4D97-AF65-F5344CB8AC3E}">
        <p14:creationId xmlns:p14="http://schemas.microsoft.com/office/powerpoint/2010/main" val="1636170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8" name="Google Shape;478;p42"/>
          <p:cNvSpPr/>
          <p:nvPr/>
        </p:nvSpPr>
        <p:spPr>
          <a:xfrm>
            <a:off x="252700" y="4352413"/>
            <a:ext cx="226000" cy="226025"/>
          </a:xfrm>
          <a:custGeom>
            <a:avLst/>
            <a:gdLst/>
            <a:ahLst/>
            <a:cxnLst/>
            <a:rect l="l" t="t" r="r" b="b"/>
            <a:pathLst>
              <a:path w="9040" h="9041" extrusionOk="0">
                <a:moveTo>
                  <a:pt x="3936" y="1"/>
                </a:moveTo>
                <a:cubicBezTo>
                  <a:pt x="3436" y="1"/>
                  <a:pt x="3036" y="401"/>
                  <a:pt x="3036" y="902"/>
                </a:cubicBezTo>
                <a:lnTo>
                  <a:pt x="3036" y="3036"/>
                </a:lnTo>
                <a:lnTo>
                  <a:pt x="901" y="3036"/>
                </a:lnTo>
                <a:cubicBezTo>
                  <a:pt x="400" y="3036"/>
                  <a:pt x="0" y="3437"/>
                  <a:pt x="0" y="3937"/>
                </a:cubicBezTo>
                <a:lnTo>
                  <a:pt x="0" y="5105"/>
                </a:lnTo>
                <a:cubicBezTo>
                  <a:pt x="0" y="5605"/>
                  <a:pt x="400" y="6005"/>
                  <a:pt x="901" y="6005"/>
                </a:cubicBezTo>
                <a:lnTo>
                  <a:pt x="3036" y="6005"/>
                </a:lnTo>
                <a:lnTo>
                  <a:pt x="3036" y="8140"/>
                </a:lnTo>
                <a:cubicBezTo>
                  <a:pt x="3036" y="8640"/>
                  <a:pt x="3436" y="9041"/>
                  <a:pt x="3936" y="9041"/>
                </a:cubicBezTo>
                <a:lnTo>
                  <a:pt x="5104" y="9041"/>
                </a:lnTo>
                <a:cubicBezTo>
                  <a:pt x="5604" y="9041"/>
                  <a:pt x="6004" y="8640"/>
                  <a:pt x="6004" y="8140"/>
                </a:cubicBezTo>
                <a:lnTo>
                  <a:pt x="6004" y="6005"/>
                </a:lnTo>
                <a:lnTo>
                  <a:pt x="8139" y="6005"/>
                </a:lnTo>
                <a:cubicBezTo>
                  <a:pt x="8640" y="6005"/>
                  <a:pt x="9040" y="5605"/>
                  <a:pt x="9040" y="5105"/>
                </a:cubicBezTo>
                <a:lnTo>
                  <a:pt x="9040" y="3937"/>
                </a:lnTo>
                <a:cubicBezTo>
                  <a:pt x="9040" y="3455"/>
                  <a:pt x="8668" y="3035"/>
                  <a:pt x="8193" y="3035"/>
                </a:cubicBezTo>
                <a:cubicBezTo>
                  <a:pt x="8175" y="3035"/>
                  <a:pt x="8157" y="3035"/>
                  <a:pt x="8139" y="3036"/>
                </a:cubicBezTo>
                <a:lnTo>
                  <a:pt x="6004" y="3036"/>
                </a:lnTo>
                <a:lnTo>
                  <a:pt x="6004" y="902"/>
                </a:lnTo>
                <a:cubicBezTo>
                  <a:pt x="6004" y="401"/>
                  <a:pt x="5604" y="1"/>
                  <a:pt x="5104"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365700" y="365700"/>
            <a:ext cx="8412600" cy="718800"/>
          </a:xfrm>
          <a:prstGeom prst="roundRect">
            <a:avLst>
              <a:gd name="adj" fmla="val 20371"/>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42"/>
          <p:cNvGrpSpPr/>
          <p:nvPr/>
        </p:nvGrpSpPr>
        <p:grpSpPr>
          <a:xfrm>
            <a:off x="8514350" y="148438"/>
            <a:ext cx="527900" cy="434500"/>
            <a:chOff x="4559250" y="2583950"/>
            <a:chExt cx="527900" cy="434500"/>
          </a:xfrm>
        </p:grpSpPr>
        <p:sp>
          <p:nvSpPr>
            <p:cNvPr id="481" name="Google Shape;481;p42"/>
            <p:cNvSpPr/>
            <p:nvPr/>
          </p:nvSpPr>
          <p:spPr>
            <a:xfrm>
              <a:off x="4559250" y="2583950"/>
              <a:ext cx="527900" cy="434500"/>
            </a:xfrm>
            <a:custGeom>
              <a:avLst/>
              <a:gdLst/>
              <a:ahLst/>
              <a:cxnLst/>
              <a:rect l="l" t="t" r="r" b="b"/>
              <a:pathLst>
                <a:path w="21116" h="17380" extrusionOk="0">
                  <a:moveTo>
                    <a:pt x="2369" y="1"/>
                  </a:moveTo>
                  <a:cubicBezTo>
                    <a:pt x="1035" y="1"/>
                    <a:pt x="1" y="1068"/>
                    <a:pt x="1" y="2369"/>
                  </a:cubicBezTo>
                  <a:lnTo>
                    <a:pt x="1" y="15045"/>
                  </a:lnTo>
                  <a:cubicBezTo>
                    <a:pt x="1" y="16346"/>
                    <a:pt x="1035" y="17380"/>
                    <a:pt x="2369" y="17380"/>
                  </a:cubicBezTo>
                  <a:lnTo>
                    <a:pt x="18781" y="17380"/>
                  </a:lnTo>
                  <a:cubicBezTo>
                    <a:pt x="20082" y="17380"/>
                    <a:pt x="21116" y="16346"/>
                    <a:pt x="21116" y="15045"/>
                  </a:cubicBezTo>
                  <a:lnTo>
                    <a:pt x="21116" y="2369"/>
                  </a:lnTo>
                  <a:cubicBezTo>
                    <a:pt x="21116" y="1068"/>
                    <a:pt x="20082" y="1"/>
                    <a:pt x="18781"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4754400" y="2694025"/>
              <a:ext cx="179325" cy="215200"/>
            </a:xfrm>
            <a:custGeom>
              <a:avLst/>
              <a:gdLst/>
              <a:ahLst/>
              <a:cxnLst/>
              <a:rect l="l" t="t" r="r" b="b"/>
              <a:pathLst>
                <a:path w="7173" h="8608" extrusionOk="0">
                  <a:moveTo>
                    <a:pt x="0" y="1"/>
                  </a:moveTo>
                  <a:lnTo>
                    <a:pt x="0" y="8607"/>
                  </a:lnTo>
                  <a:lnTo>
                    <a:pt x="7172" y="4304"/>
                  </a:lnTo>
                  <a:lnTo>
                    <a:pt x="0" y="1"/>
                  </a:ln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2"/>
          <p:cNvGrpSpPr/>
          <p:nvPr/>
        </p:nvGrpSpPr>
        <p:grpSpPr>
          <a:xfrm>
            <a:off x="101750" y="922838"/>
            <a:ext cx="527900" cy="433675"/>
            <a:chOff x="2356025" y="3709750"/>
            <a:chExt cx="527900" cy="433675"/>
          </a:xfrm>
        </p:grpSpPr>
        <p:sp>
          <p:nvSpPr>
            <p:cNvPr id="484" name="Google Shape;484;p42"/>
            <p:cNvSpPr/>
            <p:nvPr/>
          </p:nvSpPr>
          <p:spPr>
            <a:xfrm>
              <a:off x="2356025" y="3709750"/>
              <a:ext cx="527900" cy="433675"/>
            </a:xfrm>
            <a:custGeom>
              <a:avLst/>
              <a:gdLst/>
              <a:ahLst/>
              <a:cxnLst/>
              <a:rect l="l" t="t" r="r" b="b"/>
              <a:pathLst>
                <a:path w="21116" h="17347" extrusionOk="0">
                  <a:moveTo>
                    <a:pt x="8114" y="0"/>
                  </a:moveTo>
                  <a:cubicBezTo>
                    <a:pt x="6841" y="0"/>
                    <a:pt x="5838" y="1055"/>
                    <a:pt x="5838" y="2336"/>
                  </a:cubicBezTo>
                  <a:lnTo>
                    <a:pt x="5838" y="4171"/>
                  </a:lnTo>
                  <a:lnTo>
                    <a:pt x="2335" y="4171"/>
                  </a:lnTo>
                  <a:cubicBezTo>
                    <a:pt x="1034" y="4171"/>
                    <a:pt x="0" y="5205"/>
                    <a:pt x="0" y="6506"/>
                  </a:cubicBezTo>
                  <a:lnTo>
                    <a:pt x="0" y="15012"/>
                  </a:lnTo>
                  <a:cubicBezTo>
                    <a:pt x="0" y="16313"/>
                    <a:pt x="1034" y="17347"/>
                    <a:pt x="2335" y="17347"/>
                  </a:cubicBezTo>
                  <a:lnTo>
                    <a:pt x="18747" y="17347"/>
                  </a:lnTo>
                  <a:cubicBezTo>
                    <a:pt x="20048" y="17347"/>
                    <a:pt x="21115" y="16313"/>
                    <a:pt x="21115" y="15012"/>
                  </a:cubicBezTo>
                  <a:lnTo>
                    <a:pt x="21115" y="6506"/>
                  </a:lnTo>
                  <a:cubicBezTo>
                    <a:pt x="21115" y="5225"/>
                    <a:pt x="20080" y="4170"/>
                    <a:pt x="18806" y="4170"/>
                  </a:cubicBezTo>
                  <a:cubicBezTo>
                    <a:pt x="18787" y="4170"/>
                    <a:pt x="18767" y="4170"/>
                    <a:pt x="18747" y="4171"/>
                  </a:cubicBezTo>
                  <a:lnTo>
                    <a:pt x="15278" y="4171"/>
                  </a:lnTo>
                  <a:lnTo>
                    <a:pt x="15278" y="2336"/>
                  </a:lnTo>
                  <a:cubicBezTo>
                    <a:pt x="15278" y="1055"/>
                    <a:pt x="14243" y="0"/>
                    <a:pt x="12969" y="0"/>
                  </a:cubicBezTo>
                  <a:cubicBezTo>
                    <a:pt x="12949" y="0"/>
                    <a:pt x="12929" y="1"/>
                    <a:pt x="12910" y="1"/>
                  </a:cubicBezTo>
                  <a:lnTo>
                    <a:pt x="8173" y="1"/>
                  </a:lnTo>
                  <a:cubicBezTo>
                    <a:pt x="8153" y="1"/>
                    <a:pt x="8133" y="0"/>
                    <a:pt x="8114"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2463600" y="3860700"/>
              <a:ext cx="273550" cy="233750"/>
            </a:xfrm>
            <a:custGeom>
              <a:avLst/>
              <a:gdLst/>
              <a:ahLst/>
              <a:cxnLst/>
              <a:rect l="l" t="t" r="r" b="b"/>
              <a:pathLst>
                <a:path w="10942" h="9350" extrusionOk="0">
                  <a:moveTo>
                    <a:pt x="6238" y="1"/>
                  </a:moveTo>
                  <a:cubicBezTo>
                    <a:pt x="2102" y="1"/>
                    <a:pt x="0" y="5038"/>
                    <a:pt x="2936" y="7973"/>
                  </a:cubicBezTo>
                  <a:cubicBezTo>
                    <a:pt x="3897" y="8923"/>
                    <a:pt x="5071" y="9349"/>
                    <a:pt x="6221" y="9349"/>
                  </a:cubicBezTo>
                  <a:cubicBezTo>
                    <a:pt x="8623" y="9349"/>
                    <a:pt x="10919" y="7491"/>
                    <a:pt x="10942" y="4671"/>
                  </a:cubicBezTo>
                  <a:cubicBezTo>
                    <a:pt x="10942" y="2102"/>
                    <a:pt x="8840" y="1"/>
                    <a:pt x="6238"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2546150" y="3922425"/>
              <a:ext cx="128450" cy="110225"/>
            </a:xfrm>
            <a:custGeom>
              <a:avLst/>
              <a:gdLst/>
              <a:ahLst/>
              <a:cxnLst/>
              <a:rect l="l" t="t" r="r" b="b"/>
              <a:pathLst>
                <a:path w="5138" h="4409" extrusionOk="0">
                  <a:moveTo>
                    <a:pt x="2936" y="0"/>
                  </a:moveTo>
                  <a:cubicBezTo>
                    <a:pt x="1001" y="0"/>
                    <a:pt x="1" y="2369"/>
                    <a:pt x="1402" y="3770"/>
                  </a:cubicBezTo>
                  <a:cubicBezTo>
                    <a:pt x="1843" y="4211"/>
                    <a:pt x="2388" y="4409"/>
                    <a:pt x="2925" y="4409"/>
                  </a:cubicBezTo>
                  <a:cubicBezTo>
                    <a:pt x="4051" y="4409"/>
                    <a:pt x="5138" y="3535"/>
                    <a:pt x="5138" y="2202"/>
                  </a:cubicBezTo>
                  <a:cubicBezTo>
                    <a:pt x="5138" y="1001"/>
                    <a:pt x="4170" y="0"/>
                    <a:pt x="2936"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2553650" y="3753975"/>
              <a:ext cx="132625" cy="51725"/>
            </a:xfrm>
            <a:custGeom>
              <a:avLst/>
              <a:gdLst/>
              <a:ahLst/>
              <a:cxnLst/>
              <a:rect l="l" t="t" r="r" b="b"/>
              <a:pathLst>
                <a:path w="5305" h="2069" extrusionOk="0">
                  <a:moveTo>
                    <a:pt x="1" y="0"/>
                  </a:moveTo>
                  <a:lnTo>
                    <a:pt x="1" y="2068"/>
                  </a:lnTo>
                  <a:lnTo>
                    <a:pt x="5305" y="2068"/>
                  </a:lnTo>
                  <a:lnTo>
                    <a:pt x="5305" y="0"/>
                  </a:ln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42"/>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r>
              <a:rPr lang="en"/>
              <a:t>Costos </a:t>
            </a:r>
            <a:r>
              <a:rPr lang="en" err="1"/>
              <a:t>fijos</a:t>
            </a:r>
            <a:r>
              <a:rPr lang="en"/>
              <a:t> y variables</a:t>
            </a:r>
            <a:endParaRPr/>
          </a:p>
        </p:txBody>
      </p:sp>
      <p:grpSp>
        <p:nvGrpSpPr>
          <p:cNvPr id="491" name="Google Shape;491;p42"/>
          <p:cNvGrpSpPr/>
          <p:nvPr/>
        </p:nvGrpSpPr>
        <p:grpSpPr>
          <a:xfrm>
            <a:off x="8562511" y="868628"/>
            <a:ext cx="431555" cy="432703"/>
            <a:chOff x="133738" y="317889"/>
            <a:chExt cx="460473" cy="461698"/>
          </a:xfrm>
        </p:grpSpPr>
        <p:sp>
          <p:nvSpPr>
            <p:cNvPr id="492" name="Google Shape;492;p42"/>
            <p:cNvSpPr/>
            <p:nvPr/>
          </p:nvSpPr>
          <p:spPr>
            <a:xfrm>
              <a:off x="257624" y="442388"/>
              <a:ext cx="212700" cy="212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133738" y="317889"/>
              <a:ext cx="460473" cy="461698"/>
            </a:xfrm>
            <a:custGeom>
              <a:avLst/>
              <a:gdLst/>
              <a:ahLst/>
              <a:cxnLst/>
              <a:rect l="l" t="t" r="r" b="b"/>
              <a:pathLst>
                <a:path w="12410" h="12443" extrusionOk="0">
                  <a:moveTo>
                    <a:pt x="6152" y="4212"/>
                  </a:moveTo>
                  <a:cubicBezTo>
                    <a:pt x="7197" y="4212"/>
                    <a:pt x="8207" y="5019"/>
                    <a:pt x="8207" y="6238"/>
                  </a:cubicBezTo>
                  <a:cubicBezTo>
                    <a:pt x="8174" y="7339"/>
                    <a:pt x="7273" y="8240"/>
                    <a:pt x="6172" y="8240"/>
                  </a:cubicBezTo>
                  <a:cubicBezTo>
                    <a:pt x="4371" y="8240"/>
                    <a:pt x="3470" y="6072"/>
                    <a:pt x="4738" y="4804"/>
                  </a:cubicBezTo>
                  <a:cubicBezTo>
                    <a:pt x="5147" y="4395"/>
                    <a:pt x="5653" y="4212"/>
                    <a:pt x="6152" y="4212"/>
                  </a:cubicBezTo>
                  <a:close/>
                  <a:moveTo>
                    <a:pt x="5705" y="1"/>
                  </a:moveTo>
                  <a:cubicBezTo>
                    <a:pt x="5438" y="1"/>
                    <a:pt x="5205" y="201"/>
                    <a:pt x="5205" y="468"/>
                  </a:cubicBezTo>
                  <a:lnTo>
                    <a:pt x="5105" y="2236"/>
                  </a:lnTo>
                  <a:cubicBezTo>
                    <a:pt x="4771" y="2302"/>
                    <a:pt x="4404" y="2436"/>
                    <a:pt x="4104" y="2636"/>
                  </a:cubicBezTo>
                  <a:lnTo>
                    <a:pt x="2836" y="1468"/>
                  </a:lnTo>
                  <a:cubicBezTo>
                    <a:pt x="2736" y="1385"/>
                    <a:pt x="2611" y="1343"/>
                    <a:pt x="2490" y="1343"/>
                  </a:cubicBezTo>
                  <a:cubicBezTo>
                    <a:pt x="2369" y="1343"/>
                    <a:pt x="2253" y="1385"/>
                    <a:pt x="2169" y="1468"/>
                  </a:cubicBezTo>
                  <a:lnTo>
                    <a:pt x="1469" y="2169"/>
                  </a:lnTo>
                  <a:cubicBezTo>
                    <a:pt x="1302" y="2369"/>
                    <a:pt x="1269" y="2636"/>
                    <a:pt x="1435" y="2836"/>
                  </a:cubicBezTo>
                  <a:lnTo>
                    <a:pt x="2636" y="4137"/>
                  </a:lnTo>
                  <a:cubicBezTo>
                    <a:pt x="2436" y="4471"/>
                    <a:pt x="2303" y="4804"/>
                    <a:pt x="2203" y="5171"/>
                  </a:cubicBezTo>
                  <a:lnTo>
                    <a:pt x="435" y="5238"/>
                  </a:lnTo>
                  <a:cubicBezTo>
                    <a:pt x="201" y="5271"/>
                    <a:pt x="1" y="5471"/>
                    <a:pt x="1" y="5738"/>
                  </a:cubicBezTo>
                  <a:lnTo>
                    <a:pt x="1" y="6705"/>
                  </a:lnTo>
                  <a:cubicBezTo>
                    <a:pt x="1" y="6972"/>
                    <a:pt x="201" y="7172"/>
                    <a:pt x="435" y="7206"/>
                  </a:cubicBezTo>
                  <a:lnTo>
                    <a:pt x="2203" y="7306"/>
                  </a:lnTo>
                  <a:cubicBezTo>
                    <a:pt x="2303" y="7639"/>
                    <a:pt x="2436" y="7973"/>
                    <a:pt x="2636" y="8307"/>
                  </a:cubicBezTo>
                  <a:lnTo>
                    <a:pt x="1435" y="9608"/>
                  </a:lnTo>
                  <a:cubicBezTo>
                    <a:pt x="1269" y="9808"/>
                    <a:pt x="1302" y="10075"/>
                    <a:pt x="1469" y="10275"/>
                  </a:cubicBezTo>
                  <a:lnTo>
                    <a:pt x="2169" y="10975"/>
                  </a:lnTo>
                  <a:cubicBezTo>
                    <a:pt x="2257" y="11063"/>
                    <a:pt x="2382" y="11105"/>
                    <a:pt x="2511" y="11105"/>
                  </a:cubicBezTo>
                  <a:cubicBezTo>
                    <a:pt x="2625" y="11105"/>
                    <a:pt x="2742" y="11072"/>
                    <a:pt x="2836" y="11009"/>
                  </a:cubicBezTo>
                  <a:lnTo>
                    <a:pt x="4137" y="9808"/>
                  </a:lnTo>
                  <a:cubicBezTo>
                    <a:pt x="4437" y="10008"/>
                    <a:pt x="4771" y="10141"/>
                    <a:pt x="5138" y="10241"/>
                  </a:cubicBezTo>
                  <a:lnTo>
                    <a:pt x="5238" y="11976"/>
                  </a:lnTo>
                  <a:cubicBezTo>
                    <a:pt x="5238" y="12243"/>
                    <a:pt x="5472" y="12443"/>
                    <a:pt x="5705" y="12443"/>
                  </a:cubicBezTo>
                  <a:lnTo>
                    <a:pt x="6706" y="12443"/>
                  </a:lnTo>
                  <a:cubicBezTo>
                    <a:pt x="6973" y="12443"/>
                    <a:pt x="7173" y="12243"/>
                    <a:pt x="7206" y="11976"/>
                  </a:cubicBezTo>
                  <a:lnTo>
                    <a:pt x="7273" y="10241"/>
                  </a:lnTo>
                  <a:cubicBezTo>
                    <a:pt x="7640" y="10141"/>
                    <a:pt x="7973" y="10008"/>
                    <a:pt x="8274" y="9808"/>
                  </a:cubicBezTo>
                  <a:lnTo>
                    <a:pt x="9575" y="11009"/>
                  </a:lnTo>
                  <a:cubicBezTo>
                    <a:pt x="9669" y="11072"/>
                    <a:pt x="9786" y="11105"/>
                    <a:pt x="9900" y="11105"/>
                  </a:cubicBezTo>
                  <a:cubicBezTo>
                    <a:pt x="10028" y="11105"/>
                    <a:pt x="10154" y="11063"/>
                    <a:pt x="10242" y="10975"/>
                  </a:cubicBezTo>
                  <a:lnTo>
                    <a:pt x="10942" y="10275"/>
                  </a:lnTo>
                  <a:cubicBezTo>
                    <a:pt x="11142" y="10075"/>
                    <a:pt x="11142" y="9808"/>
                    <a:pt x="10976" y="9608"/>
                  </a:cubicBezTo>
                  <a:lnTo>
                    <a:pt x="9808" y="8307"/>
                  </a:lnTo>
                  <a:cubicBezTo>
                    <a:pt x="9975" y="7973"/>
                    <a:pt x="10108" y="7639"/>
                    <a:pt x="10208" y="7306"/>
                  </a:cubicBezTo>
                  <a:lnTo>
                    <a:pt x="11976" y="7206"/>
                  </a:lnTo>
                  <a:cubicBezTo>
                    <a:pt x="12210" y="7172"/>
                    <a:pt x="12410" y="6972"/>
                    <a:pt x="12410" y="6705"/>
                  </a:cubicBezTo>
                  <a:lnTo>
                    <a:pt x="12410" y="5738"/>
                  </a:lnTo>
                  <a:cubicBezTo>
                    <a:pt x="12410" y="5471"/>
                    <a:pt x="12210" y="5238"/>
                    <a:pt x="11943" y="5238"/>
                  </a:cubicBezTo>
                  <a:lnTo>
                    <a:pt x="10208" y="5171"/>
                  </a:lnTo>
                  <a:cubicBezTo>
                    <a:pt x="10108" y="4804"/>
                    <a:pt x="9975" y="4471"/>
                    <a:pt x="9775" y="4137"/>
                  </a:cubicBezTo>
                  <a:lnTo>
                    <a:pt x="10976" y="2836"/>
                  </a:lnTo>
                  <a:cubicBezTo>
                    <a:pt x="11109" y="2636"/>
                    <a:pt x="11109" y="2369"/>
                    <a:pt x="10942" y="2169"/>
                  </a:cubicBezTo>
                  <a:lnTo>
                    <a:pt x="10242" y="1468"/>
                  </a:lnTo>
                  <a:cubicBezTo>
                    <a:pt x="10136" y="1380"/>
                    <a:pt x="10012" y="1339"/>
                    <a:pt x="9889" y="1339"/>
                  </a:cubicBezTo>
                  <a:cubicBezTo>
                    <a:pt x="9778" y="1339"/>
                    <a:pt x="9669" y="1372"/>
                    <a:pt x="9575" y="1435"/>
                  </a:cubicBezTo>
                  <a:lnTo>
                    <a:pt x="8274" y="2636"/>
                  </a:lnTo>
                  <a:cubicBezTo>
                    <a:pt x="7940" y="2436"/>
                    <a:pt x="7606" y="2302"/>
                    <a:pt x="7240" y="2236"/>
                  </a:cubicBezTo>
                  <a:lnTo>
                    <a:pt x="7173" y="468"/>
                  </a:lnTo>
                  <a:cubicBezTo>
                    <a:pt x="7139" y="201"/>
                    <a:pt x="6939" y="1"/>
                    <a:pt x="6672"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3" descr="Table&#10;&#10;Description automatically generated">
            <a:extLst>
              <a:ext uri="{FF2B5EF4-FFF2-40B4-BE49-F238E27FC236}">
                <a16:creationId xmlns:a16="http://schemas.microsoft.com/office/drawing/2014/main" id="{21F21DA0-B467-A257-9ECF-AD13E11E0CB2}"/>
              </a:ext>
            </a:extLst>
          </p:cNvPr>
          <p:cNvPicPr>
            <a:picLocks noChangeAspect="1"/>
          </p:cNvPicPr>
          <p:nvPr/>
        </p:nvPicPr>
        <p:blipFill>
          <a:blip r:embed="rId3"/>
          <a:stretch>
            <a:fillRect/>
          </a:stretch>
        </p:blipFill>
        <p:spPr>
          <a:xfrm>
            <a:off x="1313667" y="1351724"/>
            <a:ext cx="6790672" cy="2972408"/>
          </a:xfrm>
          <a:prstGeom prst="rect">
            <a:avLst/>
          </a:prstGeom>
        </p:spPr>
      </p:pic>
    </p:spTree>
    <p:extLst>
      <p:ext uri="{BB962C8B-B14F-4D97-AF65-F5344CB8AC3E}">
        <p14:creationId xmlns:p14="http://schemas.microsoft.com/office/powerpoint/2010/main" val="905213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8" name="Google Shape;478;p42"/>
          <p:cNvSpPr/>
          <p:nvPr/>
        </p:nvSpPr>
        <p:spPr>
          <a:xfrm>
            <a:off x="252700" y="4352413"/>
            <a:ext cx="226000" cy="226025"/>
          </a:xfrm>
          <a:custGeom>
            <a:avLst/>
            <a:gdLst/>
            <a:ahLst/>
            <a:cxnLst/>
            <a:rect l="l" t="t" r="r" b="b"/>
            <a:pathLst>
              <a:path w="9040" h="9041" extrusionOk="0">
                <a:moveTo>
                  <a:pt x="3936" y="1"/>
                </a:moveTo>
                <a:cubicBezTo>
                  <a:pt x="3436" y="1"/>
                  <a:pt x="3036" y="401"/>
                  <a:pt x="3036" y="902"/>
                </a:cubicBezTo>
                <a:lnTo>
                  <a:pt x="3036" y="3036"/>
                </a:lnTo>
                <a:lnTo>
                  <a:pt x="901" y="3036"/>
                </a:lnTo>
                <a:cubicBezTo>
                  <a:pt x="400" y="3036"/>
                  <a:pt x="0" y="3437"/>
                  <a:pt x="0" y="3937"/>
                </a:cubicBezTo>
                <a:lnTo>
                  <a:pt x="0" y="5105"/>
                </a:lnTo>
                <a:cubicBezTo>
                  <a:pt x="0" y="5605"/>
                  <a:pt x="400" y="6005"/>
                  <a:pt x="901" y="6005"/>
                </a:cubicBezTo>
                <a:lnTo>
                  <a:pt x="3036" y="6005"/>
                </a:lnTo>
                <a:lnTo>
                  <a:pt x="3036" y="8140"/>
                </a:lnTo>
                <a:cubicBezTo>
                  <a:pt x="3036" y="8640"/>
                  <a:pt x="3436" y="9041"/>
                  <a:pt x="3936" y="9041"/>
                </a:cubicBezTo>
                <a:lnTo>
                  <a:pt x="5104" y="9041"/>
                </a:lnTo>
                <a:cubicBezTo>
                  <a:pt x="5604" y="9041"/>
                  <a:pt x="6004" y="8640"/>
                  <a:pt x="6004" y="8140"/>
                </a:cubicBezTo>
                <a:lnTo>
                  <a:pt x="6004" y="6005"/>
                </a:lnTo>
                <a:lnTo>
                  <a:pt x="8139" y="6005"/>
                </a:lnTo>
                <a:cubicBezTo>
                  <a:pt x="8640" y="6005"/>
                  <a:pt x="9040" y="5605"/>
                  <a:pt x="9040" y="5105"/>
                </a:cubicBezTo>
                <a:lnTo>
                  <a:pt x="9040" y="3937"/>
                </a:lnTo>
                <a:cubicBezTo>
                  <a:pt x="9040" y="3455"/>
                  <a:pt x="8668" y="3035"/>
                  <a:pt x="8193" y="3035"/>
                </a:cubicBezTo>
                <a:cubicBezTo>
                  <a:pt x="8175" y="3035"/>
                  <a:pt x="8157" y="3035"/>
                  <a:pt x="8139" y="3036"/>
                </a:cubicBezTo>
                <a:lnTo>
                  <a:pt x="6004" y="3036"/>
                </a:lnTo>
                <a:lnTo>
                  <a:pt x="6004" y="902"/>
                </a:lnTo>
                <a:cubicBezTo>
                  <a:pt x="6004" y="401"/>
                  <a:pt x="5604" y="1"/>
                  <a:pt x="5104"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365700" y="365700"/>
            <a:ext cx="8412600" cy="718800"/>
          </a:xfrm>
          <a:prstGeom prst="roundRect">
            <a:avLst>
              <a:gd name="adj" fmla="val 20371"/>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42"/>
          <p:cNvGrpSpPr/>
          <p:nvPr/>
        </p:nvGrpSpPr>
        <p:grpSpPr>
          <a:xfrm>
            <a:off x="8514350" y="148438"/>
            <a:ext cx="527900" cy="434500"/>
            <a:chOff x="4559250" y="2583950"/>
            <a:chExt cx="527900" cy="434500"/>
          </a:xfrm>
        </p:grpSpPr>
        <p:sp>
          <p:nvSpPr>
            <p:cNvPr id="481" name="Google Shape;481;p42"/>
            <p:cNvSpPr/>
            <p:nvPr/>
          </p:nvSpPr>
          <p:spPr>
            <a:xfrm>
              <a:off x="4559250" y="2583950"/>
              <a:ext cx="527900" cy="434500"/>
            </a:xfrm>
            <a:custGeom>
              <a:avLst/>
              <a:gdLst/>
              <a:ahLst/>
              <a:cxnLst/>
              <a:rect l="l" t="t" r="r" b="b"/>
              <a:pathLst>
                <a:path w="21116" h="17380" extrusionOk="0">
                  <a:moveTo>
                    <a:pt x="2369" y="1"/>
                  </a:moveTo>
                  <a:cubicBezTo>
                    <a:pt x="1035" y="1"/>
                    <a:pt x="1" y="1068"/>
                    <a:pt x="1" y="2369"/>
                  </a:cubicBezTo>
                  <a:lnTo>
                    <a:pt x="1" y="15045"/>
                  </a:lnTo>
                  <a:cubicBezTo>
                    <a:pt x="1" y="16346"/>
                    <a:pt x="1035" y="17380"/>
                    <a:pt x="2369" y="17380"/>
                  </a:cubicBezTo>
                  <a:lnTo>
                    <a:pt x="18781" y="17380"/>
                  </a:lnTo>
                  <a:cubicBezTo>
                    <a:pt x="20082" y="17380"/>
                    <a:pt x="21116" y="16346"/>
                    <a:pt x="21116" y="15045"/>
                  </a:cubicBezTo>
                  <a:lnTo>
                    <a:pt x="21116" y="2369"/>
                  </a:lnTo>
                  <a:cubicBezTo>
                    <a:pt x="21116" y="1068"/>
                    <a:pt x="20082" y="1"/>
                    <a:pt x="18781"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4754400" y="2694025"/>
              <a:ext cx="179325" cy="215200"/>
            </a:xfrm>
            <a:custGeom>
              <a:avLst/>
              <a:gdLst/>
              <a:ahLst/>
              <a:cxnLst/>
              <a:rect l="l" t="t" r="r" b="b"/>
              <a:pathLst>
                <a:path w="7173" h="8608" extrusionOk="0">
                  <a:moveTo>
                    <a:pt x="0" y="1"/>
                  </a:moveTo>
                  <a:lnTo>
                    <a:pt x="0" y="8607"/>
                  </a:lnTo>
                  <a:lnTo>
                    <a:pt x="7172" y="4304"/>
                  </a:lnTo>
                  <a:lnTo>
                    <a:pt x="0" y="1"/>
                  </a:ln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2"/>
          <p:cNvGrpSpPr/>
          <p:nvPr/>
        </p:nvGrpSpPr>
        <p:grpSpPr>
          <a:xfrm>
            <a:off x="101750" y="922838"/>
            <a:ext cx="527900" cy="433675"/>
            <a:chOff x="2356025" y="3709750"/>
            <a:chExt cx="527900" cy="433675"/>
          </a:xfrm>
        </p:grpSpPr>
        <p:sp>
          <p:nvSpPr>
            <p:cNvPr id="484" name="Google Shape;484;p42"/>
            <p:cNvSpPr/>
            <p:nvPr/>
          </p:nvSpPr>
          <p:spPr>
            <a:xfrm>
              <a:off x="2356025" y="3709750"/>
              <a:ext cx="527900" cy="433675"/>
            </a:xfrm>
            <a:custGeom>
              <a:avLst/>
              <a:gdLst/>
              <a:ahLst/>
              <a:cxnLst/>
              <a:rect l="l" t="t" r="r" b="b"/>
              <a:pathLst>
                <a:path w="21116" h="17347" extrusionOk="0">
                  <a:moveTo>
                    <a:pt x="8114" y="0"/>
                  </a:moveTo>
                  <a:cubicBezTo>
                    <a:pt x="6841" y="0"/>
                    <a:pt x="5838" y="1055"/>
                    <a:pt x="5838" y="2336"/>
                  </a:cubicBezTo>
                  <a:lnTo>
                    <a:pt x="5838" y="4171"/>
                  </a:lnTo>
                  <a:lnTo>
                    <a:pt x="2335" y="4171"/>
                  </a:lnTo>
                  <a:cubicBezTo>
                    <a:pt x="1034" y="4171"/>
                    <a:pt x="0" y="5205"/>
                    <a:pt x="0" y="6506"/>
                  </a:cubicBezTo>
                  <a:lnTo>
                    <a:pt x="0" y="15012"/>
                  </a:lnTo>
                  <a:cubicBezTo>
                    <a:pt x="0" y="16313"/>
                    <a:pt x="1034" y="17347"/>
                    <a:pt x="2335" y="17347"/>
                  </a:cubicBezTo>
                  <a:lnTo>
                    <a:pt x="18747" y="17347"/>
                  </a:lnTo>
                  <a:cubicBezTo>
                    <a:pt x="20048" y="17347"/>
                    <a:pt x="21115" y="16313"/>
                    <a:pt x="21115" y="15012"/>
                  </a:cubicBezTo>
                  <a:lnTo>
                    <a:pt x="21115" y="6506"/>
                  </a:lnTo>
                  <a:cubicBezTo>
                    <a:pt x="21115" y="5225"/>
                    <a:pt x="20080" y="4170"/>
                    <a:pt x="18806" y="4170"/>
                  </a:cubicBezTo>
                  <a:cubicBezTo>
                    <a:pt x="18787" y="4170"/>
                    <a:pt x="18767" y="4170"/>
                    <a:pt x="18747" y="4171"/>
                  </a:cubicBezTo>
                  <a:lnTo>
                    <a:pt x="15278" y="4171"/>
                  </a:lnTo>
                  <a:lnTo>
                    <a:pt x="15278" y="2336"/>
                  </a:lnTo>
                  <a:cubicBezTo>
                    <a:pt x="15278" y="1055"/>
                    <a:pt x="14243" y="0"/>
                    <a:pt x="12969" y="0"/>
                  </a:cubicBezTo>
                  <a:cubicBezTo>
                    <a:pt x="12949" y="0"/>
                    <a:pt x="12929" y="1"/>
                    <a:pt x="12910" y="1"/>
                  </a:cubicBezTo>
                  <a:lnTo>
                    <a:pt x="8173" y="1"/>
                  </a:lnTo>
                  <a:cubicBezTo>
                    <a:pt x="8153" y="1"/>
                    <a:pt x="8133" y="0"/>
                    <a:pt x="8114"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2463600" y="3860700"/>
              <a:ext cx="273550" cy="233750"/>
            </a:xfrm>
            <a:custGeom>
              <a:avLst/>
              <a:gdLst/>
              <a:ahLst/>
              <a:cxnLst/>
              <a:rect l="l" t="t" r="r" b="b"/>
              <a:pathLst>
                <a:path w="10942" h="9350" extrusionOk="0">
                  <a:moveTo>
                    <a:pt x="6238" y="1"/>
                  </a:moveTo>
                  <a:cubicBezTo>
                    <a:pt x="2102" y="1"/>
                    <a:pt x="0" y="5038"/>
                    <a:pt x="2936" y="7973"/>
                  </a:cubicBezTo>
                  <a:cubicBezTo>
                    <a:pt x="3897" y="8923"/>
                    <a:pt x="5071" y="9349"/>
                    <a:pt x="6221" y="9349"/>
                  </a:cubicBezTo>
                  <a:cubicBezTo>
                    <a:pt x="8623" y="9349"/>
                    <a:pt x="10919" y="7491"/>
                    <a:pt x="10942" y="4671"/>
                  </a:cubicBezTo>
                  <a:cubicBezTo>
                    <a:pt x="10942" y="2102"/>
                    <a:pt x="8840" y="1"/>
                    <a:pt x="6238"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2546150" y="3922425"/>
              <a:ext cx="128450" cy="110225"/>
            </a:xfrm>
            <a:custGeom>
              <a:avLst/>
              <a:gdLst/>
              <a:ahLst/>
              <a:cxnLst/>
              <a:rect l="l" t="t" r="r" b="b"/>
              <a:pathLst>
                <a:path w="5138" h="4409" extrusionOk="0">
                  <a:moveTo>
                    <a:pt x="2936" y="0"/>
                  </a:moveTo>
                  <a:cubicBezTo>
                    <a:pt x="1001" y="0"/>
                    <a:pt x="1" y="2369"/>
                    <a:pt x="1402" y="3770"/>
                  </a:cubicBezTo>
                  <a:cubicBezTo>
                    <a:pt x="1843" y="4211"/>
                    <a:pt x="2388" y="4409"/>
                    <a:pt x="2925" y="4409"/>
                  </a:cubicBezTo>
                  <a:cubicBezTo>
                    <a:pt x="4051" y="4409"/>
                    <a:pt x="5138" y="3535"/>
                    <a:pt x="5138" y="2202"/>
                  </a:cubicBezTo>
                  <a:cubicBezTo>
                    <a:pt x="5138" y="1001"/>
                    <a:pt x="4170" y="0"/>
                    <a:pt x="2936"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2553650" y="3753975"/>
              <a:ext cx="132625" cy="51725"/>
            </a:xfrm>
            <a:custGeom>
              <a:avLst/>
              <a:gdLst/>
              <a:ahLst/>
              <a:cxnLst/>
              <a:rect l="l" t="t" r="r" b="b"/>
              <a:pathLst>
                <a:path w="5305" h="2069" extrusionOk="0">
                  <a:moveTo>
                    <a:pt x="1" y="0"/>
                  </a:moveTo>
                  <a:lnTo>
                    <a:pt x="1" y="2068"/>
                  </a:lnTo>
                  <a:lnTo>
                    <a:pt x="5305" y="2068"/>
                  </a:lnTo>
                  <a:lnTo>
                    <a:pt x="5305" y="0"/>
                  </a:ln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42"/>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r>
              <a:rPr lang="en" err="1"/>
              <a:t>Diagrama</a:t>
            </a:r>
            <a:r>
              <a:rPr lang="en"/>
              <a:t> de </a:t>
            </a:r>
            <a:r>
              <a:rPr lang="en" err="1"/>
              <a:t>gantt</a:t>
            </a:r>
          </a:p>
        </p:txBody>
      </p:sp>
      <p:grpSp>
        <p:nvGrpSpPr>
          <p:cNvPr id="491" name="Google Shape;491;p42"/>
          <p:cNvGrpSpPr/>
          <p:nvPr/>
        </p:nvGrpSpPr>
        <p:grpSpPr>
          <a:xfrm>
            <a:off x="8562511" y="868628"/>
            <a:ext cx="431555" cy="432703"/>
            <a:chOff x="133738" y="317889"/>
            <a:chExt cx="460473" cy="461698"/>
          </a:xfrm>
        </p:grpSpPr>
        <p:sp>
          <p:nvSpPr>
            <p:cNvPr id="492" name="Google Shape;492;p42"/>
            <p:cNvSpPr/>
            <p:nvPr/>
          </p:nvSpPr>
          <p:spPr>
            <a:xfrm>
              <a:off x="257624" y="442388"/>
              <a:ext cx="212700" cy="212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133738" y="317889"/>
              <a:ext cx="460473" cy="461698"/>
            </a:xfrm>
            <a:custGeom>
              <a:avLst/>
              <a:gdLst/>
              <a:ahLst/>
              <a:cxnLst/>
              <a:rect l="l" t="t" r="r" b="b"/>
              <a:pathLst>
                <a:path w="12410" h="12443" extrusionOk="0">
                  <a:moveTo>
                    <a:pt x="6152" y="4212"/>
                  </a:moveTo>
                  <a:cubicBezTo>
                    <a:pt x="7197" y="4212"/>
                    <a:pt x="8207" y="5019"/>
                    <a:pt x="8207" y="6238"/>
                  </a:cubicBezTo>
                  <a:cubicBezTo>
                    <a:pt x="8174" y="7339"/>
                    <a:pt x="7273" y="8240"/>
                    <a:pt x="6172" y="8240"/>
                  </a:cubicBezTo>
                  <a:cubicBezTo>
                    <a:pt x="4371" y="8240"/>
                    <a:pt x="3470" y="6072"/>
                    <a:pt x="4738" y="4804"/>
                  </a:cubicBezTo>
                  <a:cubicBezTo>
                    <a:pt x="5147" y="4395"/>
                    <a:pt x="5653" y="4212"/>
                    <a:pt x="6152" y="4212"/>
                  </a:cubicBezTo>
                  <a:close/>
                  <a:moveTo>
                    <a:pt x="5705" y="1"/>
                  </a:moveTo>
                  <a:cubicBezTo>
                    <a:pt x="5438" y="1"/>
                    <a:pt x="5205" y="201"/>
                    <a:pt x="5205" y="468"/>
                  </a:cubicBezTo>
                  <a:lnTo>
                    <a:pt x="5105" y="2236"/>
                  </a:lnTo>
                  <a:cubicBezTo>
                    <a:pt x="4771" y="2302"/>
                    <a:pt x="4404" y="2436"/>
                    <a:pt x="4104" y="2636"/>
                  </a:cubicBezTo>
                  <a:lnTo>
                    <a:pt x="2836" y="1468"/>
                  </a:lnTo>
                  <a:cubicBezTo>
                    <a:pt x="2736" y="1385"/>
                    <a:pt x="2611" y="1343"/>
                    <a:pt x="2490" y="1343"/>
                  </a:cubicBezTo>
                  <a:cubicBezTo>
                    <a:pt x="2369" y="1343"/>
                    <a:pt x="2253" y="1385"/>
                    <a:pt x="2169" y="1468"/>
                  </a:cubicBezTo>
                  <a:lnTo>
                    <a:pt x="1469" y="2169"/>
                  </a:lnTo>
                  <a:cubicBezTo>
                    <a:pt x="1302" y="2369"/>
                    <a:pt x="1269" y="2636"/>
                    <a:pt x="1435" y="2836"/>
                  </a:cubicBezTo>
                  <a:lnTo>
                    <a:pt x="2636" y="4137"/>
                  </a:lnTo>
                  <a:cubicBezTo>
                    <a:pt x="2436" y="4471"/>
                    <a:pt x="2303" y="4804"/>
                    <a:pt x="2203" y="5171"/>
                  </a:cubicBezTo>
                  <a:lnTo>
                    <a:pt x="435" y="5238"/>
                  </a:lnTo>
                  <a:cubicBezTo>
                    <a:pt x="201" y="5271"/>
                    <a:pt x="1" y="5471"/>
                    <a:pt x="1" y="5738"/>
                  </a:cubicBezTo>
                  <a:lnTo>
                    <a:pt x="1" y="6705"/>
                  </a:lnTo>
                  <a:cubicBezTo>
                    <a:pt x="1" y="6972"/>
                    <a:pt x="201" y="7172"/>
                    <a:pt x="435" y="7206"/>
                  </a:cubicBezTo>
                  <a:lnTo>
                    <a:pt x="2203" y="7306"/>
                  </a:lnTo>
                  <a:cubicBezTo>
                    <a:pt x="2303" y="7639"/>
                    <a:pt x="2436" y="7973"/>
                    <a:pt x="2636" y="8307"/>
                  </a:cubicBezTo>
                  <a:lnTo>
                    <a:pt x="1435" y="9608"/>
                  </a:lnTo>
                  <a:cubicBezTo>
                    <a:pt x="1269" y="9808"/>
                    <a:pt x="1302" y="10075"/>
                    <a:pt x="1469" y="10275"/>
                  </a:cubicBezTo>
                  <a:lnTo>
                    <a:pt x="2169" y="10975"/>
                  </a:lnTo>
                  <a:cubicBezTo>
                    <a:pt x="2257" y="11063"/>
                    <a:pt x="2382" y="11105"/>
                    <a:pt x="2511" y="11105"/>
                  </a:cubicBezTo>
                  <a:cubicBezTo>
                    <a:pt x="2625" y="11105"/>
                    <a:pt x="2742" y="11072"/>
                    <a:pt x="2836" y="11009"/>
                  </a:cubicBezTo>
                  <a:lnTo>
                    <a:pt x="4137" y="9808"/>
                  </a:lnTo>
                  <a:cubicBezTo>
                    <a:pt x="4437" y="10008"/>
                    <a:pt x="4771" y="10141"/>
                    <a:pt x="5138" y="10241"/>
                  </a:cubicBezTo>
                  <a:lnTo>
                    <a:pt x="5238" y="11976"/>
                  </a:lnTo>
                  <a:cubicBezTo>
                    <a:pt x="5238" y="12243"/>
                    <a:pt x="5472" y="12443"/>
                    <a:pt x="5705" y="12443"/>
                  </a:cubicBezTo>
                  <a:lnTo>
                    <a:pt x="6706" y="12443"/>
                  </a:lnTo>
                  <a:cubicBezTo>
                    <a:pt x="6973" y="12443"/>
                    <a:pt x="7173" y="12243"/>
                    <a:pt x="7206" y="11976"/>
                  </a:cubicBezTo>
                  <a:lnTo>
                    <a:pt x="7273" y="10241"/>
                  </a:lnTo>
                  <a:cubicBezTo>
                    <a:pt x="7640" y="10141"/>
                    <a:pt x="7973" y="10008"/>
                    <a:pt x="8274" y="9808"/>
                  </a:cubicBezTo>
                  <a:lnTo>
                    <a:pt x="9575" y="11009"/>
                  </a:lnTo>
                  <a:cubicBezTo>
                    <a:pt x="9669" y="11072"/>
                    <a:pt x="9786" y="11105"/>
                    <a:pt x="9900" y="11105"/>
                  </a:cubicBezTo>
                  <a:cubicBezTo>
                    <a:pt x="10028" y="11105"/>
                    <a:pt x="10154" y="11063"/>
                    <a:pt x="10242" y="10975"/>
                  </a:cubicBezTo>
                  <a:lnTo>
                    <a:pt x="10942" y="10275"/>
                  </a:lnTo>
                  <a:cubicBezTo>
                    <a:pt x="11142" y="10075"/>
                    <a:pt x="11142" y="9808"/>
                    <a:pt x="10976" y="9608"/>
                  </a:cubicBezTo>
                  <a:lnTo>
                    <a:pt x="9808" y="8307"/>
                  </a:lnTo>
                  <a:cubicBezTo>
                    <a:pt x="9975" y="7973"/>
                    <a:pt x="10108" y="7639"/>
                    <a:pt x="10208" y="7306"/>
                  </a:cubicBezTo>
                  <a:lnTo>
                    <a:pt x="11976" y="7206"/>
                  </a:lnTo>
                  <a:cubicBezTo>
                    <a:pt x="12210" y="7172"/>
                    <a:pt x="12410" y="6972"/>
                    <a:pt x="12410" y="6705"/>
                  </a:cubicBezTo>
                  <a:lnTo>
                    <a:pt x="12410" y="5738"/>
                  </a:lnTo>
                  <a:cubicBezTo>
                    <a:pt x="12410" y="5471"/>
                    <a:pt x="12210" y="5238"/>
                    <a:pt x="11943" y="5238"/>
                  </a:cubicBezTo>
                  <a:lnTo>
                    <a:pt x="10208" y="5171"/>
                  </a:lnTo>
                  <a:cubicBezTo>
                    <a:pt x="10108" y="4804"/>
                    <a:pt x="9975" y="4471"/>
                    <a:pt x="9775" y="4137"/>
                  </a:cubicBezTo>
                  <a:lnTo>
                    <a:pt x="10976" y="2836"/>
                  </a:lnTo>
                  <a:cubicBezTo>
                    <a:pt x="11109" y="2636"/>
                    <a:pt x="11109" y="2369"/>
                    <a:pt x="10942" y="2169"/>
                  </a:cubicBezTo>
                  <a:lnTo>
                    <a:pt x="10242" y="1468"/>
                  </a:lnTo>
                  <a:cubicBezTo>
                    <a:pt x="10136" y="1380"/>
                    <a:pt x="10012" y="1339"/>
                    <a:pt x="9889" y="1339"/>
                  </a:cubicBezTo>
                  <a:cubicBezTo>
                    <a:pt x="9778" y="1339"/>
                    <a:pt x="9669" y="1372"/>
                    <a:pt x="9575" y="1435"/>
                  </a:cubicBezTo>
                  <a:lnTo>
                    <a:pt x="8274" y="2636"/>
                  </a:lnTo>
                  <a:cubicBezTo>
                    <a:pt x="7940" y="2436"/>
                    <a:pt x="7606" y="2302"/>
                    <a:pt x="7240" y="2236"/>
                  </a:cubicBezTo>
                  <a:lnTo>
                    <a:pt x="7173" y="468"/>
                  </a:lnTo>
                  <a:cubicBezTo>
                    <a:pt x="7139" y="201"/>
                    <a:pt x="6939" y="1"/>
                    <a:pt x="6672"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3" descr="Timeline&#10;&#10;Description automatically generated">
            <a:extLst>
              <a:ext uri="{FF2B5EF4-FFF2-40B4-BE49-F238E27FC236}">
                <a16:creationId xmlns:a16="http://schemas.microsoft.com/office/drawing/2014/main" id="{8D6E1B6D-1781-EEC0-1434-C1D4D385D00D}"/>
              </a:ext>
            </a:extLst>
          </p:cNvPr>
          <p:cNvPicPr>
            <a:picLocks noChangeAspect="1"/>
          </p:cNvPicPr>
          <p:nvPr/>
        </p:nvPicPr>
        <p:blipFill>
          <a:blip r:embed="rId3"/>
          <a:stretch>
            <a:fillRect/>
          </a:stretch>
        </p:blipFill>
        <p:spPr>
          <a:xfrm>
            <a:off x="1125777" y="1373216"/>
            <a:ext cx="6571466" cy="3375666"/>
          </a:xfrm>
          <a:prstGeom prst="rect">
            <a:avLst/>
          </a:prstGeom>
        </p:spPr>
      </p:pic>
    </p:spTree>
    <p:extLst>
      <p:ext uri="{BB962C8B-B14F-4D97-AF65-F5344CB8AC3E}">
        <p14:creationId xmlns:p14="http://schemas.microsoft.com/office/powerpoint/2010/main" val="91042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3"/>
          <p:cNvSpPr/>
          <p:nvPr/>
        </p:nvSpPr>
        <p:spPr>
          <a:xfrm>
            <a:off x="365700" y="1203800"/>
            <a:ext cx="4093800" cy="3573900"/>
          </a:xfrm>
          <a:prstGeom prst="roundRect">
            <a:avLst>
              <a:gd name="adj" fmla="val 4175"/>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684500" y="1203800"/>
            <a:ext cx="4093800" cy="3573900"/>
          </a:xfrm>
          <a:prstGeom prst="roundRect">
            <a:avLst>
              <a:gd name="adj" fmla="val 4175"/>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365700" y="365700"/>
            <a:ext cx="8412600" cy="718800"/>
          </a:xfrm>
          <a:prstGeom prst="roundRect">
            <a:avLst>
              <a:gd name="adj" fmla="val 20371"/>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TYPES OF USER INTERFACES</a:t>
            </a:r>
            <a:endParaRPr/>
          </a:p>
        </p:txBody>
      </p:sp>
      <p:sp>
        <p:nvSpPr>
          <p:cNvPr id="502" name="Google Shape;502;p43"/>
          <p:cNvSpPr txBox="1">
            <a:spLocks noGrp="1"/>
          </p:cNvSpPr>
          <p:nvPr>
            <p:ph type="subTitle" idx="1"/>
          </p:nvPr>
        </p:nvSpPr>
        <p:spPr>
          <a:xfrm>
            <a:off x="1024200" y="2191439"/>
            <a:ext cx="2776800" cy="3714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err="1"/>
              <a:t>Proposito</a:t>
            </a:r>
            <a:endParaRPr lang="en-US" err="1"/>
          </a:p>
        </p:txBody>
      </p:sp>
      <p:sp>
        <p:nvSpPr>
          <p:cNvPr id="503" name="Google Shape;503;p43"/>
          <p:cNvSpPr txBox="1">
            <a:spLocks noGrp="1"/>
          </p:cNvSpPr>
          <p:nvPr>
            <p:ph type="subTitle" idx="2"/>
          </p:nvPr>
        </p:nvSpPr>
        <p:spPr>
          <a:xfrm>
            <a:off x="1024200" y="2501672"/>
            <a:ext cx="2776800" cy="1662915"/>
          </a:xfrm>
          <a:prstGeom prst="rect">
            <a:avLst/>
          </a:prstGeom>
        </p:spPr>
        <p:txBody>
          <a:bodyPr spcFirstLastPara="1" wrap="square" lIns="91425" tIns="91425" rIns="91425" bIns="91425" anchor="ctr" anchorCtr="0">
            <a:noAutofit/>
          </a:bodyPr>
          <a:lstStyle/>
          <a:p>
            <a:pPr marL="0" indent="0"/>
            <a:r>
              <a:rPr lang="es-MX" sz="1100">
                <a:solidFill>
                  <a:srgbClr val="000000"/>
                </a:solidFill>
              </a:rPr>
              <a:t>La aplicación que proponemos es un buscador de medicamentos en hospitales, que permitirá a los usuarios conocer de manera rápida y eficiente si el medicamento que necesitan está disponible en el hospital de su elección.</a:t>
            </a:r>
            <a:endParaRPr lang="en" sz="1100">
              <a:solidFill>
                <a:srgbClr val="000000"/>
              </a:solidFill>
            </a:endParaRPr>
          </a:p>
        </p:txBody>
      </p:sp>
      <p:sp>
        <p:nvSpPr>
          <p:cNvPr id="504" name="Google Shape;504;p43"/>
          <p:cNvSpPr txBox="1">
            <a:spLocks noGrp="1"/>
          </p:cNvSpPr>
          <p:nvPr>
            <p:ph type="subTitle" idx="3"/>
          </p:nvPr>
        </p:nvSpPr>
        <p:spPr>
          <a:xfrm>
            <a:off x="5401119" y="2317362"/>
            <a:ext cx="27768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err="1"/>
              <a:t>Justificación</a:t>
            </a:r>
            <a:endParaRPr err="1"/>
          </a:p>
        </p:txBody>
      </p:sp>
      <p:sp>
        <p:nvSpPr>
          <p:cNvPr id="505" name="Google Shape;505;p43"/>
          <p:cNvSpPr txBox="1">
            <a:spLocks noGrp="1"/>
          </p:cNvSpPr>
          <p:nvPr>
            <p:ph type="subTitle" idx="4"/>
          </p:nvPr>
        </p:nvSpPr>
        <p:spPr>
          <a:xfrm>
            <a:off x="5343000" y="2806795"/>
            <a:ext cx="2776800" cy="1362635"/>
          </a:xfrm>
          <a:prstGeom prst="rect">
            <a:avLst/>
          </a:prstGeom>
        </p:spPr>
        <p:txBody>
          <a:bodyPr spcFirstLastPara="1" wrap="square" lIns="91425" tIns="91425" rIns="91425" bIns="91425" anchor="ctr" anchorCtr="0">
            <a:noAutofit/>
          </a:bodyPr>
          <a:lstStyle/>
          <a:p>
            <a:pPr marL="0" indent="0"/>
            <a:r>
              <a:rPr lang="es-MX" sz="1100">
                <a:solidFill>
                  <a:srgbClr val="000000"/>
                </a:solidFill>
              </a:rPr>
              <a:t>La justificación de este proyecto se basa en la necesidad de solucionar diversos problemas sociales actuales que afectan a los usuarios y a los hospitales en relación a la búsqueda de medicamentos. A continuación, se describen las problemáticas principales:</a:t>
            </a:r>
            <a:endParaRPr lang="en" sz="1100">
              <a:solidFill>
                <a:srgbClr val="000000"/>
              </a:solidFill>
            </a:endParaRPr>
          </a:p>
        </p:txBody>
      </p:sp>
      <p:sp>
        <p:nvSpPr>
          <p:cNvPr id="506" name="Google Shape;506;p43"/>
          <p:cNvSpPr/>
          <p:nvPr/>
        </p:nvSpPr>
        <p:spPr>
          <a:xfrm>
            <a:off x="2008950" y="1284432"/>
            <a:ext cx="807300" cy="807300"/>
          </a:xfrm>
          <a:prstGeom prst="roundRect">
            <a:avLst>
              <a:gd name="adj" fmla="val 16667"/>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6327750" y="1284432"/>
            <a:ext cx="807300" cy="807300"/>
          </a:xfrm>
          <a:prstGeom prst="roundRect">
            <a:avLst>
              <a:gd name="adj" fmla="val 16667"/>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43"/>
          <p:cNvGrpSpPr/>
          <p:nvPr/>
        </p:nvGrpSpPr>
        <p:grpSpPr>
          <a:xfrm>
            <a:off x="6549043" y="1510669"/>
            <a:ext cx="355022" cy="354828"/>
            <a:chOff x="7146496" y="2639325"/>
            <a:chExt cx="410525" cy="410301"/>
          </a:xfrm>
        </p:grpSpPr>
        <p:sp>
          <p:nvSpPr>
            <p:cNvPr id="509" name="Google Shape;509;p43"/>
            <p:cNvSpPr/>
            <p:nvPr/>
          </p:nvSpPr>
          <p:spPr>
            <a:xfrm>
              <a:off x="7485125" y="2639325"/>
              <a:ext cx="71675" cy="24100"/>
            </a:xfrm>
            <a:custGeom>
              <a:avLst/>
              <a:gdLst/>
              <a:ahLst/>
              <a:cxnLst/>
              <a:rect l="l" t="t" r="r" b="b"/>
              <a:pathLst>
                <a:path w="2867" h="964" extrusionOk="0">
                  <a:moveTo>
                    <a:pt x="472" y="1"/>
                  </a:moveTo>
                  <a:cubicBezTo>
                    <a:pt x="210" y="5"/>
                    <a:pt x="1" y="219"/>
                    <a:pt x="1" y="481"/>
                  </a:cubicBezTo>
                  <a:cubicBezTo>
                    <a:pt x="1" y="743"/>
                    <a:pt x="210" y="957"/>
                    <a:pt x="472" y="963"/>
                  </a:cubicBezTo>
                  <a:lnTo>
                    <a:pt x="2395" y="963"/>
                  </a:lnTo>
                  <a:cubicBezTo>
                    <a:pt x="2657" y="957"/>
                    <a:pt x="2867" y="743"/>
                    <a:pt x="2867" y="481"/>
                  </a:cubicBezTo>
                  <a:cubicBezTo>
                    <a:pt x="2867" y="219"/>
                    <a:pt x="2657" y="5"/>
                    <a:pt x="2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7146775" y="2977475"/>
              <a:ext cx="56075" cy="24075"/>
            </a:xfrm>
            <a:custGeom>
              <a:avLst/>
              <a:gdLst/>
              <a:ahLst/>
              <a:cxnLst/>
              <a:rect l="l" t="t" r="r" b="b"/>
              <a:pathLst>
                <a:path w="2243" h="963" extrusionOk="0">
                  <a:moveTo>
                    <a:pt x="481" y="1"/>
                  </a:moveTo>
                  <a:cubicBezTo>
                    <a:pt x="214" y="1"/>
                    <a:pt x="0" y="216"/>
                    <a:pt x="0" y="481"/>
                  </a:cubicBezTo>
                  <a:cubicBezTo>
                    <a:pt x="0" y="748"/>
                    <a:pt x="214" y="963"/>
                    <a:pt x="481" y="963"/>
                  </a:cubicBezTo>
                  <a:lnTo>
                    <a:pt x="1762" y="963"/>
                  </a:lnTo>
                  <a:cubicBezTo>
                    <a:pt x="2027" y="963"/>
                    <a:pt x="2242" y="748"/>
                    <a:pt x="2242" y="481"/>
                  </a:cubicBezTo>
                  <a:cubicBezTo>
                    <a:pt x="2242" y="216"/>
                    <a:pt x="2027" y="1"/>
                    <a:pt x="1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7147525" y="2640150"/>
              <a:ext cx="168350" cy="168275"/>
            </a:xfrm>
            <a:custGeom>
              <a:avLst/>
              <a:gdLst/>
              <a:ahLst/>
              <a:cxnLst/>
              <a:rect l="l" t="t" r="r" b="b"/>
              <a:pathLst>
                <a:path w="6734" h="6731" extrusionOk="0">
                  <a:moveTo>
                    <a:pt x="5771" y="983"/>
                  </a:moveTo>
                  <a:lnTo>
                    <a:pt x="5771" y="1923"/>
                  </a:lnTo>
                  <a:lnTo>
                    <a:pt x="3214" y="1923"/>
                  </a:lnTo>
                  <a:cubicBezTo>
                    <a:pt x="3968" y="1390"/>
                    <a:pt x="4850" y="1066"/>
                    <a:pt x="5771" y="983"/>
                  </a:cubicBezTo>
                  <a:close/>
                  <a:moveTo>
                    <a:pt x="5771" y="2885"/>
                  </a:moveTo>
                  <a:lnTo>
                    <a:pt x="5771" y="3846"/>
                  </a:lnTo>
                  <a:lnTo>
                    <a:pt x="1542" y="3846"/>
                  </a:lnTo>
                  <a:cubicBezTo>
                    <a:pt x="1717" y="3503"/>
                    <a:pt x="1930" y="3181"/>
                    <a:pt x="2176" y="2885"/>
                  </a:cubicBezTo>
                  <a:close/>
                  <a:moveTo>
                    <a:pt x="5771" y="4808"/>
                  </a:moveTo>
                  <a:lnTo>
                    <a:pt x="5771" y="5769"/>
                  </a:lnTo>
                  <a:lnTo>
                    <a:pt x="985" y="5769"/>
                  </a:lnTo>
                  <a:cubicBezTo>
                    <a:pt x="1014" y="5444"/>
                    <a:pt x="1074" y="5121"/>
                    <a:pt x="1164" y="4808"/>
                  </a:cubicBezTo>
                  <a:close/>
                  <a:moveTo>
                    <a:pt x="6251" y="0"/>
                  </a:moveTo>
                  <a:cubicBezTo>
                    <a:pt x="2805" y="0"/>
                    <a:pt x="1" y="2803"/>
                    <a:pt x="1" y="6251"/>
                  </a:cubicBezTo>
                  <a:cubicBezTo>
                    <a:pt x="1" y="6516"/>
                    <a:pt x="216" y="6731"/>
                    <a:pt x="483" y="6731"/>
                  </a:cubicBezTo>
                  <a:lnTo>
                    <a:pt x="6251" y="6731"/>
                  </a:lnTo>
                  <a:cubicBezTo>
                    <a:pt x="6518" y="6731"/>
                    <a:pt x="6733" y="6516"/>
                    <a:pt x="6733" y="6251"/>
                  </a:cubicBezTo>
                  <a:lnTo>
                    <a:pt x="6733" y="481"/>
                  </a:lnTo>
                  <a:cubicBezTo>
                    <a:pt x="6733" y="215"/>
                    <a:pt x="6518" y="0"/>
                    <a:pt x="6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7146496" y="2687401"/>
              <a:ext cx="410525" cy="362225"/>
            </a:xfrm>
            <a:custGeom>
              <a:avLst/>
              <a:gdLst/>
              <a:ahLst/>
              <a:cxnLst/>
              <a:rect l="l" t="t" r="r" b="b"/>
              <a:pathLst>
                <a:path w="16421" h="14489" extrusionOk="0">
                  <a:moveTo>
                    <a:pt x="8697" y="1016"/>
                  </a:moveTo>
                  <a:cubicBezTo>
                    <a:pt x="11387" y="1260"/>
                    <a:pt x="13505" y="3529"/>
                    <a:pt x="13505" y="6283"/>
                  </a:cubicBezTo>
                  <a:cubicBezTo>
                    <a:pt x="13505" y="9199"/>
                    <a:pt x="11131" y="11571"/>
                    <a:pt x="8215" y="11571"/>
                  </a:cubicBezTo>
                  <a:cubicBezTo>
                    <a:pt x="5462" y="11571"/>
                    <a:pt x="3192" y="9455"/>
                    <a:pt x="2949" y="6764"/>
                  </a:cubicBezTo>
                  <a:lnTo>
                    <a:pt x="8215" y="6764"/>
                  </a:lnTo>
                  <a:cubicBezTo>
                    <a:pt x="8480" y="6764"/>
                    <a:pt x="8697" y="6548"/>
                    <a:pt x="8697" y="6283"/>
                  </a:cubicBezTo>
                  <a:lnTo>
                    <a:pt x="8697" y="1016"/>
                  </a:lnTo>
                  <a:close/>
                  <a:moveTo>
                    <a:pt x="14017" y="1"/>
                  </a:moveTo>
                  <a:cubicBezTo>
                    <a:pt x="13890" y="1"/>
                    <a:pt x="13767" y="52"/>
                    <a:pt x="13678" y="141"/>
                  </a:cubicBezTo>
                  <a:lnTo>
                    <a:pt x="12280" y="1538"/>
                  </a:lnTo>
                  <a:cubicBezTo>
                    <a:pt x="11151" y="567"/>
                    <a:pt x="9711" y="33"/>
                    <a:pt x="8223" y="33"/>
                  </a:cubicBezTo>
                  <a:cubicBezTo>
                    <a:pt x="8221" y="33"/>
                    <a:pt x="8219" y="33"/>
                    <a:pt x="8217" y="33"/>
                  </a:cubicBezTo>
                  <a:cubicBezTo>
                    <a:pt x="7950" y="33"/>
                    <a:pt x="7735" y="248"/>
                    <a:pt x="7736" y="513"/>
                  </a:cubicBezTo>
                  <a:lnTo>
                    <a:pt x="7736" y="5803"/>
                  </a:lnTo>
                  <a:lnTo>
                    <a:pt x="2447" y="5803"/>
                  </a:lnTo>
                  <a:cubicBezTo>
                    <a:pt x="2180" y="5803"/>
                    <a:pt x="1965" y="6018"/>
                    <a:pt x="1966" y="6283"/>
                  </a:cubicBezTo>
                  <a:cubicBezTo>
                    <a:pt x="1966" y="8323"/>
                    <a:pt x="2947" y="10138"/>
                    <a:pt x="4463" y="11279"/>
                  </a:cubicBezTo>
                  <a:lnTo>
                    <a:pt x="2215" y="13528"/>
                  </a:lnTo>
                  <a:lnTo>
                    <a:pt x="492" y="13528"/>
                  </a:lnTo>
                  <a:cubicBezTo>
                    <a:pt x="488" y="13528"/>
                    <a:pt x="484" y="13528"/>
                    <a:pt x="481" y="13528"/>
                  </a:cubicBezTo>
                  <a:cubicBezTo>
                    <a:pt x="216" y="13528"/>
                    <a:pt x="1" y="13742"/>
                    <a:pt x="1" y="14008"/>
                  </a:cubicBezTo>
                  <a:cubicBezTo>
                    <a:pt x="1" y="14274"/>
                    <a:pt x="216" y="14489"/>
                    <a:pt x="481" y="14489"/>
                  </a:cubicBezTo>
                  <a:cubicBezTo>
                    <a:pt x="484" y="14489"/>
                    <a:pt x="488" y="14489"/>
                    <a:pt x="492" y="14489"/>
                  </a:cubicBezTo>
                  <a:lnTo>
                    <a:pt x="2413" y="14489"/>
                  </a:lnTo>
                  <a:cubicBezTo>
                    <a:pt x="2540" y="14489"/>
                    <a:pt x="2663" y="14439"/>
                    <a:pt x="2753" y="14348"/>
                  </a:cubicBezTo>
                  <a:lnTo>
                    <a:pt x="5295" y="11807"/>
                  </a:lnTo>
                  <a:cubicBezTo>
                    <a:pt x="6192" y="12283"/>
                    <a:pt x="7191" y="12534"/>
                    <a:pt x="8206" y="12534"/>
                  </a:cubicBezTo>
                  <a:cubicBezTo>
                    <a:pt x="8209" y="12534"/>
                    <a:pt x="8212" y="12534"/>
                    <a:pt x="8215" y="12534"/>
                  </a:cubicBezTo>
                  <a:cubicBezTo>
                    <a:pt x="11662" y="12534"/>
                    <a:pt x="14465" y="9729"/>
                    <a:pt x="14465" y="6283"/>
                  </a:cubicBezTo>
                  <a:cubicBezTo>
                    <a:pt x="14467" y="4793"/>
                    <a:pt x="13932" y="3350"/>
                    <a:pt x="12960" y="2219"/>
                  </a:cubicBezTo>
                  <a:lnTo>
                    <a:pt x="14217" y="963"/>
                  </a:lnTo>
                  <a:lnTo>
                    <a:pt x="15940" y="963"/>
                  </a:lnTo>
                  <a:cubicBezTo>
                    <a:pt x="16205" y="963"/>
                    <a:pt x="16421" y="748"/>
                    <a:pt x="16421" y="483"/>
                  </a:cubicBezTo>
                  <a:cubicBezTo>
                    <a:pt x="16421" y="216"/>
                    <a:pt x="16205" y="1"/>
                    <a:pt x="15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513;p43"/>
          <p:cNvGrpSpPr/>
          <p:nvPr/>
        </p:nvGrpSpPr>
        <p:grpSpPr>
          <a:xfrm>
            <a:off x="2234462" y="1510647"/>
            <a:ext cx="356276" cy="354871"/>
            <a:chOff x="6475850" y="2546300"/>
            <a:chExt cx="411975" cy="410350"/>
          </a:xfrm>
        </p:grpSpPr>
        <p:sp>
          <p:nvSpPr>
            <p:cNvPr id="514" name="Google Shape;514;p43"/>
            <p:cNvSpPr/>
            <p:nvPr/>
          </p:nvSpPr>
          <p:spPr>
            <a:xfrm>
              <a:off x="6476700" y="2546300"/>
              <a:ext cx="104450" cy="104225"/>
            </a:xfrm>
            <a:custGeom>
              <a:avLst/>
              <a:gdLst/>
              <a:ahLst/>
              <a:cxnLst/>
              <a:rect l="l" t="t" r="r" b="b"/>
              <a:pathLst>
                <a:path w="4178" h="4169" extrusionOk="0">
                  <a:moveTo>
                    <a:pt x="3695" y="1"/>
                  </a:moveTo>
                  <a:cubicBezTo>
                    <a:pt x="3692" y="1"/>
                    <a:pt x="3689" y="1"/>
                    <a:pt x="3687" y="1"/>
                  </a:cubicBezTo>
                  <a:lnTo>
                    <a:pt x="481" y="1"/>
                  </a:lnTo>
                  <a:cubicBezTo>
                    <a:pt x="216" y="1"/>
                    <a:pt x="0" y="216"/>
                    <a:pt x="0" y="483"/>
                  </a:cubicBezTo>
                  <a:lnTo>
                    <a:pt x="0" y="3687"/>
                  </a:lnTo>
                  <a:cubicBezTo>
                    <a:pt x="0" y="3953"/>
                    <a:pt x="216" y="4169"/>
                    <a:pt x="481" y="4169"/>
                  </a:cubicBezTo>
                  <a:cubicBezTo>
                    <a:pt x="746" y="4169"/>
                    <a:pt x="961" y="3953"/>
                    <a:pt x="961" y="3687"/>
                  </a:cubicBezTo>
                  <a:lnTo>
                    <a:pt x="961" y="963"/>
                  </a:lnTo>
                  <a:lnTo>
                    <a:pt x="3687" y="963"/>
                  </a:lnTo>
                  <a:cubicBezTo>
                    <a:pt x="3690" y="963"/>
                    <a:pt x="3694" y="963"/>
                    <a:pt x="3697" y="963"/>
                  </a:cubicBezTo>
                  <a:cubicBezTo>
                    <a:pt x="3962" y="963"/>
                    <a:pt x="4177" y="748"/>
                    <a:pt x="4177" y="483"/>
                  </a:cubicBezTo>
                  <a:cubicBezTo>
                    <a:pt x="4177" y="216"/>
                    <a:pt x="3960" y="1"/>
                    <a:pt x="3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6782550" y="2546300"/>
              <a:ext cx="104450" cy="104225"/>
            </a:xfrm>
            <a:custGeom>
              <a:avLst/>
              <a:gdLst/>
              <a:ahLst/>
              <a:cxnLst/>
              <a:rect l="l" t="t" r="r" b="b"/>
              <a:pathLst>
                <a:path w="4178" h="4169" extrusionOk="0">
                  <a:moveTo>
                    <a:pt x="483" y="1"/>
                  </a:moveTo>
                  <a:cubicBezTo>
                    <a:pt x="217" y="1"/>
                    <a:pt x="1" y="216"/>
                    <a:pt x="1" y="483"/>
                  </a:cubicBezTo>
                  <a:cubicBezTo>
                    <a:pt x="1" y="748"/>
                    <a:pt x="216" y="963"/>
                    <a:pt x="481" y="963"/>
                  </a:cubicBezTo>
                  <a:cubicBezTo>
                    <a:pt x="484" y="963"/>
                    <a:pt x="488" y="963"/>
                    <a:pt x="491" y="963"/>
                  </a:cubicBezTo>
                  <a:lnTo>
                    <a:pt x="3215" y="963"/>
                  </a:lnTo>
                  <a:lnTo>
                    <a:pt x="3215" y="3687"/>
                  </a:lnTo>
                  <a:cubicBezTo>
                    <a:pt x="3215" y="3953"/>
                    <a:pt x="3430" y="4169"/>
                    <a:pt x="3697" y="4169"/>
                  </a:cubicBezTo>
                  <a:cubicBezTo>
                    <a:pt x="3962" y="4169"/>
                    <a:pt x="4177" y="3953"/>
                    <a:pt x="4177" y="3687"/>
                  </a:cubicBezTo>
                  <a:lnTo>
                    <a:pt x="4177" y="483"/>
                  </a:lnTo>
                  <a:cubicBezTo>
                    <a:pt x="4177" y="216"/>
                    <a:pt x="3962" y="1"/>
                    <a:pt x="3697" y="1"/>
                  </a:cubicBezTo>
                  <a:lnTo>
                    <a:pt x="491" y="1"/>
                  </a:lnTo>
                  <a:cubicBezTo>
                    <a:pt x="489" y="1"/>
                    <a:pt x="486"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6476700" y="2852625"/>
              <a:ext cx="104450" cy="104025"/>
            </a:xfrm>
            <a:custGeom>
              <a:avLst/>
              <a:gdLst/>
              <a:ahLst/>
              <a:cxnLst/>
              <a:rect l="l" t="t" r="r" b="b"/>
              <a:pathLst>
                <a:path w="4178" h="4161" extrusionOk="0">
                  <a:moveTo>
                    <a:pt x="481" y="1"/>
                  </a:moveTo>
                  <a:cubicBezTo>
                    <a:pt x="219" y="1"/>
                    <a:pt x="5" y="212"/>
                    <a:pt x="0" y="472"/>
                  </a:cubicBezTo>
                  <a:lnTo>
                    <a:pt x="0" y="3680"/>
                  </a:lnTo>
                  <a:cubicBezTo>
                    <a:pt x="0" y="3945"/>
                    <a:pt x="216" y="4160"/>
                    <a:pt x="481" y="4160"/>
                  </a:cubicBezTo>
                  <a:lnTo>
                    <a:pt x="3687" y="4160"/>
                  </a:lnTo>
                  <a:cubicBezTo>
                    <a:pt x="3689" y="4160"/>
                    <a:pt x="3692" y="4160"/>
                    <a:pt x="3695" y="4160"/>
                  </a:cubicBezTo>
                  <a:cubicBezTo>
                    <a:pt x="3960" y="4160"/>
                    <a:pt x="4177" y="3945"/>
                    <a:pt x="4177" y="3678"/>
                  </a:cubicBezTo>
                  <a:cubicBezTo>
                    <a:pt x="4177" y="3413"/>
                    <a:pt x="3960" y="3198"/>
                    <a:pt x="3695" y="3198"/>
                  </a:cubicBezTo>
                  <a:cubicBezTo>
                    <a:pt x="3692" y="3198"/>
                    <a:pt x="3689" y="3198"/>
                    <a:pt x="3687" y="3198"/>
                  </a:cubicBezTo>
                  <a:lnTo>
                    <a:pt x="961" y="3198"/>
                  </a:lnTo>
                  <a:lnTo>
                    <a:pt x="961" y="472"/>
                  </a:lnTo>
                  <a:cubicBezTo>
                    <a:pt x="957" y="212"/>
                    <a:pt x="743"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6782550" y="2852425"/>
              <a:ext cx="104450" cy="104175"/>
            </a:xfrm>
            <a:custGeom>
              <a:avLst/>
              <a:gdLst/>
              <a:ahLst/>
              <a:cxnLst/>
              <a:rect l="l" t="t" r="r" b="b"/>
              <a:pathLst>
                <a:path w="4178" h="4167" extrusionOk="0">
                  <a:moveTo>
                    <a:pt x="3697" y="0"/>
                  </a:moveTo>
                  <a:cubicBezTo>
                    <a:pt x="3430" y="0"/>
                    <a:pt x="3215" y="215"/>
                    <a:pt x="3215" y="480"/>
                  </a:cubicBezTo>
                  <a:lnTo>
                    <a:pt x="3215" y="3206"/>
                  </a:lnTo>
                  <a:lnTo>
                    <a:pt x="491" y="3206"/>
                  </a:lnTo>
                  <a:cubicBezTo>
                    <a:pt x="488" y="3206"/>
                    <a:pt x="484" y="3206"/>
                    <a:pt x="481" y="3206"/>
                  </a:cubicBezTo>
                  <a:cubicBezTo>
                    <a:pt x="216" y="3206"/>
                    <a:pt x="1" y="3420"/>
                    <a:pt x="1" y="3686"/>
                  </a:cubicBezTo>
                  <a:cubicBezTo>
                    <a:pt x="1" y="3952"/>
                    <a:pt x="216" y="4167"/>
                    <a:pt x="481" y="4167"/>
                  </a:cubicBezTo>
                  <a:cubicBezTo>
                    <a:pt x="484" y="4167"/>
                    <a:pt x="488" y="4167"/>
                    <a:pt x="491" y="4167"/>
                  </a:cubicBezTo>
                  <a:lnTo>
                    <a:pt x="3697" y="4167"/>
                  </a:lnTo>
                  <a:cubicBezTo>
                    <a:pt x="3962" y="4167"/>
                    <a:pt x="4177" y="3951"/>
                    <a:pt x="4177" y="3686"/>
                  </a:cubicBezTo>
                  <a:lnTo>
                    <a:pt x="4177" y="480"/>
                  </a:lnTo>
                  <a:cubicBezTo>
                    <a:pt x="4177" y="215"/>
                    <a:pt x="3962" y="0"/>
                    <a:pt x="3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6475850" y="2627250"/>
              <a:ext cx="411975" cy="248400"/>
            </a:xfrm>
            <a:custGeom>
              <a:avLst/>
              <a:gdLst/>
              <a:ahLst/>
              <a:cxnLst/>
              <a:rect l="l" t="t" r="r" b="b"/>
              <a:pathLst>
                <a:path w="16479" h="9936" extrusionOk="0">
                  <a:moveTo>
                    <a:pt x="3958" y="2455"/>
                  </a:moveTo>
                  <a:lnTo>
                    <a:pt x="3958" y="2455"/>
                  </a:lnTo>
                  <a:cubicBezTo>
                    <a:pt x="3044" y="4006"/>
                    <a:pt x="3044" y="5932"/>
                    <a:pt x="3958" y="7483"/>
                  </a:cubicBezTo>
                  <a:cubicBezTo>
                    <a:pt x="3643" y="7273"/>
                    <a:pt x="3354" y="7058"/>
                    <a:pt x="3097" y="6851"/>
                  </a:cubicBezTo>
                  <a:cubicBezTo>
                    <a:pt x="2389" y="6283"/>
                    <a:pt x="1735" y="5654"/>
                    <a:pt x="1140" y="4970"/>
                  </a:cubicBezTo>
                  <a:cubicBezTo>
                    <a:pt x="1729" y="4290"/>
                    <a:pt x="2378" y="3665"/>
                    <a:pt x="3079" y="3101"/>
                  </a:cubicBezTo>
                  <a:cubicBezTo>
                    <a:pt x="3341" y="2889"/>
                    <a:pt x="3636" y="2669"/>
                    <a:pt x="3958" y="2455"/>
                  </a:cubicBezTo>
                  <a:close/>
                  <a:moveTo>
                    <a:pt x="12523" y="2455"/>
                  </a:moveTo>
                  <a:lnTo>
                    <a:pt x="12523" y="2455"/>
                  </a:lnTo>
                  <a:cubicBezTo>
                    <a:pt x="12837" y="2666"/>
                    <a:pt x="13125" y="2880"/>
                    <a:pt x="13385" y="3086"/>
                  </a:cubicBezTo>
                  <a:cubicBezTo>
                    <a:pt x="14090" y="3655"/>
                    <a:pt x="14745" y="4284"/>
                    <a:pt x="15340" y="4970"/>
                  </a:cubicBezTo>
                  <a:cubicBezTo>
                    <a:pt x="14749" y="5648"/>
                    <a:pt x="14101" y="6273"/>
                    <a:pt x="13401" y="6838"/>
                  </a:cubicBezTo>
                  <a:cubicBezTo>
                    <a:pt x="13139" y="7048"/>
                    <a:pt x="12844" y="7267"/>
                    <a:pt x="12523" y="7483"/>
                  </a:cubicBezTo>
                  <a:cubicBezTo>
                    <a:pt x="13436" y="5930"/>
                    <a:pt x="13436" y="4006"/>
                    <a:pt x="12523" y="2455"/>
                  </a:cubicBezTo>
                  <a:close/>
                  <a:moveTo>
                    <a:pt x="8240" y="961"/>
                  </a:moveTo>
                  <a:cubicBezTo>
                    <a:pt x="10448" y="961"/>
                    <a:pt x="12247" y="2760"/>
                    <a:pt x="12247" y="4968"/>
                  </a:cubicBezTo>
                  <a:cubicBezTo>
                    <a:pt x="12247" y="7178"/>
                    <a:pt x="10448" y="8975"/>
                    <a:pt x="8240" y="8975"/>
                  </a:cubicBezTo>
                  <a:cubicBezTo>
                    <a:pt x="6030" y="8975"/>
                    <a:pt x="4233" y="7178"/>
                    <a:pt x="4233" y="4968"/>
                  </a:cubicBezTo>
                  <a:cubicBezTo>
                    <a:pt x="4233" y="2760"/>
                    <a:pt x="6030" y="961"/>
                    <a:pt x="8240" y="961"/>
                  </a:cubicBezTo>
                  <a:close/>
                  <a:moveTo>
                    <a:pt x="8240" y="1"/>
                  </a:moveTo>
                  <a:cubicBezTo>
                    <a:pt x="7197" y="1"/>
                    <a:pt x="6118" y="251"/>
                    <a:pt x="5034" y="745"/>
                  </a:cubicBezTo>
                  <a:cubicBezTo>
                    <a:pt x="4180" y="1134"/>
                    <a:pt x="3319" y="1675"/>
                    <a:pt x="2477" y="2350"/>
                  </a:cubicBezTo>
                  <a:cubicBezTo>
                    <a:pt x="1051" y="3495"/>
                    <a:pt x="171" y="4627"/>
                    <a:pt x="134" y="4675"/>
                  </a:cubicBezTo>
                  <a:cubicBezTo>
                    <a:pt x="1" y="4848"/>
                    <a:pt x="1" y="5088"/>
                    <a:pt x="134" y="5263"/>
                  </a:cubicBezTo>
                  <a:cubicBezTo>
                    <a:pt x="171" y="5309"/>
                    <a:pt x="1049" y="6443"/>
                    <a:pt x="2477" y="7587"/>
                  </a:cubicBezTo>
                  <a:cubicBezTo>
                    <a:pt x="3319" y="8263"/>
                    <a:pt x="4179" y="8804"/>
                    <a:pt x="5034" y="9192"/>
                  </a:cubicBezTo>
                  <a:cubicBezTo>
                    <a:pt x="6119" y="9685"/>
                    <a:pt x="7197" y="9936"/>
                    <a:pt x="8240" y="9936"/>
                  </a:cubicBezTo>
                  <a:cubicBezTo>
                    <a:pt x="9281" y="9936"/>
                    <a:pt x="10360" y="9685"/>
                    <a:pt x="11446" y="9192"/>
                  </a:cubicBezTo>
                  <a:cubicBezTo>
                    <a:pt x="12299" y="8804"/>
                    <a:pt x="13159" y="8263"/>
                    <a:pt x="14003" y="7587"/>
                  </a:cubicBezTo>
                  <a:cubicBezTo>
                    <a:pt x="15429" y="6443"/>
                    <a:pt x="16309" y="5309"/>
                    <a:pt x="16346" y="5263"/>
                  </a:cubicBezTo>
                  <a:cubicBezTo>
                    <a:pt x="16479" y="5088"/>
                    <a:pt x="16479" y="4848"/>
                    <a:pt x="16346" y="4675"/>
                  </a:cubicBezTo>
                  <a:cubicBezTo>
                    <a:pt x="16309" y="4627"/>
                    <a:pt x="15430" y="3495"/>
                    <a:pt x="14003" y="2350"/>
                  </a:cubicBezTo>
                  <a:cubicBezTo>
                    <a:pt x="13160" y="1675"/>
                    <a:pt x="12301" y="1134"/>
                    <a:pt x="11446" y="745"/>
                  </a:cubicBezTo>
                  <a:cubicBezTo>
                    <a:pt x="10360" y="251"/>
                    <a:pt x="9283"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6605725" y="2675325"/>
              <a:ext cx="152250" cy="152300"/>
            </a:xfrm>
            <a:custGeom>
              <a:avLst/>
              <a:gdLst/>
              <a:ahLst/>
              <a:cxnLst/>
              <a:rect l="l" t="t" r="r" b="b"/>
              <a:pathLst>
                <a:path w="6090" h="6092" extrusionOk="0">
                  <a:moveTo>
                    <a:pt x="3046" y="962"/>
                  </a:moveTo>
                  <a:cubicBezTo>
                    <a:pt x="3314" y="962"/>
                    <a:pt x="3584" y="1014"/>
                    <a:pt x="3842" y="1121"/>
                  </a:cubicBezTo>
                  <a:cubicBezTo>
                    <a:pt x="4621" y="1443"/>
                    <a:pt x="5129" y="2203"/>
                    <a:pt x="5129" y="3047"/>
                  </a:cubicBezTo>
                  <a:cubicBezTo>
                    <a:pt x="5127" y="4196"/>
                    <a:pt x="4194" y="5128"/>
                    <a:pt x="3045" y="5129"/>
                  </a:cubicBezTo>
                  <a:cubicBezTo>
                    <a:pt x="2201" y="5129"/>
                    <a:pt x="1443" y="4621"/>
                    <a:pt x="1121" y="3843"/>
                  </a:cubicBezTo>
                  <a:cubicBezTo>
                    <a:pt x="797" y="3064"/>
                    <a:pt x="976" y="2168"/>
                    <a:pt x="1572" y="1572"/>
                  </a:cubicBezTo>
                  <a:cubicBezTo>
                    <a:pt x="1970" y="1174"/>
                    <a:pt x="2504" y="962"/>
                    <a:pt x="3046" y="962"/>
                  </a:cubicBezTo>
                  <a:close/>
                  <a:moveTo>
                    <a:pt x="3045" y="1"/>
                  </a:moveTo>
                  <a:cubicBezTo>
                    <a:pt x="1365" y="1"/>
                    <a:pt x="0" y="1367"/>
                    <a:pt x="0" y="3045"/>
                  </a:cubicBezTo>
                  <a:cubicBezTo>
                    <a:pt x="0" y="4725"/>
                    <a:pt x="1365" y="6091"/>
                    <a:pt x="3045" y="6091"/>
                  </a:cubicBezTo>
                  <a:cubicBezTo>
                    <a:pt x="4723" y="6091"/>
                    <a:pt x="6090" y="4725"/>
                    <a:pt x="6090" y="3045"/>
                  </a:cubicBezTo>
                  <a:cubicBezTo>
                    <a:pt x="6090" y="1367"/>
                    <a:pt x="4723" y="1"/>
                    <a:pt x="3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43"/>
          <p:cNvGrpSpPr/>
          <p:nvPr/>
        </p:nvGrpSpPr>
        <p:grpSpPr>
          <a:xfrm>
            <a:off x="8489725" y="733391"/>
            <a:ext cx="527871" cy="702215"/>
            <a:chOff x="4863650" y="3815375"/>
            <a:chExt cx="624625" cy="830925"/>
          </a:xfrm>
        </p:grpSpPr>
        <p:sp>
          <p:nvSpPr>
            <p:cNvPr id="521" name="Google Shape;521;p43"/>
            <p:cNvSpPr/>
            <p:nvPr/>
          </p:nvSpPr>
          <p:spPr>
            <a:xfrm>
              <a:off x="5086300" y="4421100"/>
              <a:ext cx="236875" cy="180150"/>
            </a:xfrm>
            <a:custGeom>
              <a:avLst/>
              <a:gdLst/>
              <a:ahLst/>
              <a:cxnLst/>
              <a:rect l="l" t="t" r="r" b="b"/>
              <a:pathLst>
                <a:path w="9475" h="7206" extrusionOk="0">
                  <a:moveTo>
                    <a:pt x="835" y="1"/>
                  </a:moveTo>
                  <a:cubicBezTo>
                    <a:pt x="301" y="468"/>
                    <a:pt x="1" y="1102"/>
                    <a:pt x="34" y="1802"/>
                  </a:cubicBezTo>
                  <a:lnTo>
                    <a:pt x="34" y="4871"/>
                  </a:lnTo>
                  <a:cubicBezTo>
                    <a:pt x="34" y="6172"/>
                    <a:pt x="1068" y="7206"/>
                    <a:pt x="2369" y="7206"/>
                  </a:cubicBezTo>
                  <a:lnTo>
                    <a:pt x="7106" y="7206"/>
                  </a:lnTo>
                  <a:cubicBezTo>
                    <a:pt x="8407" y="7206"/>
                    <a:pt x="9474" y="6172"/>
                    <a:pt x="9474" y="4871"/>
                  </a:cubicBezTo>
                  <a:lnTo>
                    <a:pt x="9474" y="1802"/>
                  </a:lnTo>
                  <a:cubicBezTo>
                    <a:pt x="9474" y="1102"/>
                    <a:pt x="9174" y="468"/>
                    <a:pt x="8673"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5163850" y="4601225"/>
              <a:ext cx="81750" cy="45075"/>
            </a:xfrm>
            <a:custGeom>
              <a:avLst/>
              <a:gdLst/>
              <a:ahLst/>
              <a:cxnLst/>
              <a:rect l="l" t="t" r="r" b="b"/>
              <a:pathLst>
                <a:path w="3270" h="1803" extrusionOk="0">
                  <a:moveTo>
                    <a:pt x="1" y="1"/>
                  </a:moveTo>
                  <a:lnTo>
                    <a:pt x="1" y="735"/>
                  </a:lnTo>
                  <a:cubicBezTo>
                    <a:pt x="1" y="1335"/>
                    <a:pt x="468" y="1802"/>
                    <a:pt x="1068" y="1802"/>
                  </a:cubicBezTo>
                  <a:lnTo>
                    <a:pt x="2236" y="1802"/>
                  </a:lnTo>
                  <a:cubicBezTo>
                    <a:pt x="2803" y="1802"/>
                    <a:pt x="3270" y="1335"/>
                    <a:pt x="3270" y="735"/>
                  </a:cubicBezTo>
                  <a:lnTo>
                    <a:pt x="3270" y="1"/>
                  </a:ln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5087125" y="4543700"/>
              <a:ext cx="236050" cy="25"/>
            </a:xfrm>
            <a:custGeom>
              <a:avLst/>
              <a:gdLst/>
              <a:ahLst/>
              <a:cxnLst/>
              <a:rect l="l" t="t" r="r" b="b"/>
              <a:pathLst>
                <a:path w="9442" h="1" extrusionOk="0">
                  <a:moveTo>
                    <a:pt x="1" y="0"/>
                  </a:moveTo>
                  <a:lnTo>
                    <a:pt x="9441" y="0"/>
                  </a:lnTo>
                </a:path>
              </a:pathLst>
            </a:custGeom>
            <a:solidFill>
              <a:srgbClr val="FBF3D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5087125" y="4543700"/>
              <a:ext cx="236050" cy="25"/>
            </a:xfrm>
            <a:custGeom>
              <a:avLst/>
              <a:gdLst/>
              <a:ahLst/>
              <a:cxnLst/>
              <a:rect l="l" t="t" r="r" b="b"/>
              <a:pathLst>
                <a:path w="9442" h="1" fill="none" extrusionOk="0">
                  <a:moveTo>
                    <a:pt x="1" y="0"/>
                  </a:moveTo>
                  <a:lnTo>
                    <a:pt x="9441"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5087125" y="4490325"/>
              <a:ext cx="236050" cy="25"/>
            </a:xfrm>
            <a:custGeom>
              <a:avLst/>
              <a:gdLst/>
              <a:ahLst/>
              <a:cxnLst/>
              <a:rect l="l" t="t" r="r" b="b"/>
              <a:pathLst>
                <a:path w="9442" h="1" extrusionOk="0">
                  <a:moveTo>
                    <a:pt x="1" y="0"/>
                  </a:moveTo>
                  <a:lnTo>
                    <a:pt x="9441" y="0"/>
                  </a:lnTo>
                </a:path>
              </a:pathLst>
            </a:custGeom>
            <a:solidFill>
              <a:srgbClr val="FBF3D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5087125" y="4490325"/>
              <a:ext cx="236050" cy="25"/>
            </a:xfrm>
            <a:custGeom>
              <a:avLst/>
              <a:gdLst/>
              <a:ahLst/>
              <a:cxnLst/>
              <a:rect l="l" t="t" r="r" b="b"/>
              <a:pathLst>
                <a:path w="9442" h="1" fill="none" extrusionOk="0">
                  <a:moveTo>
                    <a:pt x="1" y="0"/>
                  </a:moveTo>
                  <a:lnTo>
                    <a:pt x="9441"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4863650" y="3815375"/>
              <a:ext cx="624625" cy="620775"/>
            </a:xfrm>
            <a:custGeom>
              <a:avLst/>
              <a:gdLst/>
              <a:ahLst/>
              <a:cxnLst/>
              <a:rect l="l" t="t" r="r" b="b"/>
              <a:pathLst>
                <a:path w="24985" h="24831" extrusionOk="0">
                  <a:moveTo>
                    <a:pt x="13631" y="0"/>
                  </a:moveTo>
                  <a:cubicBezTo>
                    <a:pt x="11583" y="0"/>
                    <a:pt x="9483" y="567"/>
                    <a:pt x="7539" y="1814"/>
                  </a:cubicBezTo>
                  <a:cubicBezTo>
                    <a:pt x="0" y="6651"/>
                    <a:pt x="767" y="17892"/>
                    <a:pt x="8940" y="21628"/>
                  </a:cubicBezTo>
                  <a:lnTo>
                    <a:pt x="8940" y="22462"/>
                  </a:lnTo>
                  <a:cubicBezTo>
                    <a:pt x="8940" y="23763"/>
                    <a:pt x="9974" y="24830"/>
                    <a:pt x="11275" y="24830"/>
                  </a:cubicBezTo>
                  <a:lnTo>
                    <a:pt x="16012" y="24830"/>
                  </a:lnTo>
                  <a:cubicBezTo>
                    <a:pt x="17313" y="24830"/>
                    <a:pt x="18380" y="23763"/>
                    <a:pt x="18380" y="22462"/>
                  </a:cubicBezTo>
                  <a:lnTo>
                    <a:pt x="18380" y="21628"/>
                  </a:lnTo>
                  <a:cubicBezTo>
                    <a:pt x="22383" y="19793"/>
                    <a:pt x="24985" y="15757"/>
                    <a:pt x="24985" y="11354"/>
                  </a:cubicBezTo>
                  <a:cubicBezTo>
                    <a:pt x="24985" y="4694"/>
                    <a:pt x="19527" y="0"/>
                    <a:pt x="13631" y="0"/>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43"/>
          <p:cNvSpPr/>
          <p:nvPr/>
        </p:nvSpPr>
        <p:spPr>
          <a:xfrm>
            <a:off x="8665300" y="4046113"/>
            <a:ext cx="226000" cy="226025"/>
          </a:xfrm>
          <a:custGeom>
            <a:avLst/>
            <a:gdLst/>
            <a:ahLst/>
            <a:cxnLst/>
            <a:rect l="l" t="t" r="r" b="b"/>
            <a:pathLst>
              <a:path w="9040" h="9041" extrusionOk="0">
                <a:moveTo>
                  <a:pt x="3936" y="1"/>
                </a:moveTo>
                <a:cubicBezTo>
                  <a:pt x="3436" y="1"/>
                  <a:pt x="3036" y="401"/>
                  <a:pt x="3036" y="902"/>
                </a:cubicBezTo>
                <a:lnTo>
                  <a:pt x="3036" y="3036"/>
                </a:lnTo>
                <a:lnTo>
                  <a:pt x="901" y="3036"/>
                </a:lnTo>
                <a:cubicBezTo>
                  <a:pt x="400" y="3036"/>
                  <a:pt x="0" y="3437"/>
                  <a:pt x="0" y="3937"/>
                </a:cubicBezTo>
                <a:lnTo>
                  <a:pt x="0" y="5105"/>
                </a:lnTo>
                <a:cubicBezTo>
                  <a:pt x="0" y="5605"/>
                  <a:pt x="400" y="6005"/>
                  <a:pt x="901" y="6005"/>
                </a:cubicBezTo>
                <a:lnTo>
                  <a:pt x="3036" y="6005"/>
                </a:lnTo>
                <a:lnTo>
                  <a:pt x="3036" y="8140"/>
                </a:lnTo>
                <a:cubicBezTo>
                  <a:pt x="3036" y="8640"/>
                  <a:pt x="3436" y="9041"/>
                  <a:pt x="3936" y="9041"/>
                </a:cubicBezTo>
                <a:lnTo>
                  <a:pt x="5104" y="9041"/>
                </a:lnTo>
                <a:cubicBezTo>
                  <a:pt x="5604" y="9041"/>
                  <a:pt x="6004" y="8640"/>
                  <a:pt x="6004" y="8140"/>
                </a:cubicBezTo>
                <a:lnTo>
                  <a:pt x="6004" y="6005"/>
                </a:lnTo>
                <a:lnTo>
                  <a:pt x="8139" y="6005"/>
                </a:lnTo>
                <a:cubicBezTo>
                  <a:pt x="8640" y="6005"/>
                  <a:pt x="9040" y="5605"/>
                  <a:pt x="9040" y="5105"/>
                </a:cubicBezTo>
                <a:lnTo>
                  <a:pt x="9040" y="3937"/>
                </a:lnTo>
                <a:cubicBezTo>
                  <a:pt x="9040" y="3455"/>
                  <a:pt x="8668" y="3035"/>
                  <a:pt x="8193" y="3035"/>
                </a:cubicBezTo>
                <a:cubicBezTo>
                  <a:pt x="8175" y="3035"/>
                  <a:pt x="8157" y="3035"/>
                  <a:pt x="8139" y="3036"/>
                </a:cubicBezTo>
                <a:lnTo>
                  <a:pt x="6004" y="3036"/>
                </a:lnTo>
                <a:lnTo>
                  <a:pt x="6004" y="902"/>
                </a:lnTo>
                <a:cubicBezTo>
                  <a:pt x="6004" y="401"/>
                  <a:pt x="5604" y="1"/>
                  <a:pt x="5104"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9" name="Google Shape;529;p43"/>
          <p:cNvGrpSpPr/>
          <p:nvPr/>
        </p:nvGrpSpPr>
        <p:grpSpPr>
          <a:xfrm>
            <a:off x="146247" y="979806"/>
            <a:ext cx="438896" cy="434500"/>
            <a:chOff x="2532825" y="1741700"/>
            <a:chExt cx="438896" cy="434500"/>
          </a:xfrm>
        </p:grpSpPr>
        <p:sp>
          <p:nvSpPr>
            <p:cNvPr id="530" name="Google Shape;530;p43"/>
            <p:cNvSpPr/>
            <p:nvPr/>
          </p:nvSpPr>
          <p:spPr>
            <a:xfrm>
              <a:off x="2532825" y="1741700"/>
              <a:ext cx="438896" cy="434500"/>
            </a:xfrm>
            <a:custGeom>
              <a:avLst/>
              <a:gdLst/>
              <a:ahLst/>
              <a:cxnLst/>
              <a:rect l="l" t="t" r="r" b="b"/>
              <a:pathLst>
                <a:path w="21116" h="17380" extrusionOk="0">
                  <a:moveTo>
                    <a:pt x="2335" y="0"/>
                  </a:moveTo>
                  <a:cubicBezTo>
                    <a:pt x="1034" y="0"/>
                    <a:pt x="0" y="1067"/>
                    <a:pt x="0" y="2368"/>
                  </a:cubicBezTo>
                  <a:lnTo>
                    <a:pt x="0" y="15011"/>
                  </a:lnTo>
                  <a:cubicBezTo>
                    <a:pt x="0" y="16345"/>
                    <a:pt x="1034" y="17379"/>
                    <a:pt x="2335" y="17379"/>
                  </a:cubicBezTo>
                  <a:lnTo>
                    <a:pt x="18780" y="17379"/>
                  </a:lnTo>
                  <a:cubicBezTo>
                    <a:pt x="20081" y="17379"/>
                    <a:pt x="21115" y="16345"/>
                    <a:pt x="21115" y="15011"/>
                  </a:cubicBezTo>
                  <a:lnTo>
                    <a:pt x="21115" y="2368"/>
                  </a:lnTo>
                  <a:cubicBezTo>
                    <a:pt x="21115" y="1067"/>
                    <a:pt x="20081" y="0"/>
                    <a:pt x="18780" y="0"/>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2604660" y="1828676"/>
              <a:ext cx="295226" cy="260549"/>
            </a:xfrm>
            <a:custGeom>
              <a:avLst/>
              <a:gdLst/>
              <a:ahLst/>
              <a:cxnLst/>
              <a:rect l="l" t="t" r="r" b="b"/>
              <a:pathLst>
                <a:path w="13911" h="12277" extrusionOk="0">
                  <a:moveTo>
                    <a:pt x="6943" y="1"/>
                  </a:moveTo>
                  <a:cubicBezTo>
                    <a:pt x="6589" y="1"/>
                    <a:pt x="6238" y="134"/>
                    <a:pt x="5972" y="401"/>
                  </a:cubicBezTo>
                  <a:lnTo>
                    <a:pt x="734" y="5638"/>
                  </a:lnTo>
                  <a:cubicBezTo>
                    <a:pt x="1" y="6372"/>
                    <a:pt x="201" y="7573"/>
                    <a:pt x="1602" y="7573"/>
                  </a:cubicBezTo>
                  <a:lnTo>
                    <a:pt x="2903" y="7573"/>
                  </a:lnTo>
                  <a:lnTo>
                    <a:pt x="2903" y="10875"/>
                  </a:lnTo>
                  <a:cubicBezTo>
                    <a:pt x="2903" y="11642"/>
                    <a:pt x="3503" y="12276"/>
                    <a:pt x="4270" y="12276"/>
                  </a:cubicBezTo>
                  <a:lnTo>
                    <a:pt x="5404" y="12276"/>
                  </a:lnTo>
                  <a:lnTo>
                    <a:pt x="5404" y="9774"/>
                  </a:lnTo>
                  <a:cubicBezTo>
                    <a:pt x="5404" y="9007"/>
                    <a:pt x="6005" y="8373"/>
                    <a:pt x="6772" y="8373"/>
                  </a:cubicBezTo>
                  <a:lnTo>
                    <a:pt x="7139" y="8373"/>
                  </a:lnTo>
                  <a:cubicBezTo>
                    <a:pt x="7873" y="8373"/>
                    <a:pt x="8507" y="9007"/>
                    <a:pt x="8507" y="9774"/>
                  </a:cubicBezTo>
                  <a:lnTo>
                    <a:pt x="8507" y="12276"/>
                  </a:lnTo>
                  <a:lnTo>
                    <a:pt x="9641" y="12276"/>
                  </a:lnTo>
                  <a:cubicBezTo>
                    <a:pt x="10375" y="12276"/>
                    <a:pt x="11008" y="11642"/>
                    <a:pt x="11008" y="10875"/>
                  </a:cubicBezTo>
                  <a:lnTo>
                    <a:pt x="11008" y="7573"/>
                  </a:lnTo>
                  <a:lnTo>
                    <a:pt x="12309" y="7573"/>
                  </a:lnTo>
                  <a:cubicBezTo>
                    <a:pt x="13710" y="7573"/>
                    <a:pt x="13911" y="6372"/>
                    <a:pt x="13177" y="5638"/>
                  </a:cubicBezTo>
                  <a:lnTo>
                    <a:pt x="7940" y="401"/>
                  </a:lnTo>
                  <a:cubicBezTo>
                    <a:pt x="7656" y="134"/>
                    <a:pt x="7297" y="1"/>
                    <a:pt x="6943"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4"/>
          <p:cNvSpPr/>
          <p:nvPr/>
        </p:nvSpPr>
        <p:spPr>
          <a:xfrm>
            <a:off x="365700" y="1203800"/>
            <a:ext cx="2654100" cy="3573900"/>
          </a:xfrm>
          <a:prstGeom prst="roundRect">
            <a:avLst>
              <a:gd name="adj" fmla="val 5070"/>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4"/>
          <p:cNvSpPr/>
          <p:nvPr/>
        </p:nvSpPr>
        <p:spPr>
          <a:xfrm>
            <a:off x="3241706" y="1203800"/>
            <a:ext cx="2654100" cy="3573900"/>
          </a:xfrm>
          <a:prstGeom prst="roundRect">
            <a:avLst>
              <a:gd name="adj" fmla="val 5070"/>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4"/>
          <p:cNvSpPr/>
          <p:nvPr/>
        </p:nvSpPr>
        <p:spPr>
          <a:xfrm>
            <a:off x="6117712" y="1203800"/>
            <a:ext cx="2654100" cy="3573900"/>
          </a:xfrm>
          <a:prstGeom prst="roundRect">
            <a:avLst>
              <a:gd name="adj" fmla="val 5070"/>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4"/>
          <p:cNvSpPr/>
          <p:nvPr/>
        </p:nvSpPr>
        <p:spPr>
          <a:xfrm>
            <a:off x="365700" y="365700"/>
            <a:ext cx="8412600" cy="718800"/>
          </a:xfrm>
          <a:prstGeom prst="roundRect">
            <a:avLst>
              <a:gd name="adj" fmla="val 20371"/>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4"/>
          <p:cNvSpPr txBox="1">
            <a:spLocks noGrp="1"/>
          </p:cNvSpPr>
          <p:nvPr>
            <p:ph type="subTitle" idx="2"/>
          </p:nvPr>
        </p:nvSpPr>
        <p:spPr>
          <a:xfrm>
            <a:off x="587850" y="1566925"/>
            <a:ext cx="2209800" cy="2602500"/>
          </a:xfrm>
          <a:prstGeom prst="rect">
            <a:avLst/>
          </a:prstGeom>
        </p:spPr>
        <p:txBody>
          <a:bodyPr spcFirstLastPara="1" wrap="square" lIns="91425" tIns="91425" rIns="91425" bIns="91425" anchor="ctr" anchorCtr="0">
            <a:noAutofit/>
          </a:bodyPr>
          <a:lstStyle/>
          <a:p>
            <a:pPr marL="0" indent="0"/>
            <a:r>
              <a:rPr lang="es-MX" sz="1100">
                <a:solidFill>
                  <a:srgbClr val="000000"/>
                </a:solidFill>
              </a:rPr>
              <a:t>La falta de información clara y actualizada sobre la disponibilidad de medicamentos en los hospitales, lo que genera incertidumbre y estrés en los usuarios que necesitan un medicamento en particular.</a:t>
            </a:r>
          </a:p>
        </p:txBody>
      </p:sp>
      <p:sp>
        <p:nvSpPr>
          <p:cNvPr id="547" name="Google Shape;547;p44"/>
          <p:cNvSpPr txBox="1">
            <a:spLocks noGrp="1"/>
          </p:cNvSpPr>
          <p:nvPr>
            <p:ph type="subTitle" idx="4"/>
          </p:nvPr>
        </p:nvSpPr>
        <p:spPr>
          <a:xfrm>
            <a:off x="3463856" y="1886578"/>
            <a:ext cx="2209800" cy="2282847"/>
          </a:xfrm>
          <a:prstGeom prst="rect">
            <a:avLst/>
          </a:prstGeom>
        </p:spPr>
        <p:txBody>
          <a:bodyPr spcFirstLastPara="1" wrap="square" lIns="91425" tIns="91425" rIns="91425" bIns="91425" anchor="ctr" anchorCtr="0">
            <a:noAutofit/>
          </a:bodyPr>
          <a:lstStyle/>
          <a:p>
            <a:pPr marL="0" indent="0"/>
            <a:r>
              <a:rPr lang="es-MX" sz="1100">
                <a:solidFill>
                  <a:srgbClr val="000000"/>
                </a:solidFill>
              </a:rPr>
              <a:t>La necesidad de visitar varios hospitales para encontrar el medicamento requerido, lo que aumenta el tiempo y el costo del proceso.</a:t>
            </a:r>
            <a:endParaRPr lang="en" sz="1100">
              <a:solidFill>
                <a:srgbClr val="000000"/>
              </a:solidFill>
            </a:endParaRPr>
          </a:p>
        </p:txBody>
      </p:sp>
      <p:sp>
        <p:nvSpPr>
          <p:cNvPr id="548" name="Google Shape;548;p44"/>
          <p:cNvSpPr txBox="1">
            <a:spLocks noGrp="1"/>
          </p:cNvSpPr>
          <p:nvPr>
            <p:ph type="subTitle" idx="6"/>
          </p:nvPr>
        </p:nvSpPr>
        <p:spPr>
          <a:xfrm>
            <a:off x="6339862" y="1654103"/>
            <a:ext cx="2214643" cy="2515322"/>
          </a:xfrm>
          <a:prstGeom prst="rect">
            <a:avLst/>
          </a:prstGeom>
        </p:spPr>
        <p:txBody>
          <a:bodyPr spcFirstLastPara="1" wrap="square" lIns="91425" tIns="91425" rIns="91425" bIns="91425" anchor="ctr" anchorCtr="0">
            <a:noAutofit/>
          </a:bodyPr>
          <a:lstStyle/>
          <a:p>
            <a:pPr marL="0" indent="0"/>
            <a:r>
              <a:rPr lang="es-MX" sz="1100">
                <a:solidFill>
                  <a:srgbClr val="000000"/>
                </a:solidFill>
              </a:rPr>
              <a:t>La sobrecarga del personal de los hospitales encargados de la atención a los usuarios que buscan medicamentos, lo que dificulta el proceso de búsqueda y atención de los pacientes.</a:t>
            </a:r>
            <a:endParaRPr lang="en" sz="1100">
              <a:solidFill>
                <a:srgbClr val="000000"/>
              </a:solidFill>
            </a:endParaRPr>
          </a:p>
        </p:txBody>
      </p:sp>
      <p:sp>
        <p:nvSpPr>
          <p:cNvPr id="549" name="Google Shape;549;p44"/>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err="1"/>
              <a:t>Problematicas</a:t>
            </a:r>
            <a:endParaRPr lang="en-US" err="1"/>
          </a:p>
        </p:txBody>
      </p:sp>
      <p:grpSp>
        <p:nvGrpSpPr>
          <p:cNvPr id="550" name="Google Shape;550;p44"/>
          <p:cNvGrpSpPr/>
          <p:nvPr/>
        </p:nvGrpSpPr>
        <p:grpSpPr>
          <a:xfrm>
            <a:off x="140187" y="954314"/>
            <a:ext cx="451033" cy="498976"/>
            <a:chOff x="1820650" y="1393100"/>
            <a:chExt cx="602100" cy="666100"/>
          </a:xfrm>
        </p:grpSpPr>
        <p:sp>
          <p:nvSpPr>
            <p:cNvPr id="551" name="Google Shape;551;p44"/>
            <p:cNvSpPr/>
            <p:nvPr/>
          </p:nvSpPr>
          <p:spPr>
            <a:xfrm>
              <a:off x="1820650" y="1393100"/>
              <a:ext cx="602100" cy="666100"/>
            </a:xfrm>
            <a:custGeom>
              <a:avLst/>
              <a:gdLst/>
              <a:ahLst/>
              <a:cxnLst/>
              <a:rect l="l" t="t" r="r" b="b"/>
              <a:pathLst>
                <a:path w="24084" h="26644" extrusionOk="0">
                  <a:moveTo>
                    <a:pt x="11909" y="1"/>
                  </a:moveTo>
                  <a:cubicBezTo>
                    <a:pt x="4637" y="1"/>
                    <a:pt x="0" y="7773"/>
                    <a:pt x="3469" y="14211"/>
                  </a:cubicBezTo>
                  <a:cubicBezTo>
                    <a:pt x="4003" y="15378"/>
                    <a:pt x="9207" y="24285"/>
                    <a:pt x="10641" y="25886"/>
                  </a:cubicBezTo>
                  <a:cubicBezTo>
                    <a:pt x="11138" y="26428"/>
                    <a:pt x="11614" y="26644"/>
                    <a:pt x="12052" y="26644"/>
                  </a:cubicBezTo>
                  <a:cubicBezTo>
                    <a:pt x="12584" y="26644"/>
                    <a:pt x="13059" y="26325"/>
                    <a:pt x="13443" y="25886"/>
                  </a:cubicBezTo>
                  <a:cubicBezTo>
                    <a:pt x="14844" y="24285"/>
                    <a:pt x="20114" y="15378"/>
                    <a:pt x="20615" y="14211"/>
                  </a:cubicBezTo>
                  <a:cubicBezTo>
                    <a:pt x="24084" y="7773"/>
                    <a:pt x="19447" y="1"/>
                    <a:pt x="12142"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4"/>
            <p:cNvSpPr/>
            <p:nvPr/>
          </p:nvSpPr>
          <p:spPr>
            <a:xfrm>
              <a:off x="1919875" y="1484850"/>
              <a:ext cx="346950" cy="297125"/>
            </a:xfrm>
            <a:custGeom>
              <a:avLst/>
              <a:gdLst/>
              <a:ahLst/>
              <a:cxnLst/>
              <a:rect l="l" t="t" r="r" b="b"/>
              <a:pathLst>
                <a:path w="13878" h="11885" extrusionOk="0">
                  <a:moveTo>
                    <a:pt x="7940" y="0"/>
                  </a:moveTo>
                  <a:cubicBezTo>
                    <a:pt x="2669" y="0"/>
                    <a:pt x="1" y="6405"/>
                    <a:pt x="3770" y="10141"/>
                  </a:cubicBezTo>
                  <a:cubicBezTo>
                    <a:pt x="4975" y="11346"/>
                    <a:pt x="6454" y="11884"/>
                    <a:pt x="7905" y="11884"/>
                  </a:cubicBezTo>
                  <a:cubicBezTo>
                    <a:pt x="10953" y="11884"/>
                    <a:pt x="13877" y="9508"/>
                    <a:pt x="13877" y="5938"/>
                  </a:cubicBezTo>
                  <a:cubicBezTo>
                    <a:pt x="13877" y="2669"/>
                    <a:pt x="11209" y="0"/>
                    <a:pt x="7940"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44"/>
          <p:cNvGrpSpPr/>
          <p:nvPr/>
        </p:nvGrpSpPr>
        <p:grpSpPr>
          <a:xfrm>
            <a:off x="8429863" y="152404"/>
            <a:ext cx="561728" cy="498962"/>
            <a:chOff x="2696275" y="963625"/>
            <a:chExt cx="678825" cy="602975"/>
          </a:xfrm>
        </p:grpSpPr>
        <p:sp>
          <p:nvSpPr>
            <p:cNvPr id="554" name="Google Shape;554;p44"/>
            <p:cNvSpPr/>
            <p:nvPr/>
          </p:nvSpPr>
          <p:spPr>
            <a:xfrm>
              <a:off x="2696275" y="963625"/>
              <a:ext cx="678825" cy="602975"/>
            </a:xfrm>
            <a:custGeom>
              <a:avLst/>
              <a:gdLst/>
              <a:ahLst/>
              <a:cxnLst/>
              <a:rect l="l" t="t" r="r" b="b"/>
              <a:pathLst>
                <a:path w="27153" h="24119" extrusionOk="0">
                  <a:moveTo>
                    <a:pt x="2335" y="1"/>
                  </a:moveTo>
                  <a:cubicBezTo>
                    <a:pt x="1034" y="1"/>
                    <a:pt x="0" y="1035"/>
                    <a:pt x="0" y="2369"/>
                  </a:cubicBezTo>
                  <a:lnTo>
                    <a:pt x="0" y="21750"/>
                  </a:lnTo>
                  <a:cubicBezTo>
                    <a:pt x="0" y="23051"/>
                    <a:pt x="1034" y="24118"/>
                    <a:pt x="2335" y="24118"/>
                  </a:cubicBezTo>
                  <a:lnTo>
                    <a:pt x="24784" y="24118"/>
                  </a:lnTo>
                  <a:cubicBezTo>
                    <a:pt x="26085" y="24118"/>
                    <a:pt x="27153" y="23051"/>
                    <a:pt x="27153" y="21750"/>
                  </a:cubicBezTo>
                  <a:lnTo>
                    <a:pt x="27153" y="9107"/>
                  </a:lnTo>
                  <a:cubicBezTo>
                    <a:pt x="27153" y="7806"/>
                    <a:pt x="26085" y="6739"/>
                    <a:pt x="24784" y="6739"/>
                  </a:cubicBezTo>
                  <a:lnTo>
                    <a:pt x="13643" y="6739"/>
                  </a:lnTo>
                  <a:cubicBezTo>
                    <a:pt x="12275" y="6706"/>
                    <a:pt x="11108" y="5705"/>
                    <a:pt x="10874" y="4371"/>
                  </a:cubicBezTo>
                  <a:lnTo>
                    <a:pt x="10508" y="2336"/>
                  </a:lnTo>
                  <a:cubicBezTo>
                    <a:pt x="10241" y="1001"/>
                    <a:pt x="9073" y="34"/>
                    <a:pt x="7739"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4"/>
            <p:cNvSpPr/>
            <p:nvPr/>
          </p:nvSpPr>
          <p:spPr>
            <a:xfrm>
              <a:off x="2957275" y="1015325"/>
              <a:ext cx="365300" cy="116775"/>
            </a:xfrm>
            <a:custGeom>
              <a:avLst/>
              <a:gdLst/>
              <a:ahLst/>
              <a:cxnLst/>
              <a:rect l="l" t="t" r="r" b="b"/>
              <a:pathLst>
                <a:path w="14612" h="4671" extrusionOk="0">
                  <a:moveTo>
                    <a:pt x="1" y="1"/>
                  </a:moveTo>
                  <a:cubicBezTo>
                    <a:pt x="34" y="101"/>
                    <a:pt x="68" y="201"/>
                    <a:pt x="68" y="268"/>
                  </a:cubicBezTo>
                  <a:lnTo>
                    <a:pt x="434" y="2303"/>
                  </a:lnTo>
                  <a:cubicBezTo>
                    <a:pt x="668" y="3637"/>
                    <a:pt x="1835" y="4638"/>
                    <a:pt x="3203" y="4671"/>
                  </a:cubicBezTo>
                  <a:lnTo>
                    <a:pt x="14611" y="4671"/>
                  </a:lnTo>
                  <a:lnTo>
                    <a:pt x="14611" y="2369"/>
                  </a:lnTo>
                  <a:cubicBezTo>
                    <a:pt x="14611" y="1068"/>
                    <a:pt x="13577" y="1"/>
                    <a:pt x="12276"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4"/>
            <p:cNvSpPr/>
            <p:nvPr/>
          </p:nvSpPr>
          <p:spPr>
            <a:xfrm>
              <a:off x="2781325" y="1215475"/>
              <a:ext cx="507875" cy="266875"/>
            </a:xfrm>
            <a:custGeom>
              <a:avLst/>
              <a:gdLst/>
              <a:ahLst/>
              <a:cxnLst/>
              <a:rect l="l" t="t" r="r" b="b"/>
              <a:pathLst>
                <a:path w="20315" h="10675" extrusionOk="0">
                  <a:moveTo>
                    <a:pt x="2369" y="1"/>
                  </a:moveTo>
                  <a:cubicBezTo>
                    <a:pt x="1068" y="1"/>
                    <a:pt x="0" y="1035"/>
                    <a:pt x="0" y="2336"/>
                  </a:cubicBezTo>
                  <a:lnTo>
                    <a:pt x="0" y="8340"/>
                  </a:lnTo>
                  <a:cubicBezTo>
                    <a:pt x="0" y="9641"/>
                    <a:pt x="1068" y="10675"/>
                    <a:pt x="2369" y="10675"/>
                  </a:cubicBezTo>
                  <a:lnTo>
                    <a:pt x="17947" y="10675"/>
                  </a:lnTo>
                  <a:cubicBezTo>
                    <a:pt x="19248" y="10675"/>
                    <a:pt x="20315" y="9641"/>
                    <a:pt x="20315" y="8340"/>
                  </a:cubicBezTo>
                  <a:lnTo>
                    <a:pt x="20315" y="2336"/>
                  </a:lnTo>
                  <a:cubicBezTo>
                    <a:pt x="20315" y="1035"/>
                    <a:pt x="19248" y="1"/>
                    <a:pt x="17947"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44"/>
          <p:cNvGrpSpPr/>
          <p:nvPr/>
        </p:nvGrpSpPr>
        <p:grpSpPr>
          <a:xfrm>
            <a:off x="8562523" y="4169428"/>
            <a:ext cx="431555" cy="432703"/>
            <a:chOff x="133738" y="317889"/>
            <a:chExt cx="460473" cy="461698"/>
          </a:xfrm>
        </p:grpSpPr>
        <p:sp>
          <p:nvSpPr>
            <p:cNvPr id="558" name="Google Shape;558;p44"/>
            <p:cNvSpPr/>
            <p:nvPr/>
          </p:nvSpPr>
          <p:spPr>
            <a:xfrm>
              <a:off x="257624" y="442388"/>
              <a:ext cx="212700" cy="212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4"/>
            <p:cNvSpPr/>
            <p:nvPr/>
          </p:nvSpPr>
          <p:spPr>
            <a:xfrm>
              <a:off x="133738" y="317889"/>
              <a:ext cx="460473" cy="461698"/>
            </a:xfrm>
            <a:custGeom>
              <a:avLst/>
              <a:gdLst/>
              <a:ahLst/>
              <a:cxnLst/>
              <a:rect l="l" t="t" r="r" b="b"/>
              <a:pathLst>
                <a:path w="12410" h="12443" extrusionOk="0">
                  <a:moveTo>
                    <a:pt x="6152" y="4212"/>
                  </a:moveTo>
                  <a:cubicBezTo>
                    <a:pt x="7197" y="4212"/>
                    <a:pt x="8207" y="5019"/>
                    <a:pt x="8207" y="6238"/>
                  </a:cubicBezTo>
                  <a:cubicBezTo>
                    <a:pt x="8174" y="7339"/>
                    <a:pt x="7273" y="8240"/>
                    <a:pt x="6172" y="8240"/>
                  </a:cubicBezTo>
                  <a:cubicBezTo>
                    <a:pt x="4371" y="8240"/>
                    <a:pt x="3470" y="6072"/>
                    <a:pt x="4738" y="4804"/>
                  </a:cubicBezTo>
                  <a:cubicBezTo>
                    <a:pt x="5147" y="4395"/>
                    <a:pt x="5653" y="4212"/>
                    <a:pt x="6152" y="4212"/>
                  </a:cubicBezTo>
                  <a:close/>
                  <a:moveTo>
                    <a:pt x="5705" y="1"/>
                  </a:moveTo>
                  <a:cubicBezTo>
                    <a:pt x="5438" y="1"/>
                    <a:pt x="5205" y="201"/>
                    <a:pt x="5205" y="468"/>
                  </a:cubicBezTo>
                  <a:lnTo>
                    <a:pt x="5105" y="2236"/>
                  </a:lnTo>
                  <a:cubicBezTo>
                    <a:pt x="4771" y="2302"/>
                    <a:pt x="4404" y="2436"/>
                    <a:pt x="4104" y="2636"/>
                  </a:cubicBezTo>
                  <a:lnTo>
                    <a:pt x="2836" y="1468"/>
                  </a:lnTo>
                  <a:cubicBezTo>
                    <a:pt x="2736" y="1385"/>
                    <a:pt x="2611" y="1343"/>
                    <a:pt x="2490" y="1343"/>
                  </a:cubicBezTo>
                  <a:cubicBezTo>
                    <a:pt x="2369" y="1343"/>
                    <a:pt x="2253" y="1385"/>
                    <a:pt x="2169" y="1468"/>
                  </a:cubicBezTo>
                  <a:lnTo>
                    <a:pt x="1469" y="2169"/>
                  </a:lnTo>
                  <a:cubicBezTo>
                    <a:pt x="1302" y="2369"/>
                    <a:pt x="1269" y="2636"/>
                    <a:pt x="1435" y="2836"/>
                  </a:cubicBezTo>
                  <a:lnTo>
                    <a:pt x="2636" y="4137"/>
                  </a:lnTo>
                  <a:cubicBezTo>
                    <a:pt x="2436" y="4471"/>
                    <a:pt x="2303" y="4804"/>
                    <a:pt x="2203" y="5171"/>
                  </a:cubicBezTo>
                  <a:lnTo>
                    <a:pt x="435" y="5238"/>
                  </a:lnTo>
                  <a:cubicBezTo>
                    <a:pt x="201" y="5271"/>
                    <a:pt x="1" y="5471"/>
                    <a:pt x="1" y="5738"/>
                  </a:cubicBezTo>
                  <a:lnTo>
                    <a:pt x="1" y="6705"/>
                  </a:lnTo>
                  <a:cubicBezTo>
                    <a:pt x="1" y="6972"/>
                    <a:pt x="201" y="7172"/>
                    <a:pt x="435" y="7206"/>
                  </a:cubicBezTo>
                  <a:lnTo>
                    <a:pt x="2203" y="7306"/>
                  </a:lnTo>
                  <a:cubicBezTo>
                    <a:pt x="2303" y="7639"/>
                    <a:pt x="2436" y="7973"/>
                    <a:pt x="2636" y="8307"/>
                  </a:cubicBezTo>
                  <a:lnTo>
                    <a:pt x="1435" y="9608"/>
                  </a:lnTo>
                  <a:cubicBezTo>
                    <a:pt x="1269" y="9808"/>
                    <a:pt x="1302" y="10075"/>
                    <a:pt x="1469" y="10275"/>
                  </a:cubicBezTo>
                  <a:lnTo>
                    <a:pt x="2169" y="10975"/>
                  </a:lnTo>
                  <a:cubicBezTo>
                    <a:pt x="2257" y="11063"/>
                    <a:pt x="2382" y="11105"/>
                    <a:pt x="2511" y="11105"/>
                  </a:cubicBezTo>
                  <a:cubicBezTo>
                    <a:pt x="2625" y="11105"/>
                    <a:pt x="2742" y="11072"/>
                    <a:pt x="2836" y="11009"/>
                  </a:cubicBezTo>
                  <a:lnTo>
                    <a:pt x="4137" y="9808"/>
                  </a:lnTo>
                  <a:cubicBezTo>
                    <a:pt x="4437" y="10008"/>
                    <a:pt x="4771" y="10141"/>
                    <a:pt x="5138" y="10241"/>
                  </a:cubicBezTo>
                  <a:lnTo>
                    <a:pt x="5238" y="11976"/>
                  </a:lnTo>
                  <a:cubicBezTo>
                    <a:pt x="5238" y="12243"/>
                    <a:pt x="5472" y="12443"/>
                    <a:pt x="5705" y="12443"/>
                  </a:cubicBezTo>
                  <a:lnTo>
                    <a:pt x="6706" y="12443"/>
                  </a:lnTo>
                  <a:cubicBezTo>
                    <a:pt x="6973" y="12443"/>
                    <a:pt x="7173" y="12243"/>
                    <a:pt x="7206" y="11976"/>
                  </a:cubicBezTo>
                  <a:lnTo>
                    <a:pt x="7273" y="10241"/>
                  </a:lnTo>
                  <a:cubicBezTo>
                    <a:pt x="7640" y="10141"/>
                    <a:pt x="7973" y="10008"/>
                    <a:pt x="8274" y="9808"/>
                  </a:cubicBezTo>
                  <a:lnTo>
                    <a:pt x="9575" y="11009"/>
                  </a:lnTo>
                  <a:cubicBezTo>
                    <a:pt x="9669" y="11072"/>
                    <a:pt x="9786" y="11105"/>
                    <a:pt x="9900" y="11105"/>
                  </a:cubicBezTo>
                  <a:cubicBezTo>
                    <a:pt x="10028" y="11105"/>
                    <a:pt x="10154" y="11063"/>
                    <a:pt x="10242" y="10975"/>
                  </a:cubicBezTo>
                  <a:lnTo>
                    <a:pt x="10942" y="10275"/>
                  </a:lnTo>
                  <a:cubicBezTo>
                    <a:pt x="11142" y="10075"/>
                    <a:pt x="11142" y="9808"/>
                    <a:pt x="10976" y="9608"/>
                  </a:cubicBezTo>
                  <a:lnTo>
                    <a:pt x="9808" y="8307"/>
                  </a:lnTo>
                  <a:cubicBezTo>
                    <a:pt x="9975" y="7973"/>
                    <a:pt x="10108" y="7639"/>
                    <a:pt x="10208" y="7306"/>
                  </a:cubicBezTo>
                  <a:lnTo>
                    <a:pt x="11976" y="7206"/>
                  </a:lnTo>
                  <a:cubicBezTo>
                    <a:pt x="12210" y="7172"/>
                    <a:pt x="12410" y="6972"/>
                    <a:pt x="12410" y="6705"/>
                  </a:cubicBezTo>
                  <a:lnTo>
                    <a:pt x="12410" y="5738"/>
                  </a:lnTo>
                  <a:cubicBezTo>
                    <a:pt x="12410" y="5471"/>
                    <a:pt x="12210" y="5238"/>
                    <a:pt x="11943" y="5238"/>
                  </a:cubicBezTo>
                  <a:lnTo>
                    <a:pt x="10208" y="5171"/>
                  </a:lnTo>
                  <a:cubicBezTo>
                    <a:pt x="10108" y="4804"/>
                    <a:pt x="9975" y="4471"/>
                    <a:pt x="9775" y="4137"/>
                  </a:cubicBezTo>
                  <a:lnTo>
                    <a:pt x="10976" y="2836"/>
                  </a:lnTo>
                  <a:cubicBezTo>
                    <a:pt x="11109" y="2636"/>
                    <a:pt x="11109" y="2369"/>
                    <a:pt x="10942" y="2169"/>
                  </a:cubicBezTo>
                  <a:lnTo>
                    <a:pt x="10242" y="1468"/>
                  </a:lnTo>
                  <a:cubicBezTo>
                    <a:pt x="10136" y="1380"/>
                    <a:pt x="10012" y="1339"/>
                    <a:pt x="9889" y="1339"/>
                  </a:cubicBezTo>
                  <a:cubicBezTo>
                    <a:pt x="9778" y="1339"/>
                    <a:pt x="9669" y="1372"/>
                    <a:pt x="9575" y="1435"/>
                  </a:cubicBezTo>
                  <a:lnTo>
                    <a:pt x="8274" y="2636"/>
                  </a:lnTo>
                  <a:cubicBezTo>
                    <a:pt x="7940" y="2436"/>
                    <a:pt x="7606" y="2302"/>
                    <a:pt x="7240" y="2236"/>
                  </a:cubicBezTo>
                  <a:lnTo>
                    <a:pt x="7173" y="468"/>
                  </a:lnTo>
                  <a:cubicBezTo>
                    <a:pt x="7139" y="201"/>
                    <a:pt x="6939" y="1"/>
                    <a:pt x="6672"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53"/>
          <p:cNvSpPr/>
          <p:nvPr/>
        </p:nvSpPr>
        <p:spPr>
          <a:xfrm>
            <a:off x="722374" y="784800"/>
            <a:ext cx="3897300" cy="3573900"/>
          </a:xfrm>
          <a:prstGeom prst="roundRect">
            <a:avLst>
              <a:gd name="adj" fmla="val 3381"/>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1" name="Google Shape;841;p53"/>
          <p:cNvSpPr txBox="1">
            <a:spLocks noGrp="1"/>
          </p:cNvSpPr>
          <p:nvPr>
            <p:ph type="subTitle" idx="1"/>
          </p:nvPr>
        </p:nvSpPr>
        <p:spPr>
          <a:xfrm>
            <a:off x="974674" y="1091770"/>
            <a:ext cx="3392700" cy="2918265"/>
          </a:xfrm>
          <a:prstGeom prst="rect">
            <a:avLst/>
          </a:prstGeom>
        </p:spPr>
        <p:txBody>
          <a:bodyPr spcFirstLastPara="1" wrap="square" lIns="91425" tIns="91425" rIns="91425" bIns="91425" anchor="ctr" anchorCtr="0">
            <a:noAutofit/>
          </a:bodyPr>
          <a:lstStyle/>
          <a:p>
            <a:pPr marL="0" indent="0"/>
            <a:r>
              <a:rPr lang="es-MX" sz="1100" u="sng">
                <a:solidFill>
                  <a:srgbClr val="000000"/>
                </a:solidFill>
              </a:rPr>
              <a:t>Para abordar estas problemáticas y mejorar la experiencia de los usuarios al buscar medicamentos en hospitales, se propone el desarrollo de una aplicación que permita la búsqueda de medicamentos en hospitales y brinde información actualizada y confiable sobre la disponibilidad de estos. La aplicación también puede ser útil para los hospitales, ya que puede mejorar la eficiencia en la gestión del inventario de medicamentos y reducir la sobrecarga del personal encargado de la atención a los usuarios. En conclusión, el desarrollo de esta aplicación puede tener un impacto significativo en la mejora de la experiencia de los usuarios y la eficiencia de los hospitales en la gestión de los medicamentos.</a:t>
            </a:r>
            <a:endParaRPr lang="en" sz="1100">
              <a:solidFill>
                <a:srgbClr val="000000"/>
              </a:solidFill>
            </a:endParaRPr>
          </a:p>
        </p:txBody>
      </p:sp>
      <p:pic>
        <p:nvPicPr>
          <p:cNvPr id="842" name="Google Shape;842;p53"/>
          <p:cNvPicPr preferRelativeResize="0"/>
          <p:nvPr/>
        </p:nvPicPr>
        <p:blipFill rotWithShape="1">
          <a:blip r:embed="rId3">
            <a:alphaModFix/>
          </a:blip>
          <a:srcRect l="31298" r="9095" b="10498"/>
          <a:stretch/>
        </p:blipFill>
        <p:spPr>
          <a:xfrm>
            <a:off x="4845626" y="784800"/>
            <a:ext cx="3576000" cy="3573900"/>
          </a:xfrm>
          <a:prstGeom prst="roundRect">
            <a:avLst>
              <a:gd name="adj" fmla="val 4152"/>
            </a:avLst>
          </a:prstGeom>
          <a:noFill/>
          <a:ln w="19050" cap="flat" cmpd="sng">
            <a:solidFill>
              <a:schemeClr val="dk1"/>
            </a:solidFill>
            <a:prstDash val="solid"/>
            <a:round/>
            <a:headEnd type="none" w="sm" len="sm"/>
            <a:tailEnd type="none" w="sm" len="sm"/>
          </a:ln>
        </p:spPr>
      </p:pic>
      <p:grpSp>
        <p:nvGrpSpPr>
          <p:cNvPr id="843" name="Google Shape;843;p53"/>
          <p:cNvGrpSpPr/>
          <p:nvPr/>
        </p:nvGrpSpPr>
        <p:grpSpPr>
          <a:xfrm>
            <a:off x="454213" y="459430"/>
            <a:ext cx="734792" cy="625080"/>
            <a:chOff x="3475975" y="624225"/>
            <a:chExt cx="737225" cy="627150"/>
          </a:xfrm>
        </p:grpSpPr>
        <p:sp>
          <p:nvSpPr>
            <p:cNvPr id="844" name="Google Shape;844;p53"/>
            <p:cNvSpPr/>
            <p:nvPr/>
          </p:nvSpPr>
          <p:spPr>
            <a:xfrm>
              <a:off x="3475975" y="624225"/>
              <a:ext cx="737225" cy="627150"/>
            </a:xfrm>
            <a:custGeom>
              <a:avLst/>
              <a:gdLst/>
              <a:ahLst/>
              <a:cxnLst/>
              <a:rect l="l" t="t" r="r" b="b"/>
              <a:pathLst>
                <a:path w="29489" h="25086" extrusionOk="0">
                  <a:moveTo>
                    <a:pt x="2369" y="0"/>
                  </a:moveTo>
                  <a:cubicBezTo>
                    <a:pt x="1068" y="0"/>
                    <a:pt x="1" y="1068"/>
                    <a:pt x="1" y="2369"/>
                  </a:cubicBezTo>
                  <a:lnTo>
                    <a:pt x="1" y="14611"/>
                  </a:lnTo>
                  <a:cubicBezTo>
                    <a:pt x="1" y="15912"/>
                    <a:pt x="1068" y="16979"/>
                    <a:pt x="2369" y="16979"/>
                  </a:cubicBezTo>
                  <a:lnTo>
                    <a:pt x="11276" y="16979"/>
                  </a:lnTo>
                  <a:lnTo>
                    <a:pt x="9274" y="25085"/>
                  </a:lnTo>
                  <a:lnTo>
                    <a:pt x="19115" y="16979"/>
                  </a:lnTo>
                  <a:lnTo>
                    <a:pt x="27120" y="16979"/>
                  </a:lnTo>
                  <a:cubicBezTo>
                    <a:pt x="28421" y="16979"/>
                    <a:pt x="29489" y="15912"/>
                    <a:pt x="29489" y="14611"/>
                  </a:cubicBezTo>
                  <a:lnTo>
                    <a:pt x="29489" y="2369"/>
                  </a:lnTo>
                  <a:cubicBezTo>
                    <a:pt x="29489" y="1068"/>
                    <a:pt x="28421" y="0"/>
                    <a:pt x="27120"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3616925" y="801850"/>
              <a:ext cx="80075" cy="68625"/>
            </a:xfrm>
            <a:custGeom>
              <a:avLst/>
              <a:gdLst/>
              <a:ahLst/>
              <a:cxnLst/>
              <a:rect l="l" t="t" r="r" b="b"/>
              <a:pathLst>
                <a:path w="3203" h="2745" extrusionOk="0">
                  <a:moveTo>
                    <a:pt x="1835" y="0"/>
                  </a:moveTo>
                  <a:cubicBezTo>
                    <a:pt x="601" y="0"/>
                    <a:pt x="0" y="1502"/>
                    <a:pt x="868" y="2335"/>
                  </a:cubicBezTo>
                  <a:cubicBezTo>
                    <a:pt x="1150" y="2618"/>
                    <a:pt x="1496" y="2745"/>
                    <a:pt x="1834" y="2745"/>
                  </a:cubicBezTo>
                  <a:cubicBezTo>
                    <a:pt x="2535" y="2745"/>
                    <a:pt x="3203" y="2201"/>
                    <a:pt x="3203" y="1368"/>
                  </a:cubicBezTo>
                  <a:cubicBezTo>
                    <a:pt x="3203"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3798725" y="801850"/>
              <a:ext cx="80075" cy="68625"/>
            </a:xfrm>
            <a:custGeom>
              <a:avLst/>
              <a:gdLst/>
              <a:ahLst/>
              <a:cxnLst/>
              <a:rect l="l" t="t" r="r" b="b"/>
              <a:pathLst>
                <a:path w="3203" h="2745" extrusionOk="0">
                  <a:moveTo>
                    <a:pt x="1835" y="0"/>
                  </a:moveTo>
                  <a:cubicBezTo>
                    <a:pt x="601" y="0"/>
                    <a:pt x="0" y="1502"/>
                    <a:pt x="867" y="2335"/>
                  </a:cubicBezTo>
                  <a:cubicBezTo>
                    <a:pt x="1150" y="2618"/>
                    <a:pt x="1496" y="2745"/>
                    <a:pt x="1834" y="2745"/>
                  </a:cubicBezTo>
                  <a:cubicBezTo>
                    <a:pt x="2535" y="2745"/>
                    <a:pt x="3202" y="2201"/>
                    <a:pt x="3202" y="1368"/>
                  </a:cubicBezTo>
                  <a:cubicBezTo>
                    <a:pt x="3202"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3980525" y="801850"/>
              <a:ext cx="80075" cy="68625"/>
            </a:xfrm>
            <a:custGeom>
              <a:avLst/>
              <a:gdLst/>
              <a:ahLst/>
              <a:cxnLst/>
              <a:rect l="l" t="t" r="r" b="b"/>
              <a:pathLst>
                <a:path w="3203" h="2745" extrusionOk="0">
                  <a:moveTo>
                    <a:pt x="1835" y="0"/>
                  </a:moveTo>
                  <a:cubicBezTo>
                    <a:pt x="600" y="0"/>
                    <a:pt x="0" y="1502"/>
                    <a:pt x="867" y="2335"/>
                  </a:cubicBezTo>
                  <a:cubicBezTo>
                    <a:pt x="1139" y="2618"/>
                    <a:pt x="1481" y="2745"/>
                    <a:pt x="1819" y="2745"/>
                  </a:cubicBezTo>
                  <a:cubicBezTo>
                    <a:pt x="2520" y="2745"/>
                    <a:pt x="3202" y="2201"/>
                    <a:pt x="3202" y="1368"/>
                  </a:cubicBezTo>
                  <a:cubicBezTo>
                    <a:pt x="3202" y="634"/>
                    <a:pt x="2569"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53"/>
          <p:cNvGrpSpPr/>
          <p:nvPr/>
        </p:nvGrpSpPr>
        <p:grpSpPr>
          <a:xfrm>
            <a:off x="8477253" y="206449"/>
            <a:ext cx="602100" cy="666100"/>
            <a:chOff x="1820650" y="1393100"/>
            <a:chExt cx="602100" cy="666100"/>
          </a:xfrm>
        </p:grpSpPr>
        <p:sp>
          <p:nvSpPr>
            <p:cNvPr id="849" name="Google Shape;849;p53"/>
            <p:cNvSpPr/>
            <p:nvPr/>
          </p:nvSpPr>
          <p:spPr>
            <a:xfrm>
              <a:off x="1820650" y="1393100"/>
              <a:ext cx="602100" cy="666100"/>
            </a:xfrm>
            <a:custGeom>
              <a:avLst/>
              <a:gdLst/>
              <a:ahLst/>
              <a:cxnLst/>
              <a:rect l="l" t="t" r="r" b="b"/>
              <a:pathLst>
                <a:path w="24084" h="26644" extrusionOk="0">
                  <a:moveTo>
                    <a:pt x="11909" y="1"/>
                  </a:moveTo>
                  <a:cubicBezTo>
                    <a:pt x="4637" y="1"/>
                    <a:pt x="0" y="7773"/>
                    <a:pt x="3469" y="14211"/>
                  </a:cubicBezTo>
                  <a:cubicBezTo>
                    <a:pt x="4003" y="15378"/>
                    <a:pt x="9207" y="24285"/>
                    <a:pt x="10641" y="25886"/>
                  </a:cubicBezTo>
                  <a:cubicBezTo>
                    <a:pt x="11138" y="26428"/>
                    <a:pt x="11614" y="26644"/>
                    <a:pt x="12052" y="26644"/>
                  </a:cubicBezTo>
                  <a:cubicBezTo>
                    <a:pt x="12584" y="26644"/>
                    <a:pt x="13059" y="26325"/>
                    <a:pt x="13443" y="25886"/>
                  </a:cubicBezTo>
                  <a:cubicBezTo>
                    <a:pt x="14844" y="24285"/>
                    <a:pt x="20114" y="15378"/>
                    <a:pt x="20615" y="14211"/>
                  </a:cubicBezTo>
                  <a:cubicBezTo>
                    <a:pt x="24084" y="7773"/>
                    <a:pt x="19447" y="1"/>
                    <a:pt x="12142"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1919875" y="1484850"/>
              <a:ext cx="346950" cy="297125"/>
            </a:xfrm>
            <a:custGeom>
              <a:avLst/>
              <a:gdLst/>
              <a:ahLst/>
              <a:cxnLst/>
              <a:rect l="l" t="t" r="r" b="b"/>
              <a:pathLst>
                <a:path w="13878" h="11885" extrusionOk="0">
                  <a:moveTo>
                    <a:pt x="7940" y="0"/>
                  </a:moveTo>
                  <a:cubicBezTo>
                    <a:pt x="2669" y="0"/>
                    <a:pt x="1" y="6405"/>
                    <a:pt x="3770" y="10141"/>
                  </a:cubicBezTo>
                  <a:cubicBezTo>
                    <a:pt x="4975" y="11346"/>
                    <a:pt x="6454" y="11884"/>
                    <a:pt x="7905" y="11884"/>
                  </a:cubicBezTo>
                  <a:cubicBezTo>
                    <a:pt x="10953" y="11884"/>
                    <a:pt x="13877" y="9508"/>
                    <a:pt x="13877" y="5938"/>
                  </a:cubicBezTo>
                  <a:cubicBezTo>
                    <a:pt x="13877" y="2669"/>
                    <a:pt x="11209" y="0"/>
                    <a:pt x="7940"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53"/>
          <p:cNvSpPr/>
          <p:nvPr/>
        </p:nvSpPr>
        <p:spPr>
          <a:xfrm>
            <a:off x="574750" y="3968064"/>
            <a:ext cx="295225" cy="246175"/>
          </a:xfrm>
          <a:custGeom>
            <a:avLst/>
            <a:gdLst/>
            <a:ahLst/>
            <a:cxnLst/>
            <a:rect l="l" t="t" r="r" b="b"/>
            <a:pathLst>
              <a:path w="11809" h="9847" extrusionOk="0">
                <a:moveTo>
                  <a:pt x="2797" y="1"/>
                </a:moveTo>
                <a:cubicBezTo>
                  <a:pt x="1322" y="1"/>
                  <a:pt x="1" y="1204"/>
                  <a:pt x="468" y="3538"/>
                </a:cubicBezTo>
                <a:cubicBezTo>
                  <a:pt x="868" y="5673"/>
                  <a:pt x="2969" y="8175"/>
                  <a:pt x="5304" y="9576"/>
                </a:cubicBezTo>
                <a:cubicBezTo>
                  <a:pt x="5598" y="9755"/>
                  <a:pt x="5748" y="9847"/>
                  <a:pt x="5903" y="9847"/>
                </a:cubicBezTo>
                <a:cubicBezTo>
                  <a:pt x="6064" y="9847"/>
                  <a:pt x="6231" y="9747"/>
                  <a:pt x="6572" y="9542"/>
                </a:cubicBezTo>
                <a:cubicBezTo>
                  <a:pt x="8907" y="8108"/>
                  <a:pt x="10942" y="5639"/>
                  <a:pt x="11342" y="3538"/>
                </a:cubicBezTo>
                <a:cubicBezTo>
                  <a:pt x="11809" y="1204"/>
                  <a:pt x="10488" y="1"/>
                  <a:pt x="9013" y="1"/>
                </a:cubicBezTo>
                <a:cubicBezTo>
                  <a:pt x="7747" y="1"/>
                  <a:pt x="6367" y="886"/>
                  <a:pt x="5905" y="2704"/>
                </a:cubicBezTo>
                <a:cubicBezTo>
                  <a:pt x="5443" y="886"/>
                  <a:pt x="4063" y="1"/>
                  <a:pt x="2797"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2" name="Google Shape;852;p53"/>
          <p:cNvGrpSpPr/>
          <p:nvPr/>
        </p:nvGrpSpPr>
        <p:grpSpPr>
          <a:xfrm>
            <a:off x="8202172" y="1298856"/>
            <a:ext cx="438896" cy="434500"/>
            <a:chOff x="2532825" y="1741700"/>
            <a:chExt cx="438896" cy="434500"/>
          </a:xfrm>
        </p:grpSpPr>
        <p:sp>
          <p:nvSpPr>
            <p:cNvPr id="853" name="Google Shape;853;p53"/>
            <p:cNvSpPr/>
            <p:nvPr/>
          </p:nvSpPr>
          <p:spPr>
            <a:xfrm>
              <a:off x="2532825" y="1741700"/>
              <a:ext cx="438896" cy="434500"/>
            </a:xfrm>
            <a:custGeom>
              <a:avLst/>
              <a:gdLst/>
              <a:ahLst/>
              <a:cxnLst/>
              <a:rect l="l" t="t" r="r" b="b"/>
              <a:pathLst>
                <a:path w="21116" h="17380" extrusionOk="0">
                  <a:moveTo>
                    <a:pt x="2335" y="0"/>
                  </a:moveTo>
                  <a:cubicBezTo>
                    <a:pt x="1034" y="0"/>
                    <a:pt x="0" y="1067"/>
                    <a:pt x="0" y="2368"/>
                  </a:cubicBezTo>
                  <a:lnTo>
                    <a:pt x="0" y="15011"/>
                  </a:lnTo>
                  <a:cubicBezTo>
                    <a:pt x="0" y="16345"/>
                    <a:pt x="1034" y="17379"/>
                    <a:pt x="2335" y="17379"/>
                  </a:cubicBezTo>
                  <a:lnTo>
                    <a:pt x="18780" y="17379"/>
                  </a:lnTo>
                  <a:cubicBezTo>
                    <a:pt x="20081" y="17379"/>
                    <a:pt x="21115" y="16345"/>
                    <a:pt x="21115" y="15011"/>
                  </a:cubicBezTo>
                  <a:lnTo>
                    <a:pt x="21115" y="2368"/>
                  </a:lnTo>
                  <a:cubicBezTo>
                    <a:pt x="21115" y="1067"/>
                    <a:pt x="20081" y="0"/>
                    <a:pt x="18780" y="0"/>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2604660" y="1828676"/>
              <a:ext cx="295226" cy="260549"/>
            </a:xfrm>
            <a:custGeom>
              <a:avLst/>
              <a:gdLst/>
              <a:ahLst/>
              <a:cxnLst/>
              <a:rect l="l" t="t" r="r" b="b"/>
              <a:pathLst>
                <a:path w="13911" h="12277" extrusionOk="0">
                  <a:moveTo>
                    <a:pt x="6943" y="1"/>
                  </a:moveTo>
                  <a:cubicBezTo>
                    <a:pt x="6589" y="1"/>
                    <a:pt x="6238" y="134"/>
                    <a:pt x="5972" y="401"/>
                  </a:cubicBezTo>
                  <a:lnTo>
                    <a:pt x="734" y="5638"/>
                  </a:lnTo>
                  <a:cubicBezTo>
                    <a:pt x="1" y="6372"/>
                    <a:pt x="201" y="7573"/>
                    <a:pt x="1602" y="7573"/>
                  </a:cubicBezTo>
                  <a:lnTo>
                    <a:pt x="2903" y="7573"/>
                  </a:lnTo>
                  <a:lnTo>
                    <a:pt x="2903" y="10875"/>
                  </a:lnTo>
                  <a:cubicBezTo>
                    <a:pt x="2903" y="11642"/>
                    <a:pt x="3503" y="12276"/>
                    <a:pt x="4270" y="12276"/>
                  </a:cubicBezTo>
                  <a:lnTo>
                    <a:pt x="5404" y="12276"/>
                  </a:lnTo>
                  <a:lnTo>
                    <a:pt x="5404" y="9774"/>
                  </a:lnTo>
                  <a:cubicBezTo>
                    <a:pt x="5404" y="9007"/>
                    <a:pt x="6005" y="8373"/>
                    <a:pt x="6772" y="8373"/>
                  </a:cubicBezTo>
                  <a:lnTo>
                    <a:pt x="7139" y="8373"/>
                  </a:lnTo>
                  <a:cubicBezTo>
                    <a:pt x="7873" y="8373"/>
                    <a:pt x="8507" y="9007"/>
                    <a:pt x="8507" y="9774"/>
                  </a:cubicBezTo>
                  <a:lnTo>
                    <a:pt x="8507" y="12276"/>
                  </a:lnTo>
                  <a:lnTo>
                    <a:pt x="9641" y="12276"/>
                  </a:lnTo>
                  <a:cubicBezTo>
                    <a:pt x="10375" y="12276"/>
                    <a:pt x="11008" y="11642"/>
                    <a:pt x="11008" y="10875"/>
                  </a:cubicBezTo>
                  <a:lnTo>
                    <a:pt x="11008" y="7573"/>
                  </a:lnTo>
                  <a:lnTo>
                    <a:pt x="12309" y="7573"/>
                  </a:lnTo>
                  <a:cubicBezTo>
                    <a:pt x="13710" y="7573"/>
                    <a:pt x="13911" y="6372"/>
                    <a:pt x="13177" y="5638"/>
                  </a:cubicBezTo>
                  <a:lnTo>
                    <a:pt x="7940" y="401"/>
                  </a:lnTo>
                  <a:cubicBezTo>
                    <a:pt x="7656" y="134"/>
                    <a:pt x="7297" y="1"/>
                    <a:pt x="6943"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53"/>
          <p:cNvSpPr/>
          <p:nvPr/>
        </p:nvSpPr>
        <p:spPr>
          <a:xfrm>
            <a:off x="8308195" y="3525728"/>
            <a:ext cx="226850" cy="226850"/>
          </a:xfrm>
          <a:custGeom>
            <a:avLst/>
            <a:gdLst/>
            <a:ahLst/>
            <a:cxnLst/>
            <a:rect l="l" t="t" r="r" b="b"/>
            <a:pathLst>
              <a:path w="9074" h="9074" extrusionOk="0">
                <a:moveTo>
                  <a:pt x="3970" y="0"/>
                </a:moveTo>
                <a:cubicBezTo>
                  <a:pt x="3469" y="0"/>
                  <a:pt x="3069" y="401"/>
                  <a:pt x="3036" y="901"/>
                </a:cubicBezTo>
                <a:lnTo>
                  <a:pt x="3036" y="3036"/>
                </a:lnTo>
                <a:lnTo>
                  <a:pt x="934" y="3036"/>
                </a:lnTo>
                <a:cubicBezTo>
                  <a:pt x="434" y="3036"/>
                  <a:pt x="0" y="3436"/>
                  <a:pt x="33" y="3970"/>
                </a:cubicBezTo>
                <a:lnTo>
                  <a:pt x="33" y="5137"/>
                </a:lnTo>
                <a:cubicBezTo>
                  <a:pt x="0" y="5638"/>
                  <a:pt x="434" y="6038"/>
                  <a:pt x="934" y="6038"/>
                </a:cubicBezTo>
                <a:lnTo>
                  <a:pt x="3069" y="6038"/>
                </a:lnTo>
                <a:lnTo>
                  <a:pt x="3069" y="8173"/>
                </a:lnTo>
                <a:cubicBezTo>
                  <a:pt x="3069" y="8673"/>
                  <a:pt x="3469" y="9074"/>
                  <a:pt x="3970" y="9074"/>
                </a:cubicBezTo>
                <a:lnTo>
                  <a:pt x="5137" y="9074"/>
                </a:lnTo>
                <a:cubicBezTo>
                  <a:pt x="5637" y="9074"/>
                  <a:pt x="6038" y="8673"/>
                  <a:pt x="6038" y="8173"/>
                </a:cubicBezTo>
                <a:lnTo>
                  <a:pt x="6038" y="6038"/>
                </a:lnTo>
                <a:lnTo>
                  <a:pt x="8173" y="6038"/>
                </a:lnTo>
                <a:cubicBezTo>
                  <a:pt x="8673" y="6038"/>
                  <a:pt x="9073" y="5638"/>
                  <a:pt x="9073" y="5137"/>
                </a:cubicBezTo>
                <a:lnTo>
                  <a:pt x="9073" y="3970"/>
                </a:lnTo>
                <a:cubicBezTo>
                  <a:pt x="9073" y="3436"/>
                  <a:pt x="8673" y="3036"/>
                  <a:pt x="8173" y="3036"/>
                </a:cubicBezTo>
                <a:lnTo>
                  <a:pt x="6038" y="3036"/>
                </a:lnTo>
                <a:lnTo>
                  <a:pt x="6038" y="901"/>
                </a:lnTo>
                <a:cubicBezTo>
                  <a:pt x="6038" y="401"/>
                  <a:pt x="5637" y="0"/>
                  <a:pt x="5137" y="0"/>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7"/>
          <p:cNvSpPr/>
          <p:nvPr/>
        </p:nvSpPr>
        <p:spPr>
          <a:xfrm>
            <a:off x="4995975" y="1516100"/>
            <a:ext cx="3514500" cy="2949300"/>
          </a:xfrm>
          <a:prstGeom prst="roundRect">
            <a:avLst>
              <a:gd name="adj" fmla="val 6367"/>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285750" indent="-285750">
              <a:buFont typeface="Symbol"/>
              <a:buChar char="•"/>
            </a:pPr>
            <a:r>
              <a:rPr lang="es-MX" sz="1100">
                <a:latin typeface="Verdana"/>
                <a:ea typeface="Verdana"/>
              </a:rPr>
              <a:t>Beneficio 1: Ahorro de tiempo y costos para los usuarios al evitar la necesidad de visitar varios hospitales para encontrar el medicamento que necesitan.</a:t>
            </a:r>
            <a:endParaRPr lang="en-US" sz="1100">
              <a:latin typeface="Verdana"/>
              <a:ea typeface="Verdana"/>
            </a:endParaRPr>
          </a:p>
          <a:p>
            <a:pPr marL="285750" indent="-285750">
              <a:buFont typeface="Symbol"/>
              <a:buChar char="•"/>
            </a:pPr>
            <a:r>
              <a:rPr lang="es-MX" sz="1100">
                <a:latin typeface="Verdana"/>
                <a:ea typeface="Verdana"/>
              </a:rPr>
              <a:t>Beneficio 2: Reducción del estrés y la incertidumbre en los usuarios al proporcionar información actualizada y confiable sobre la disponibilidad de medicamentos en los hospitales.</a:t>
            </a:r>
            <a:endParaRPr lang="en-US" sz="1100">
              <a:latin typeface="Verdana"/>
              <a:ea typeface="Verdana"/>
            </a:endParaRPr>
          </a:p>
          <a:p>
            <a:pPr marL="285750" indent="-285750">
              <a:buFont typeface="Symbol"/>
              <a:buChar char="•"/>
            </a:pPr>
            <a:r>
              <a:rPr lang="es-MX" sz="1100">
                <a:latin typeface="Verdana"/>
                <a:ea typeface="Verdana"/>
              </a:rPr>
              <a:t>Beneficio 3: Mejora de la eficiencia en la gestión del inventario de medicamentos por parte de los hospitales, lo que puede reducir la falta de suministro de medicamentos importantes en momentos críticos.</a:t>
            </a:r>
            <a:endParaRPr lang="en-US" sz="1100">
              <a:latin typeface="Verdana"/>
              <a:ea typeface="Verdana"/>
            </a:endParaRPr>
          </a:p>
          <a:p>
            <a:endParaRPr lang="es-MX" sz="1100">
              <a:latin typeface="Verdana"/>
              <a:ea typeface="Verdana"/>
            </a:endParaRPr>
          </a:p>
        </p:txBody>
      </p:sp>
      <p:sp>
        <p:nvSpPr>
          <p:cNvPr id="267" name="Google Shape;267;p37"/>
          <p:cNvSpPr/>
          <p:nvPr/>
        </p:nvSpPr>
        <p:spPr>
          <a:xfrm>
            <a:off x="365700" y="365700"/>
            <a:ext cx="8412600" cy="718800"/>
          </a:xfrm>
          <a:prstGeom prst="roundRect">
            <a:avLst>
              <a:gd name="adj" fmla="val 20371"/>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37"/>
          <p:cNvGrpSpPr/>
          <p:nvPr/>
        </p:nvGrpSpPr>
        <p:grpSpPr>
          <a:xfrm>
            <a:off x="140187" y="954314"/>
            <a:ext cx="451033" cy="498976"/>
            <a:chOff x="1820650" y="1393100"/>
            <a:chExt cx="602100" cy="666100"/>
          </a:xfrm>
        </p:grpSpPr>
        <p:sp>
          <p:nvSpPr>
            <p:cNvPr id="269" name="Google Shape;269;p37"/>
            <p:cNvSpPr/>
            <p:nvPr/>
          </p:nvSpPr>
          <p:spPr>
            <a:xfrm>
              <a:off x="1820650" y="1393100"/>
              <a:ext cx="602100" cy="666100"/>
            </a:xfrm>
            <a:custGeom>
              <a:avLst/>
              <a:gdLst/>
              <a:ahLst/>
              <a:cxnLst/>
              <a:rect l="l" t="t" r="r" b="b"/>
              <a:pathLst>
                <a:path w="24084" h="26644" extrusionOk="0">
                  <a:moveTo>
                    <a:pt x="11909" y="1"/>
                  </a:moveTo>
                  <a:cubicBezTo>
                    <a:pt x="4637" y="1"/>
                    <a:pt x="0" y="7773"/>
                    <a:pt x="3469" y="14211"/>
                  </a:cubicBezTo>
                  <a:cubicBezTo>
                    <a:pt x="4003" y="15378"/>
                    <a:pt x="9207" y="24285"/>
                    <a:pt x="10641" y="25886"/>
                  </a:cubicBezTo>
                  <a:cubicBezTo>
                    <a:pt x="11138" y="26428"/>
                    <a:pt x="11614" y="26644"/>
                    <a:pt x="12052" y="26644"/>
                  </a:cubicBezTo>
                  <a:cubicBezTo>
                    <a:pt x="12584" y="26644"/>
                    <a:pt x="13059" y="26325"/>
                    <a:pt x="13443" y="25886"/>
                  </a:cubicBezTo>
                  <a:cubicBezTo>
                    <a:pt x="14844" y="24285"/>
                    <a:pt x="20114" y="15378"/>
                    <a:pt x="20615" y="14211"/>
                  </a:cubicBezTo>
                  <a:cubicBezTo>
                    <a:pt x="24084" y="7773"/>
                    <a:pt x="19447" y="1"/>
                    <a:pt x="12142"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1919875" y="1484850"/>
              <a:ext cx="346950" cy="297125"/>
            </a:xfrm>
            <a:custGeom>
              <a:avLst/>
              <a:gdLst/>
              <a:ahLst/>
              <a:cxnLst/>
              <a:rect l="l" t="t" r="r" b="b"/>
              <a:pathLst>
                <a:path w="13878" h="11885" extrusionOk="0">
                  <a:moveTo>
                    <a:pt x="7940" y="0"/>
                  </a:moveTo>
                  <a:cubicBezTo>
                    <a:pt x="2669" y="0"/>
                    <a:pt x="1" y="6405"/>
                    <a:pt x="3770" y="10141"/>
                  </a:cubicBezTo>
                  <a:cubicBezTo>
                    <a:pt x="4975" y="11346"/>
                    <a:pt x="6454" y="11884"/>
                    <a:pt x="7905" y="11884"/>
                  </a:cubicBezTo>
                  <a:cubicBezTo>
                    <a:pt x="10953" y="11884"/>
                    <a:pt x="13877" y="9508"/>
                    <a:pt x="13877" y="5938"/>
                  </a:cubicBezTo>
                  <a:cubicBezTo>
                    <a:pt x="13877" y="2669"/>
                    <a:pt x="11209" y="0"/>
                    <a:pt x="7940"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7"/>
          <p:cNvGrpSpPr/>
          <p:nvPr/>
        </p:nvGrpSpPr>
        <p:grpSpPr>
          <a:xfrm>
            <a:off x="8429863" y="152404"/>
            <a:ext cx="561728" cy="498962"/>
            <a:chOff x="2696275" y="963625"/>
            <a:chExt cx="678825" cy="602975"/>
          </a:xfrm>
        </p:grpSpPr>
        <p:sp>
          <p:nvSpPr>
            <p:cNvPr id="272" name="Google Shape;272;p37"/>
            <p:cNvSpPr/>
            <p:nvPr/>
          </p:nvSpPr>
          <p:spPr>
            <a:xfrm>
              <a:off x="2696275" y="963625"/>
              <a:ext cx="678825" cy="602975"/>
            </a:xfrm>
            <a:custGeom>
              <a:avLst/>
              <a:gdLst/>
              <a:ahLst/>
              <a:cxnLst/>
              <a:rect l="l" t="t" r="r" b="b"/>
              <a:pathLst>
                <a:path w="27153" h="24119" extrusionOk="0">
                  <a:moveTo>
                    <a:pt x="2335" y="1"/>
                  </a:moveTo>
                  <a:cubicBezTo>
                    <a:pt x="1034" y="1"/>
                    <a:pt x="0" y="1035"/>
                    <a:pt x="0" y="2369"/>
                  </a:cubicBezTo>
                  <a:lnTo>
                    <a:pt x="0" y="21750"/>
                  </a:lnTo>
                  <a:cubicBezTo>
                    <a:pt x="0" y="23051"/>
                    <a:pt x="1034" y="24118"/>
                    <a:pt x="2335" y="24118"/>
                  </a:cubicBezTo>
                  <a:lnTo>
                    <a:pt x="24784" y="24118"/>
                  </a:lnTo>
                  <a:cubicBezTo>
                    <a:pt x="26085" y="24118"/>
                    <a:pt x="27153" y="23051"/>
                    <a:pt x="27153" y="21750"/>
                  </a:cubicBezTo>
                  <a:lnTo>
                    <a:pt x="27153" y="9107"/>
                  </a:lnTo>
                  <a:cubicBezTo>
                    <a:pt x="27153" y="7806"/>
                    <a:pt x="26085" y="6739"/>
                    <a:pt x="24784" y="6739"/>
                  </a:cubicBezTo>
                  <a:lnTo>
                    <a:pt x="13643" y="6739"/>
                  </a:lnTo>
                  <a:cubicBezTo>
                    <a:pt x="12275" y="6706"/>
                    <a:pt x="11108" y="5705"/>
                    <a:pt x="10874" y="4371"/>
                  </a:cubicBezTo>
                  <a:lnTo>
                    <a:pt x="10508" y="2336"/>
                  </a:lnTo>
                  <a:cubicBezTo>
                    <a:pt x="10241" y="1001"/>
                    <a:pt x="9073" y="34"/>
                    <a:pt x="7739"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2957275" y="1015325"/>
              <a:ext cx="365300" cy="116775"/>
            </a:xfrm>
            <a:custGeom>
              <a:avLst/>
              <a:gdLst/>
              <a:ahLst/>
              <a:cxnLst/>
              <a:rect l="l" t="t" r="r" b="b"/>
              <a:pathLst>
                <a:path w="14612" h="4671" extrusionOk="0">
                  <a:moveTo>
                    <a:pt x="1" y="1"/>
                  </a:moveTo>
                  <a:cubicBezTo>
                    <a:pt x="34" y="101"/>
                    <a:pt x="68" y="201"/>
                    <a:pt x="68" y="268"/>
                  </a:cubicBezTo>
                  <a:lnTo>
                    <a:pt x="434" y="2303"/>
                  </a:lnTo>
                  <a:cubicBezTo>
                    <a:pt x="668" y="3637"/>
                    <a:pt x="1835" y="4638"/>
                    <a:pt x="3203" y="4671"/>
                  </a:cubicBezTo>
                  <a:lnTo>
                    <a:pt x="14611" y="4671"/>
                  </a:lnTo>
                  <a:lnTo>
                    <a:pt x="14611" y="2369"/>
                  </a:lnTo>
                  <a:cubicBezTo>
                    <a:pt x="14611" y="1068"/>
                    <a:pt x="13577" y="1"/>
                    <a:pt x="12276"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2781325" y="1215475"/>
              <a:ext cx="507875" cy="266875"/>
            </a:xfrm>
            <a:custGeom>
              <a:avLst/>
              <a:gdLst/>
              <a:ahLst/>
              <a:cxnLst/>
              <a:rect l="l" t="t" r="r" b="b"/>
              <a:pathLst>
                <a:path w="20315" h="10675" extrusionOk="0">
                  <a:moveTo>
                    <a:pt x="2369" y="1"/>
                  </a:moveTo>
                  <a:cubicBezTo>
                    <a:pt x="1068" y="1"/>
                    <a:pt x="0" y="1035"/>
                    <a:pt x="0" y="2336"/>
                  </a:cubicBezTo>
                  <a:lnTo>
                    <a:pt x="0" y="8340"/>
                  </a:lnTo>
                  <a:cubicBezTo>
                    <a:pt x="0" y="9641"/>
                    <a:pt x="1068" y="10675"/>
                    <a:pt x="2369" y="10675"/>
                  </a:cubicBezTo>
                  <a:lnTo>
                    <a:pt x="17947" y="10675"/>
                  </a:lnTo>
                  <a:cubicBezTo>
                    <a:pt x="19248" y="10675"/>
                    <a:pt x="20315" y="9641"/>
                    <a:pt x="20315" y="8340"/>
                  </a:cubicBezTo>
                  <a:lnTo>
                    <a:pt x="20315" y="2336"/>
                  </a:lnTo>
                  <a:cubicBezTo>
                    <a:pt x="20315" y="1035"/>
                    <a:pt x="19248" y="1"/>
                    <a:pt x="17947"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37"/>
          <p:cNvGrpSpPr/>
          <p:nvPr/>
        </p:nvGrpSpPr>
        <p:grpSpPr>
          <a:xfrm>
            <a:off x="8562523" y="4169428"/>
            <a:ext cx="431555" cy="432703"/>
            <a:chOff x="133738" y="317889"/>
            <a:chExt cx="460473" cy="461698"/>
          </a:xfrm>
        </p:grpSpPr>
        <p:sp>
          <p:nvSpPr>
            <p:cNvPr id="276" name="Google Shape;276;p37"/>
            <p:cNvSpPr/>
            <p:nvPr/>
          </p:nvSpPr>
          <p:spPr>
            <a:xfrm>
              <a:off x="257624" y="442388"/>
              <a:ext cx="212700" cy="212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133738" y="317889"/>
              <a:ext cx="460473" cy="461698"/>
            </a:xfrm>
            <a:custGeom>
              <a:avLst/>
              <a:gdLst/>
              <a:ahLst/>
              <a:cxnLst/>
              <a:rect l="l" t="t" r="r" b="b"/>
              <a:pathLst>
                <a:path w="12410" h="12443" extrusionOk="0">
                  <a:moveTo>
                    <a:pt x="6152" y="4212"/>
                  </a:moveTo>
                  <a:cubicBezTo>
                    <a:pt x="7197" y="4212"/>
                    <a:pt x="8207" y="5019"/>
                    <a:pt x="8207" y="6238"/>
                  </a:cubicBezTo>
                  <a:cubicBezTo>
                    <a:pt x="8174" y="7339"/>
                    <a:pt x="7273" y="8240"/>
                    <a:pt x="6172" y="8240"/>
                  </a:cubicBezTo>
                  <a:cubicBezTo>
                    <a:pt x="4371" y="8240"/>
                    <a:pt x="3470" y="6072"/>
                    <a:pt x="4738" y="4804"/>
                  </a:cubicBezTo>
                  <a:cubicBezTo>
                    <a:pt x="5147" y="4395"/>
                    <a:pt x="5653" y="4212"/>
                    <a:pt x="6152" y="4212"/>
                  </a:cubicBezTo>
                  <a:close/>
                  <a:moveTo>
                    <a:pt x="5705" y="1"/>
                  </a:moveTo>
                  <a:cubicBezTo>
                    <a:pt x="5438" y="1"/>
                    <a:pt x="5205" y="201"/>
                    <a:pt x="5205" y="468"/>
                  </a:cubicBezTo>
                  <a:lnTo>
                    <a:pt x="5105" y="2236"/>
                  </a:lnTo>
                  <a:cubicBezTo>
                    <a:pt x="4771" y="2302"/>
                    <a:pt x="4404" y="2436"/>
                    <a:pt x="4104" y="2636"/>
                  </a:cubicBezTo>
                  <a:lnTo>
                    <a:pt x="2836" y="1468"/>
                  </a:lnTo>
                  <a:cubicBezTo>
                    <a:pt x="2736" y="1385"/>
                    <a:pt x="2611" y="1343"/>
                    <a:pt x="2490" y="1343"/>
                  </a:cubicBezTo>
                  <a:cubicBezTo>
                    <a:pt x="2369" y="1343"/>
                    <a:pt x="2253" y="1385"/>
                    <a:pt x="2169" y="1468"/>
                  </a:cubicBezTo>
                  <a:lnTo>
                    <a:pt x="1469" y="2169"/>
                  </a:lnTo>
                  <a:cubicBezTo>
                    <a:pt x="1302" y="2369"/>
                    <a:pt x="1269" y="2636"/>
                    <a:pt x="1435" y="2836"/>
                  </a:cubicBezTo>
                  <a:lnTo>
                    <a:pt x="2636" y="4137"/>
                  </a:lnTo>
                  <a:cubicBezTo>
                    <a:pt x="2436" y="4471"/>
                    <a:pt x="2303" y="4804"/>
                    <a:pt x="2203" y="5171"/>
                  </a:cubicBezTo>
                  <a:lnTo>
                    <a:pt x="435" y="5238"/>
                  </a:lnTo>
                  <a:cubicBezTo>
                    <a:pt x="201" y="5271"/>
                    <a:pt x="1" y="5471"/>
                    <a:pt x="1" y="5738"/>
                  </a:cubicBezTo>
                  <a:lnTo>
                    <a:pt x="1" y="6705"/>
                  </a:lnTo>
                  <a:cubicBezTo>
                    <a:pt x="1" y="6972"/>
                    <a:pt x="201" y="7172"/>
                    <a:pt x="435" y="7206"/>
                  </a:cubicBezTo>
                  <a:lnTo>
                    <a:pt x="2203" y="7306"/>
                  </a:lnTo>
                  <a:cubicBezTo>
                    <a:pt x="2303" y="7639"/>
                    <a:pt x="2436" y="7973"/>
                    <a:pt x="2636" y="8307"/>
                  </a:cubicBezTo>
                  <a:lnTo>
                    <a:pt x="1435" y="9608"/>
                  </a:lnTo>
                  <a:cubicBezTo>
                    <a:pt x="1269" y="9808"/>
                    <a:pt x="1302" y="10075"/>
                    <a:pt x="1469" y="10275"/>
                  </a:cubicBezTo>
                  <a:lnTo>
                    <a:pt x="2169" y="10975"/>
                  </a:lnTo>
                  <a:cubicBezTo>
                    <a:pt x="2257" y="11063"/>
                    <a:pt x="2382" y="11105"/>
                    <a:pt x="2511" y="11105"/>
                  </a:cubicBezTo>
                  <a:cubicBezTo>
                    <a:pt x="2625" y="11105"/>
                    <a:pt x="2742" y="11072"/>
                    <a:pt x="2836" y="11009"/>
                  </a:cubicBezTo>
                  <a:lnTo>
                    <a:pt x="4137" y="9808"/>
                  </a:lnTo>
                  <a:cubicBezTo>
                    <a:pt x="4437" y="10008"/>
                    <a:pt x="4771" y="10141"/>
                    <a:pt x="5138" y="10241"/>
                  </a:cubicBezTo>
                  <a:lnTo>
                    <a:pt x="5238" y="11976"/>
                  </a:lnTo>
                  <a:cubicBezTo>
                    <a:pt x="5238" y="12243"/>
                    <a:pt x="5472" y="12443"/>
                    <a:pt x="5705" y="12443"/>
                  </a:cubicBezTo>
                  <a:lnTo>
                    <a:pt x="6706" y="12443"/>
                  </a:lnTo>
                  <a:cubicBezTo>
                    <a:pt x="6973" y="12443"/>
                    <a:pt x="7173" y="12243"/>
                    <a:pt x="7206" y="11976"/>
                  </a:cubicBezTo>
                  <a:lnTo>
                    <a:pt x="7273" y="10241"/>
                  </a:lnTo>
                  <a:cubicBezTo>
                    <a:pt x="7640" y="10141"/>
                    <a:pt x="7973" y="10008"/>
                    <a:pt x="8274" y="9808"/>
                  </a:cubicBezTo>
                  <a:lnTo>
                    <a:pt x="9575" y="11009"/>
                  </a:lnTo>
                  <a:cubicBezTo>
                    <a:pt x="9669" y="11072"/>
                    <a:pt x="9786" y="11105"/>
                    <a:pt x="9900" y="11105"/>
                  </a:cubicBezTo>
                  <a:cubicBezTo>
                    <a:pt x="10028" y="11105"/>
                    <a:pt x="10154" y="11063"/>
                    <a:pt x="10242" y="10975"/>
                  </a:cubicBezTo>
                  <a:lnTo>
                    <a:pt x="10942" y="10275"/>
                  </a:lnTo>
                  <a:cubicBezTo>
                    <a:pt x="11142" y="10075"/>
                    <a:pt x="11142" y="9808"/>
                    <a:pt x="10976" y="9608"/>
                  </a:cubicBezTo>
                  <a:lnTo>
                    <a:pt x="9808" y="8307"/>
                  </a:lnTo>
                  <a:cubicBezTo>
                    <a:pt x="9975" y="7973"/>
                    <a:pt x="10108" y="7639"/>
                    <a:pt x="10208" y="7306"/>
                  </a:cubicBezTo>
                  <a:lnTo>
                    <a:pt x="11976" y="7206"/>
                  </a:lnTo>
                  <a:cubicBezTo>
                    <a:pt x="12210" y="7172"/>
                    <a:pt x="12410" y="6972"/>
                    <a:pt x="12410" y="6705"/>
                  </a:cubicBezTo>
                  <a:lnTo>
                    <a:pt x="12410" y="5738"/>
                  </a:lnTo>
                  <a:cubicBezTo>
                    <a:pt x="12410" y="5471"/>
                    <a:pt x="12210" y="5238"/>
                    <a:pt x="11943" y="5238"/>
                  </a:cubicBezTo>
                  <a:lnTo>
                    <a:pt x="10208" y="5171"/>
                  </a:lnTo>
                  <a:cubicBezTo>
                    <a:pt x="10108" y="4804"/>
                    <a:pt x="9975" y="4471"/>
                    <a:pt x="9775" y="4137"/>
                  </a:cubicBezTo>
                  <a:lnTo>
                    <a:pt x="10976" y="2836"/>
                  </a:lnTo>
                  <a:cubicBezTo>
                    <a:pt x="11109" y="2636"/>
                    <a:pt x="11109" y="2369"/>
                    <a:pt x="10942" y="2169"/>
                  </a:cubicBezTo>
                  <a:lnTo>
                    <a:pt x="10242" y="1468"/>
                  </a:lnTo>
                  <a:cubicBezTo>
                    <a:pt x="10136" y="1380"/>
                    <a:pt x="10012" y="1339"/>
                    <a:pt x="9889" y="1339"/>
                  </a:cubicBezTo>
                  <a:cubicBezTo>
                    <a:pt x="9778" y="1339"/>
                    <a:pt x="9669" y="1372"/>
                    <a:pt x="9575" y="1435"/>
                  </a:cubicBezTo>
                  <a:lnTo>
                    <a:pt x="8274" y="2636"/>
                  </a:lnTo>
                  <a:cubicBezTo>
                    <a:pt x="7940" y="2436"/>
                    <a:pt x="7606" y="2302"/>
                    <a:pt x="7240" y="2236"/>
                  </a:cubicBezTo>
                  <a:lnTo>
                    <a:pt x="7173" y="468"/>
                  </a:lnTo>
                  <a:cubicBezTo>
                    <a:pt x="7139" y="201"/>
                    <a:pt x="6939" y="1"/>
                    <a:pt x="6672"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37"/>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err="1"/>
              <a:t>Beneficios</a:t>
            </a:r>
            <a:endParaRPr lang="en-US" err="1"/>
          </a:p>
        </p:txBody>
      </p:sp>
      <p:sp>
        <p:nvSpPr>
          <p:cNvPr id="279" name="Google Shape;279;p37"/>
          <p:cNvSpPr txBox="1">
            <a:spLocks noGrp="1"/>
          </p:cNvSpPr>
          <p:nvPr>
            <p:ph type="body" idx="1"/>
          </p:nvPr>
        </p:nvSpPr>
        <p:spPr>
          <a:xfrm>
            <a:off x="720525" y="2239193"/>
            <a:ext cx="3388500" cy="2226107"/>
          </a:xfrm>
          <a:prstGeom prst="rect">
            <a:avLst/>
          </a:prstGeom>
        </p:spPr>
        <p:txBody>
          <a:bodyPr spcFirstLastPara="1" wrap="square" lIns="91425" tIns="91425" rIns="91425" bIns="91425" anchor="t" anchorCtr="0">
            <a:noAutofit/>
          </a:bodyPr>
          <a:lstStyle/>
          <a:p>
            <a:pPr marL="0" indent="0">
              <a:buNone/>
            </a:pPr>
            <a:r>
              <a:rPr lang="es-MX" sz="1100">
                <a:solidFill>
                  <a:srgbClr val="000000"/>
                </a:solidFill>
              </a:rPr>
              <a:t>La aplicación de búsqueda de medicamentos en hospitales puede ofrecer una serie de beneficios importantes para los usuarios, los hospitales y la sociedad en general, entre los cuales se encuentran:</a:t>
            </a:r>
            <a:endParaRPr lang="en" sz="1100">
              <a:solidFill>
                <a:srgbClr val="000000"/>
              </a:solidFill>
            </a:endParaRPr>
          </a:p>
        </p:txBody>
      </p:sp>
    </p:spTree>
    <p:extLst>
      <p:ext uri="{BB962C8B-B14F-4D97-AF65-F5344CB8AC3E}">
        <p14:creationId xmlns:p14="http://schemas.microsoft.com/office/powerpoint/2010/main" val="255649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52"/>
          <p:cNvSpPr/>
          <p:nvPr/>
        </p:nvSpPr>
        <p:spPr>
          <a:xfrm>
            <a:off x="1353600" y="1069750"/>
            <a:ext cx="6436800" cy="3003900"/>
          </a:xfrm>
          <a:prstGeom prst="roundRect">
            <a:avLst>
              <a:gd name="adj" fmla="val 4688"/>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2" name="Google Shape;802;p52"/>
          <p:cNvSpPr/>
          <p:nvPr/>
        </p:nvSpPr>
        <p:spPr>
          <a:xfrm>
            <a:off x="1794615" y="1532861"/>
            <a:ext cx="5554770" cy="2077779"/>
          </a:xfrm>
          <a:prstGeom prst="rect">
            <a:avLst/>
          </a:prstGeom>
        </p:spPr>
        <p:txBody>
          <a:bodyPr lIns="91440" tIns="45720" rIns="91440" bIns="45720" numCol="1" anchor="t">
            <a:prstTxWarp prst="textPlain">
              <a:avLst/>
            </a:prstTxWarp>
          </a:bodyPr>
          <a:lstStyle/>
          <a:p>
            <a:pPr lvl="0" algn="ctr"/>
            <a:r>
              <a:rPr lang="en-US" b="1" err="1">
                <a:ln w="19050" cap="flat" cmpd="sng">
                  <a:solidFill>
                    <a:schemeClr val="dk1"/>
                  </a:solidFill>
                  <a:prstDash val="solid"/>
                  <a:round/>
                  <a:headEnd type="none" w="sm" len="sm"/>
                  <a:tailEnd type="none" w="sm" len="sm"/>
                </a:ln>
                <a:solidFill>
                  <a:schemeClr val="accent3"/>
                </a:solidFill>
                <a:latin typeface="Poppins"/>
              </a:rPr>
              <a:t>Funcionalidades</a:t>
            </a:r>
            <a:endParaRPr lang="en-US" err="1"/>
          </a:p>
        </p:txBody>
      </p:sp>
      <p:grpSp>
        <p:nvGrpSpPr>
          <p:cNvPr id="803" name="Google Shape;803;p52"/>
          <p:cNvGrpSpPr/>
          <p:nvPr/>
        </p:nvGrpSpPr>
        <p:grpSpPr>
          <a:xfrm>
            <a:off x="1639703" y="678075"/>
            <a:ext cx="5864593" cy="3787373"/>
            <a:chOff x="1438200" y="702550"/>
            <a:chExt cx="6267600" cy="3738400"/>
          </a:xfrm>
        </p:grpSpPr>
        <p:cxnSp>
          <p:nvCxnSpPr>
            <p:cNvPr id="804" name="Google Shape;804;p52"/>
            <p:cNvCxnSpPr/>
            <p:nvPr/>
          </p:nvCxnSpPr>
          <p:spPr>
            <a:xfrm>
              <a:off x="1438200" y="4440950"/>
              <a:ext cx="6267600" cy="0"/>
            </a:xfrm>
            <a:prstGeom prst="straightConnector1">
              <a:avLst/>
            </a:prstGeom>
            <a:noFill/>
            <a:ln w="19050" cap="rnd" cmpd="sng">
              <a:solidFill>
                <a:schemeClr val="dk1"/>
              </a:solidFill>
              <a:prstDash val="solid"/>
              <a:round/>
              <a:headEnd type="none" w="med" len="med"/>
              <a:tailEnd type="none" w="med" len="med"/>
            </a:ln>
          </p:spPr>
        </p:cxnSp>
        <p:cxnSp>
          <p:nvCxnSpPr>
            <p:cNvPr id="805" name="Google Shape;805;p52"/>
            <p:cNvCxnSpPr/>
            <p:nvPr/>
          </p:nvCxnSpPr>
          <p:spPr>
            <a:xfrm>
              <a:off x="1438200" y="702550"/>
              <a:ext cx="6267600" cy="0"/>
            </a:xfrm>
            <a:prstGeom prst="straightConnector1">
              <a:avLst/>
            </a:prstGeom>
            <a:noFill/>
            <a:ln w="19050" cap="rnd" cmpd="sng">
              <a:solidFill>
                <a:schemeClr val="dk1"/>
              </a:solidFill>
              <a:prstDash val="solid"/>
              <a:round/>
              <a:headEnd type="none" w="med" len="med"/>
              <a:tailEnd type="none" w="med" len="med"/>
            </a:ln>
          </p:spPr>
        </p:cxnSp>
      </p:grpSp>
      <p:grpSp>
        <p:nvGrpSpPr>
          <p:cNvPr id="806" name="Google Shape;806;p52"/>
          <p:cNvGrpSpPr/>
          <p:nvPr/>
        </p:nvGrpSpPr>
        <p:grpSpPr>
          <a:xfrm>
            <a:off x="666494" y="3799337"/>
            <a:ext cx="602100" cy="666100"/>
            <a:chOff x="1820650" y="1393100"/>
            <a:chExt cx="602100" cy="666100"/>
          </a:xfrm>
        </p:grpSpPr>
        <p:sp>
          <p:nvSpPr>
            <p:cNvPr id="807" name="Google Shape;807;p52"/>
            <p:cNvSpPr/>
            <p:nvPr/>
          </p:nvSpPr>
          <p:spPr>
            <a:xfrm>
              <a:off x="1820650" y="1393100"/>
              <a:ext cx="602100" cy="666100"/>
            </a:xfrm>
            <a:custGeom>
              <a:avLst/>
              <a:gdLst/>
              <a:ahLst/>
              <a:cxnLst/>
              <a:rect l="l" t="t" r="r" b="b"/>
              <a:pathLst>
                <a:path w="24084" h="26644" extrusionOk="0">
                  <a:moveTo>
                    <a:pt x="11909" y="1"/>
                  </a:moveTo>
                  <a:cubicBezTo>
                    <a:pt x="4637" y="1"/>
                    <a:pt x="0" y="7773"/>
                    <a:pt x="3469" y="14211"/>
                  </a:cubicBezTo>
                  <a:cubicBezTo>
                    <a:pt x="4003" y="15378"/>
                    <a:pt x="9207" y="24285"/>
                    <a:pt x="10641" y="25886"/>
                  </a:cubicBezTo>
                  <a:cubicBezTo>
                    <a:pt x="11138" y="26428"/>
                    <a:pt x="11614" y="26644"/>
                    <a:pt x="12052" y="26644"/>
                  </a:cubicBezTo>
                  <a:cubicBezTo>
                    <a:pt x="12584" y="26644"/>
                    <a:pt x="13059" y="26325"/>
                    <a:pt x="13443" y="25886"/>
                  </a:cubicBezTo>
                  <a:cubicBezTo>
                    <a:pt x="14844" y="24285"/>
                    <a:pt x="20114" y="15378"/>
                    <a:pt x="20615" y="14211"/>
                  </a:cubicBezTo>
                  <a:cubicBezTo>
                    <a:pt x="24084" y="7773"/>
                    <a:pt x="19447" y="1"/>
                    <a:pt x="12142"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2"/>
            <p:cNvSpPr/>
            <p:nvPr/>
          </p:nvSpPr>
          <p:spPr>
            <a:xfrm>
              <a:off x="1919875" y="1484850"/>
              <a:ext cx="346950" cy="297125"/>
            </a:xfrm>
            <a:custGeom>
              <a:avLst/>
              <a:gdLst/>
              <a:ahLst/>
              <a:cxnLst/>
              <a:rect l="l" t="t" r="r" b="b"/>
              <a:pathLst>
                <a:path w="13878" h="11885" extrusionOk="0">
                  <a:moveTo>
                    <a:pt x="7940" y="0"/>
                  </a:moveTo>
                  <a:cubicBezTo>
                    <a:pt x="2669" y="0"/>
                    <a:pt x="1" y="6405"/>
                    <a:pt x="3770" y="10141"/>
                  </a:cubicBezTo>
                  <a:cubicBezTo>
                    <a:pt x="4975" y="11346"/>
                    <a:pt x="6454" y="11884"/>
                    <a:pt x="7905" y="11884"/>
                  </a:cubicBezTo>
                  <a:cubicBezTo>
                    <a:pt x="10953" y="11884"/>
                    <a:pt x="13877" y="9508"/>
                    <a:pt x="13877" y="5938"/>
                  </a:cubicBezTo>
                  <a:cubicBezTo>
                    <a:pt x="13877" y="2669"/>
                    <a:pt x="11209" y="0"/>
                    <a:pt x="7940"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52"/>
          <p:cNvGrpSpPr/>
          <p:nvPr/>
        </p:nvGrpSpPr>
        <p:grpSpPr>
          <a:xfrm>
            <a:off x="7659104" y="678063"/>
            <a:ext cx="761406" cy="647721"/>
            <a:chOff x="3475975" y="624225"/>
            <a:chExt cx="737225" cy="627150"/>
          </a:xfrm>
        </p:grpSpPr>
        <p:sp>
          <p:nvSpPr>
            <p:cNvPr id="810" name="Google Shape;810;p52"/>
            <p:cNvSpPr/>
            <p:nvPr/>
          </p:nvSpPr>
          <p:spPr>
            <a:xfrm>
              <a:off x="3475975" y="624225"/>
              <a:ext cx="737225" cy="627150"/>
            </a:xfrm>
            <a:custGeom>
              <a:avLst/>
              <a:gdLst/>
              <a:ahLst/>
              <a:cxnLst/>
              <a:rect l="l" t="t" r="r" b="b"/>
              <a:pathLst>
                <a:path w="29489" h="25086" extrusionOk="0">
                  <a:moveTo>
                    <a:pt x="2369" y="0"/>
                  </a:moveTo>
                  <a:cubicBezTo>
                    <a:pt x="1068" y="0"/>
                    <a:pt x="1" y="1068"/>
                    <a:pt x="1" y="2369"/>
                  </a:cubicBezTo>
                  <a:lnTo>
                    <a:pt x="1" y="14611"/>
                  </a:lnTo>
                  <a:cubicBezTo>
                    <a:pt x="1" y="15912"/>
                    <a:pt x="1068" y="16979"/>
                    <a:pt x="2369" y="16979"/>
                  </a:cubicBezTo>
                  <a:lnTo>
                    <a:pt x="11276" y="16979"/>
                  </a:lnTo>
                  <a:lnTo>
                    <a:pt x="9274" y="25085"/>
                  </a:lnTo>
                  <a:lnTo>
                    <a:pt x="19115" y="16979"/>
                  </a:lnTo>
                  <a:lnTo>
                    <a:pt x="27120" y="16979"/>
                  </a:lnTo>
                  <a:cubicBezTo>
                    <a:pt x="28421" y="16979"/>
                    <a:pt x="29489" y="15912"/>
                    <a:pt x="29489" y="14611"/>
                  </a:cubicBezTo>
                  <a:lnTo>
                    <a:pt x="29489" y="2369"/>
                  </a:lnTo>
                  <a:cubicBezTo>
                    <a:pt x="29489" y="1068"/>
                    <a:pt x="28421" y="0"/>
                    <a:pt x="27120" y="0"/>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2"/>
            <p:cNvSpPr/>
            <p:nvPr/>
          </p:nvSpPr>
          <p:spPr>
            <a:xfrm>
              <a:off x="3616925" y="801850"/>
              <a:ext cx="80075" cy="68625"/>
            </a:xfrm>
            <a:custGeom>
              <a:avLst/>
              <a:gdLst/>
              <a:ahLst/>
              <a:cxnLst/>
              <a:rect l="l" t="t" r="r" b="b"/>
              <a:pathLst>
                <a:path w="3203" h="2745" extrusionOk="0">
                  <a:moveTo>
                    <a:pt x="1835" y="0"/>
                  </a:moveTo>
                  <a:cubicBezTo>
                    <a:pt x="601" y="0"/>
                    <a:pt x="0" y="1502"/>
                    <a:pt x="868" y="2335"/>
                  </a:cubicBezTo>
                  <a:cubicBezTo>
                    <a:pt x="1150" y="2618"/>
                    <a:pt x="1496" y="2745"/>
                    <a:pt x="1834" y="2745"/>
                  </a:cubicBezTo>
                  <a:cubicBezTo>
                    <a:pt x="2535" y="2745"/>
                    <a:pt x="3203" y="2201"/>
                    <a:pt x="3203" y="1368"/>
                  </a:cubicBezTo>
                  <a:cubicBezTo>
                    <a:pt x="3203"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2"/>
            <p:cNvSpPr/>
            <p:nvPr/>
          </p:nvSpPr>
          <p:spPr>
            <a:xfrm>
              <a:off x="3798725" y="801850"/>
              <a:ext cx="80075" cy="68625"/>
            </a:xfrm>
            <a:custGeom>
              <a:avLst/>
              <a:gdLst/>
              <a:ahLst/>
              <a:cxnLst/>
              <a:rect l="l" t="t" r="r" b="b"/>
              <a:pathLst>
                <a:path w="3203" h="2745" extrusionOk="0">
                  <a:moveTo>
                    <a:pt x="1835" y="0"/>
                  </a:moveTo>
                  <a:cubicBezTo>
                    <a:pt x="601" y="0"/>
                    <a:pt x="0" y="1502"/>
                    <a:pt x="867" y="2335"/>
                  </a:cubicBezTo>
                  <a:cubicBezTo>
                    <a:pt x="1150" y="2618"/>
                    <a:pt x="1496" y="2745"/>
                    <a:pt x="1834" y="2745"/>
                  </a:cubicBezTo>
                  <a:cubicBezTo>
                    <a:pt x="2535" y="2745"/>
                    <a:pt x="3202" y="2201"/>
                    <a:pt x="3202" y="1368"/>
                  </a:cubicBezTo>
                  <a:cubicBezTo>
                    <a:pt x="3202"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2"/>
            <p:cNvSpPr/>
            <p:nvPr/>
          </p:nvSpPr>
          <p:spPr>
            <a:xfrm>
              <a:off x="3980525" y="801850"/>
              <a:ext cx="80075" cy="68625"/>
            </a:xfrm>
            <a:custGeom>
              <a:avLst/>
              <a:gdLst/>
              <a:ahLst/>
              <a:cxnLst/>
              <a:rect l="l" t="t" r="r" b="b"/>
              <a:pathLst>
                <a:path w="3203" h="2745" extrusionOk="0">
                  <a:moveTo>
                    <a:pt x="1835" y="0"/>
                  </a:moveTo>
                  <a:cubicBezTo>
                    <a:pt x="600" y="0"/>
                    <a:pt x="0" y="1502"/>
                    <a:pt x="867" y="2335"/>
                  </a:cubicBezTo>
                  <a:cubicBezTo>
                    <a:pt x="1139" y="2618"/>
                    <a:pt x="1481" y="2745"/>
                    <a:pt x="1819" y="2745"/>
                  </a:cubicBezTo>
                  <a:cubicBezTo>
                    <a:pt x="2520" y="2745"/>
                    <a:pt x="3202" y="2201"/>
                    <a:pt x="3202" y="1368"/>
                  </a:cubicBezTo>
                  <a:cubicBezTo>
                    <a:pt x="3202" y="634"/>
                    <a:pt x="2569"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 name="Google Shape;814;p52"/>
          <p:cNvSpPr/>
          <p:nvPr/>
        </p:nvSpPr>
        <p:spPr>
          <a:xfrm>
            <a:off x="854119" y="1612178"/>
            <a:ext cx="226850" cy="226850"/>
          </a:xfrm>
          <a:custGeom>
            <a:avLst/>
            <a:gdLst/>
            <a:ahLst/>
            <a:cxnLst/>
            <a:rect l="l" t="t" r="r" b="b"/>
            <a:pathLst>
              <a:path w="9074" h="9074" extrusionOk="0">
                <a:moveTo>
                  <a:pt x="3970" y="0"/>
                </a:moveTo>
                <a:cubicBezTo>
                  <a:pt x="3469" y="0"/>
                  <a:pt x="3069" y="401"/>
                  <a:pt x="3036" y="901"/>
                </a:cubicBezTo>
                <a:lnTo>
                  <a:pt x="3036" y="3036"/>
                </a:lnTo>
                <a:lnTo>
                  <a:pt x="934" y="3036"/>
                </a:lnTo>
                <a:cubicBezTo>
                  <a:pt x="434" y="3036"/>
                  <a:pt x="0" y="3436"/>
                  <a:pt x="33" y="3970"/>
                </a:cubicBezTo>
                <a:lnTo>
                  <a:pt x="33" y="5137"/>
                </a:lnTo>
                <a:cubicBezTo>
                  <a:pt x="0" y="5638"/>
                  <a:pt x="434" y="6038"/>
                  <a:pt x="934" y="6038"/>
                </a:cubicBezTo>
                <a:lnTo>
                  <a:pt x="3069" y="6038"/>
                </a:lnTo>
                <a:lnTo>
                  <a:pt x="3069" y="8173"/>
                </a:lnTo>
                <a:cubicBezTo>
                  <a:pt x="3069" y="8673"/>
                  <a:pt x="3469" y="9074"/>
                  <a:pt x="3970" y="9074"/>
                </a:cubicBezTo>
                <a:lnTo>
                  <a:pt x="5137" y="9074"/>
                </a:lnTo>
                <a:cubicBezTo>
                  <a:pt x="5637" y="9074"/>
                  <a:pt x="6038" y="8673"/>
                  <a:pt x="6038" y="8173"/>
                </a:cubicBezTo>
                <a:lnTo>
                  <a:pt x="6038" y="6038"/>
                </a:lnTo>
                <a:lnTo>
                  <a:pt x="8173" y="6038"/>
                </a:lnTo>
                <a:cubicBezTo>
                  <a:pt x="8673" y="6038"/>
                  <a:pt x="9073" y="5638"/>
                  <a:pt x="9073" y="5137"/>
                </a:cubicBezTo>
                <a:lnTo>
                  <a:pt x="9073" y="3970"/>
                </a:lnTo>
                <a:cubicBezTo>
                  <a:pt x="9073" y="3436"/>
                  <a:pt x="8673" y="3036"/>
                  <a:pt x="8173" y="3036"/>
                </a:cubicBezTo>
                <a:lnTo>
                  <a:pt x="6038" y="3036"/>
                </a:lnTo>
                <a:lnTo>
                  <a:pt x="6038" y="901"/>
                </a:lnTo>
                <a:cubicBezTo>
                  <a:pt x="6038" y="401"/>
                  <a:pt x="5637" y="0"/>
                  <a:pt x="5137" y="0"/>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2"/>
          <p:cNvSpPr/>
          <p:nvPr/>
        </p:nvSpPr>
        <p:spPr>
          <a:xfrm>
            <a:off x="8001010" y="1668916"/>
            <a:ext cx="310250" cy="311075"/>
          </a:xfrm>
          <a:custGeom>
            <a:avLst/>
            <a:gdLst/>
            <a:ahLst/>
            <a:cxnLst/>
            <a:rect l="l" t="t" r="r" b="b"/>
            <a:pathLst>
              <a:path w="12410" h="12443" extrusionOk="0">
                <a:moveTo>
                  <a:pt x="6210" y="4212"/>
                </a:moveTo>
                <a:cubicBezTo>
                  <a:pt x="7245" y="4212"/>
                  <a:pt x="8240" y="5018"/>
                  <a:pt x="8240" y="6238"/>
                </a:cubicBezTo>
                <a:cubicBezTo>
                  <a:pt x="8240" y="7339"/>
                  <a:pt x="7339" y="8240"/>
                  <a:pt x="6205" y="8240"/>
                </a:cubicBezTo>
                <a:cubicBezTo>
                  <a:pt x="4404" y="8240"/>
                  <a:pt x="3503" y="6071"/>
                  <a:pt x="4804" y="4804"/>
                </a:cubicBezTo>
                <a:cubicBezTo>
                  <a:pt x="5213" y="4395"/>
                  <a:pt x="5716" y="4212"/>
                  <a:pt x="6210" y="4212"/>
                </a:cubicBezTo>
                <a:close/>
                <a:moveTo>
                  <a:pt x="5738" y="0"/>
                </a:moveTo>
                <a:cubicBezTo>
                  <a:pt x="5471" y="0"/>
                  <a:pt x="5271" y="201"/>
                  <a:pt x="5238" y="467"/>
                </a:cubicBezTo>
                <a:lnTo>
                  <a:pt x="5137" y="2235"/>
                </a:lnTo>
                <a:cubicBezTo>
                  <a:pt x="4804" y="2302"/>
                  <a:pt x="4437" y="2436"/>
                  <a:pt x="4137" y="2636"/>
                </a:cubicBezTo>
                <a:lnTo>
                  <a:pt x="2836" y="1468"/>
                </a:lnTo>
                <a:cubicBezTo>
                  <a:pt x="2736" y="1385"/>
                  <a:pt x="2619" y="1343"/>
                  <a:pt x="2502" y="1343"/>
                </a:cubicBezTo>
                <a:cubicBezTo>
                  <a:pt x="2386" y="1343"/>
                  <a:pt x="2269" y="1385"/>
                  <a:pt x="2169" y="1468"/>
                </a:cubicBezTo>
                <a:lnTo>
                  <a:pt x="1468" y="2169"/>
                </a:lnTo>
                <a:cubicBezTo>
                  <a:pt x="1301" y="2369"/>
                  <a:pt x="1268" y="2636"/>
                  <a:pt x="1435" y="2836"/>
                </a:cubicBezTo>
                <a:lnTo>
                  <a:pt x="2636" y="4137"/>
                </a:lnTo>
                <a:cubicBezTo>
                  <a:pt x="2436" y="4470"/>
                  <a:pt x="2302" y="4804"/>
                  <a:pt x="2202" y="5137"/>
                </a:cubicBezTo>
                <a:lnTo>
                  <a:pt x="467" y="5238"/>
                </a:lnTo>
                <a:cubicBezTo>
                  <a:pt x="201" y="5271"/>
                  <a:pt x="0" y="5471"/>
                  <a:pt x="0" y="5738"/>
                </a:cubicBezTo>
                <a:lnTo>
                  <a:pt x="0" y="6705"/>
                </a:lnTo>
                <a:cubicBezTo>
                  <a:pt x="0" y="6972"/>
                  <a:pt x="201" y="7172"/>
                  <a:pt x="467" y="7206"/>
                </a:cubicBezTo>
                <a:lnTo>
                  <a:pt x="2202" y="7306"/>
                </a:lnTo>
                <a:cubicBezTo>
                  <a:pt x="2302" y="7639"/>
                  <a:pt x="2436" y="7973"/>
                  <a:pt x="2636" y="8306"/>
                </a:cubicBezTo>
                <a:lnTo>
                  <a:pt x="1468" y="9607"/>
                </a:lnTo>
                <a:cubicBezTo>
                  <a:pt x="1301" y="9807"/>
                  <a:pt x="1301" y="10074"/>
                  <a:pt x="1468" y="10274"/>
                </a:cubicBezTo>
                <a:lnTo>
                  <a:pt x="2169" y="10975"/>
                </a:lnTo>
                <a:cubicBezTo>
                  <a:pt x="2274" y="11063"/>
                  <a:pt x="2408" y="11105"/>
                  <a:pt x="2540" y="11105"/>
                </a:cubicBezTo>
                <a:cubicBezTo>
                  <a:pt x="2658" y="11105"/>
                  <a:pt x="2775" y="11071"/>
                  <a:pt x="2869" y="11008"/>
                </a:cubicBezTo>
                <a:lnTo>
                  <a:pt x="4137" y="9807"/>
                </a:lnTo>
                <a:cubicBezTo>
                  <a:pt x="4470" y="10008"/>
                  <a:pt x="4804" y="10141"/>
                  <a:pt x="5171" y="10241"/>
                </a:cubicBezTo>
                <a:lnTo>
                  <a:pt x="5238" y="11976"/>
                </a:lnTo>
                <a:cubicBezTo>
                  <a:pt x="5271" y="12243"/>
                  <a:pt x="5471" y="12443"/>
                  <a:pt x="5738" y="12443"/>
                </a:cubicBezTo>
                <a:lnTo>
                  <a:pt x="6705" y="12443"/>
                </a:lnTo>
                <a:cubicBezTo>
                  <a:pt x="6972" y="12443"/>
                  <a:pt x="7172" y="12243"/>
                  <a:pt x="7206" y="12009"/>
                </a:cubicBezTo>
                <a:lnTo>
                  <a:pt x="7272" y="10241"/>
                </a:lnTo>
                <a:cubicBezTo>
                  <a:pt x="7639" y="10141"/>
                  <a:pt x="7973" y="10008"/>
                  <a:pt x="8306" y="9807"/>
                </a:cubicBezTo>
                <a:lnTo>
                  <a:pt x="9607" y="11008"/>
                </a:lnTo>
                <a:cubicBezTo>
                  <a:pt x="9682" y="11083"/>
                  <a:pt x="9785" y="11118"/>
                  <a:pt x="9893" y="11118"/>
                </a:cubicBezTo>
                <a:cubicBezTo>
                  <a:pt x="10024" y="11118"/>
                  <a:pt x="10164" y="11067"/>
                  <a:pt x="10274" y="10975"/>
                </a:cubicBezTo>
                <a:lnTo>
                  <a:pt x="10975" y="10274"/>
                </a:lnTo>
                <a:cubicBezTo>
                  <a:pt x="11142" y="10108"/>
                  <a:pt x="11142" y="9807"/>
                  <a:pt x="10975" y="9607"/>
                </a:cubicBezTo>
                <a:lnTo>
                  <a:pt x="9807" y="8306"/>
                </a:lnTo>
                <a:cubicBezTo>
                  <a:pt x="9974" y="7973"/>
                  <a:pt x="10108" y="7639"/>
                  <a:pt x="10208" y="7306"/>
                </a:cubicBezTo>
                <a:lnTo>
                  <a:pt x="11976" y="7206"/>
                </a:lnTo>
                <a:cubicBezTo>
                  <a:pt x="12209" y="7172"/>
                  <a:pt x="12409" y="6972"/>
                  <a:pt x="12409" y="6705"/>
                </a:cubicBezTo>
                <a:lnTo>
                  <a:pt x="12409" y="5738"/>
                </a:lnTo>
                <a:cubicBezTo>
                  <a:pt x="12409" y="5471"/>
                  <a:pt x="12243" y="5271"/>
                  <a:pt x="11976" y="5238"/>
                </a:cubicBezTo>
                <a:lnTo>
                  <a:pt x="10208" y="5137"/>
                </a:lnTo>
                <a:cubicBezTo>
                  <a:pt x="10141" y="4804"/>
                  <a:pt x="10008" y="4470"/>
                  <a:pt x="9807" y="4137"/>
                </a:cubicBezTo>
                <a:lnTo>
                  <a:pt x="10975" y="2836"/>
                </a:lnTo>
                <a:cubicBezTo>
                  <a:pt x="11142" y="2636"/>
                  <a:pt x="11142" y="2369"/>
                  <a:pt x="10975" y="2169"/>
                </a:cubicBezTo>
                <a:lnTo>
                  <a:pt x="10274" y="1468"/>
                </a:lnTo>
                <a:cubicBezTo>
                  <a:pt x="10174" y="1385"/>
                  <a:pt x="10049" y="1343"/>
                  <a:pt x="9928" y="1343"/>
                </a:cubicBezTo>
                <a:cubicBezTo>
                  <a:pt x="9807" y="1343"/>
                  <a:pt x="9691" y="1385"/>
                  <a:pt x="9607" y="1468"/>
                </a:cubicBezTo>
                <a:lnTo>
                  <a:pt x="8273" y="2636"/>
                </a:lnTo>
                <a:cubicBezTo>
                  <a:pt x="7973" y="2436"/>
                  <a:pt x="7639" y="2302"/>
                  <a:pt x="7272" y="2235"/>
                </a:cubicBezTo>
                <a:lnTo>
                  <a:pt x="7206" y="467"/>
                </a:lnTo>
                <a:cubicBezTo>
                  <a:pt x="7172" y="201"/>
                  <a:pt x="6972" y="0"/>
                  <a:pt x="6705"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2"/>
          <p:cNvSpPr/>
          <p:nvPr/>
        </p:nvSpPr>
        <p:spPr>
          <a:xfrm>
            <a:off x="819931" y="3203807"/>
            <a:ext cx="295225" cy="246175"/>
          </a:xfrm>
          <a:custGeom>
            <a:avLst/>
            <a:gdLst/>
            <a:ahLst/>
            <a:cxnLst/>
            <a:rect l="l" t="t" r="r" b="b"/>
            <a:pathLst>
              <a:path w="11809" h="9847" extrusionOk="0">
                <a:moveTo>
                  <a:pt x="2797" y="1"/>
                </a:moveTo>
                <a:cubicBezTo>
                  <a:pt x="1322" y="1"/>
                  <a:pt x="1" y="1204"/>
                  <a:pt x="468" y="3538"/>
                </a:cubicBezTo>
                <a:cubicBezTo>
                  <a:pt x="868" y="5673"/>
                  <a:pt x="2969" y="8175"/>
                  <a:pt x="5304" y="9576"/>
                </a:cubicBezTo>
                <a:cubicBezTo>
                  <a:pt x="5598" y="9755"/>
                  <a:pt x="5748" y="9847"/>
                  <a:pt x="5903" y="9847"/>
                </a:cubicBezTo>
                <a:cubicBezTo>
                  <a:pt x="6064" y="9847"/>
                  <a:pt x="6231" y="9747"/>
                  <a:pt x="6572" y="9542"/>
                </a:cubicBezTo>
                <a:cubicBezTo>
                  <a:pt x="8907" y="8108"/>
                  <a:pt x="10942" y="5639"/>
                  <a:pt x="11342" y="3538"/>
                </a:cubicBezTo>
                <a:cubicBezTo>
                  <a:pt x="11809" y="1204"/>
                  <a:pt x="10488" y="1"/>
                  <a:pt x="9013" y="1"/>
                </a:cubicBezTo>
                <a:cubicBezTo>
                  <a:pt x="7747" y="1"/>
                  <a:pt x="6367" y="886"/>
                  <a:pt x="5905" y="2704"/>
                </a:cubicBezTo>
                <a:cubicBezTo>
                  <a:pt x="5443" y="886"/>
                  <a:pt x="4063" y="1"/>
                  <a:pt x="2797" y="1"/>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52"/>
          <p:cNvGrpSpPr/>
          <p:nvPr/>
        </p:nvGrpSpPr>
        <p:grpSpPr>
          <a:xfrm>
            <a:off x="697487" y="2188383"/>
            <a:ext cx="500699" cy="666069"/>
            <a:chOff x="4863650" y="3815375"/>
            <a:chExt cx="624625" cy="830925"/>
          </a:xfrm>
        </p:grpSpPr>
        <p:sp>
          <p:nvSpPr>
            <p:cNvPr id="818" name="Google Shape;818;p52"/>
            <p:cNvSpPr/>
            <p:nvPr/>
          </p:nvSpPr>
          <p:spPr>
            <a:xfrm>
              <a:off x="5086300" y="4421100"/>
              <a:ext cx="236875" cy="180150"/>
            </a:xfrm>
            <a:custGeom>
              <a:avLst/>
              <a:gdLst/>
              <a:ahLst/>
              <a:cxnLst/>
              <a:rect l="l" t="t" r="r" b="b"/>
              <a:pathLst>
                <a:path w="9475" h="7206" extrusionOk="0">
                  <a:moveTo>
                    <a:pt x="835" y="1"/>
                  </a:moveTo>
                  <a:cubicBezTo>
                    <a:pt x="301" y="468"/>
                    <a:pt x="1" y="1102"/>
                    <a:pt x="34" y="1802"/>
                  </a:cubicBezTo>
                  <a:lnTo>
                    <a:pt x="34" y="4871"/>
                  </a:lnTo>
                  <a:cubicBezTo>
                    <a:pt x="34" y="6172"/>
                    <a:pt x="1068" y="7206"/>
                    <a:pt x="2369" y="7206"/>
                  </a:cubicBezTo>
                  <a:lnTo>
                    <a:pt x="7106" y="7206"/>
                  </a:lnTo>
                  <a:cubicBezTo>
                    <a:pt x="8407" y="7206"/>
                    <a:pt x="9474" y="6172"/>
                    <a:pt x="9474" y="4871"/>
                  </a:cubicBezTo>
                  <a:lnTo>
                    <a:pt x="9474" y="1802"/>
                  </a:lnTo>
                  <a:cubicBezTo>
                    <a:pt x="9474" y="1102"/>
                    <a:pt x="9174" y="468"/>
                    <a:pt x="8673" y="1"/>
                  </a:cubicBez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2"/>
            <p:cNvSpPr/>
            <p:nvPr/>
          </p:nvSpPr>
          <p:spPr>
            <a:xfrm>
              <a:off x="5163850" y="4601225"/>
              <a:ext cx="81750" cy="45075"/>
            </a:xfrm>
            <a:custGeom>
              <a:avLst/>
              <a:gdLst/>
              <a:ahLst/>
              <a:cxnLst/>
              <a:rect l="l" t="t" r="r" b="b"/>
              <a:pathLst>
                <a:path w="3270" h="1803" extrusionOk="0">
                  <a:moveTo>
                    <a:pt x="1" y="1"/>
                  </a:moveTo>
                  <a:lnTo>
                    <a:pt x="1" y="735"/>
                  </a:lnTo>
                  <a:cubicBezTo>
                    <a:pt x="1" y="1335"/>
                    <a:pt x="468" y="1802"/>
                    <a:pt x="1068" y="1802"/>
                  </a:cubicBezTo>
                  <a:lnTo>
                    <a:pt x="2236" y="1802"/>
                  </a:lnTo>
                  <a:cubicBezTo>
                    <a:pt x="2803" y="1802"/>
                    <a:pt x="3270" y="1335"/>
                    <a:pt x="3270" y="735"/>
                  </a:cubicBezTo>
                  <a:lnTo>
                    <a:pt x="3270" y="1"/>
                  </a:ln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2"/>
            <p:cNvSpPr/>
            <p:nvPr/>
          </p:nvSpPr>
          <p:spPr>
            <a:xfrm>
              <a:off x="5087125" y="4543700"/>
              <a:ext cx="236050" cy="25"/>
            </a:xfrm>
            <a:custGeom>
              <a:avLst/>
              <a:gdLst/>
              <a:ahLst/>
              <a:cxnLst/>
              <a:rect l="l" t="t" r="r" b="b"/>
              <a:pathLst>
                <a:path w="9442" h="1" extrusionOk="0">
                  <a:moveTo>
                    <a:pt x="1" y="0"/>
                  </a:moveTo>
                  <a:lnTo>
                    <a:pt x="9441" y="0"/>
                  </a:lnTo>
                </a:path>
              </a:pathLst>
            </a:custGeom>
            <a:solidFill>
              <a:srgbClr val="FBF3D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2"/>
            <p:cNvSpPr/>
            <p:nvPr/>
          </p:nvSpPr>
          <p:spPr>
            <a:xfrm>
              <a:off x="5087125" y="4543700"/>
              <a:ext cx="236050" cy="25"/>
            </a:xfrm>
            <a:custGeom>
              <a:avLst/>
              <a:gdLst/>
              <a:ahLst/>
              <a:cxnLst/>
              <a:rect l="l" t="t" r="r" b="b"/>
              <a:pathLst>
                <a:path w="9442" h="1" fill="none" extrusionOk="0">
                  <a:moveTo>
                    <a:pt x="1" y="0"/>
                  </a:moveTo>
                  <a:lnTo>
                    <a:pt x="9441"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2"/>
            <p:cNvSpPr/>
            <p:nvPr/>
          </p:nvSpPr>
          <p:spPr>
            <a:xfrm>
              <a:off x="5087125" y="4490325"/>
              <a:ext cx="236050" cy="25"/>
            </a:xfrm>
            <a:custGeom>
              <a:avLst/>
              <a:gdLst/>
              <a:ahLst/>
              <a:cxnLst/>
              <a:rect l="l" t="t" r="r" b="b"/>
              <a:pathLst>
                <a:path w="9442" h="1" extrusionOk="0">
                  <a:moveTo>
                    <a:pt x="1" y="0"/>
                  </a:moveTo>
                  <a:lnTo>
                    <a:pt x="9441" y="0"/>
                  </a:lnTo>
                </a:path>
              </a:pathLst>
            </a:custGeom>
            <a:solidFill>
              <a:srgbClr val="FBF3D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2"/>
            <p:cNvSpPr/>
            <p:nvPr/>
          </p:nvSpPr>
          <p:spPr>
            <a:xfrm>
              <a:off x="5087125" y="4490325"/>
              <a:ext cx="236050" cy="25"/>
            </a:xfrm>
            <a:custGeom>
              <a:avLst/>
              <a:gdLst/>
              <a:ahLst/>
              <a:cxnLst/>
              <a:rect l="l" t="t" r="r" b="b"/>
              <a:pathLst>
                <a:path w="9442" h="1" fill="none" extrusionOk="0">
                  <a:moveTo>
                    <a:pt x="1" y="0"/>
                  </a:moveTo>
                  <a:lnTo>
                    <a:pt x="9441"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2"/>
            <p:cNvSpPr/>
            <p:nvPr/>
          </p:nvSpPr>
          <p:spPr>
            <a:xfrm>
              <a:off x="4863650" y="3815375"/>
              <a:ext cx="624625" cy="620775"/>
            </a:xfrm>
            <a:custGeom>
              <a:avLst/>
              <a:gdLst/>
              <a:ahLst/>
              <a:cxnLst/>
              <a:rect l="l" t="t" r="r" b="b"/>
              <a:pathLst>
                <a:path w="24985" h="24831" extrusionOk="0">
                  <a:moveTo>
                    <a:pt x="13631" y="0"/>
                  </a:moveTo>
                  <a:cubicBezTo>
                    <a:pt x="11583" y="0"/>
                    <a:pt x="9483" y="567"/>
                    <a:pt x="7539" y="1814"/>
                  </a:cubicBezTo>
                  <a:cubicBezTo>
                    <a:pt x="0" y="6651"/>
                    <a:pt x="767" y="17892"/>
                    <a:pt x="8940" y="21628"/>
                  </a:cubicBezTo>
                  <a:lnTo>
                    <a:pt x="8940" y="22462"/>
                  </a:lnTo>
                  <a:cubicBezTo>
                    <a:pt x="8940" y="23763"/>
                    <a:pt x="9974" y="24830"/>
                    <a:pt x="11275" y="24830"/>
                  </a:cubicBezTo>
                  <a:lnTo>
                    <a:pt x="16012" y="24830"/>
                  </a:lnTo>
                  <a:cubicBezTo>
                    <a:pt x="17313" y="24830"/>
                    <a:pt x="18380" y="23763"/>
                    <a:pt x="18380" y="22462"/>
                  </a:cubicBezTo>
                  <a:lnTo>
                    <a:pt x="18380" y="21628"/>
                  </a:lnTo>
                  <a:cubicBezTo>
                    <a:pt x="22383" y="19793"/>
                    <a:pt x="24985" y="15757"/>
                    <a:pt x="24985" y="11354"/>
                  </a:cubicBezTo>
                  <a:cubicBezTo>
                    <a:pt x="24985" y="4694"/>
                    <a:pt x="19527" y="0"/>
                    <a:pt x="13631" y="0"/>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52"/>
          <p:cNvGrpSpPr/>
          <p:nvPr/>
        </p:nvGrpSpPr>
        <p:grpSpPr>
          <a:xfrm>
            <a:off x="7486242" y="3642162"/>
            <a:ext cx="965350" cy="823275"/>
            <a:chOff x="1481225" y="4240975"/>
            <a:chExt cx="965350" cy="823275"/>
          </a:xfrm>
        </p:grpSpPr>
        <p:sp>
          <p:nvSpPr>
            <p:cNvPr id="826" name="Google Shape;826;p52"/>
            <p:cNvSpPr/>
            <p:nvPr/>
          </p:nvSpPr>
          <p:spPr>
            <a:xfrm>
              <a:off x="2074975" y="4738825"/>
              <a:ext cx="371600" cy="325425"/>
            </a:xfrm>
            <a:custGeom>
              <a:avLst/>
              <a:gdLst/>
              <a:ahLst/>
              <a:cxnLst/>
              <a:rect l="l" t="t" r="r" b="b"/>
              <a:pathLst>
                <a:path w="14864" h="13017" extrusionOk="0">
                  <a:moveTo>
                    <a:pt x="2136" y="1"/>
                  </a:moveTo>
                  <a:lnTo>
                    <a:pt x="1" y="2169"/>
                  </a:lnTo>
                  <a:cubicBezTo>
                    <a:pt x="1168" y="4871"/>
                    <a:pt x="2703" y="7440"/>
                    <a:pt x="4504" y="9808"/>
                  </a:cubicBezTo>
                  <a:cubicBezTo>
                    <a:pt x="6281" y="12102"/>
                    <a:pt x="8170" y="13016"/>
                    <a:pt x="9713" y="13016"/>
                  </a:cubicBezTo>
                  <a:cubicBezTo>
                    <a:pt x="13149" y="13016"/>
                    <a:pt x="14863" y="8475"/>
                    <a:pt x="9775" y="4537"/>
                  </a:cubicBezTo>
                  <a:cubicBezTo>
                    <a:pt x="7440" y="2703"/>
                    <a:pt x="4871" y="1202"/>
                    <a:pt x="2136" y="1"/>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2"/>
            <p:cNvSpPr/>
            <p:nvPr/>
          </p:nvSpPr>
          <p:spPr>
            <a:xfrm>
              <a:off x="1979925" y="4644600"/>
              <a:ext cx="176800" cy="172850"/>
            </a:xfrm>
            <a:custGeom>
              <a:avLst/>
              <a:gdLst/>
              <a:ahLst/>
              <a:cxnLst/>
              <a:rect l="l" t="t" r="r" b="b"/>
              <a:pathLst>
                <a:path w="7072" h="6914" extrusionOk="0">
                  <a:moveTo>
                    <a:pt x="5437" y="1"/>
                  </a:moveTo>
                  <a:lnTo>
                    <a:pt x="0" y="5438"/>
                  </a:lnTo>
                  <a:lnTo>
                    <a:pt x="1034" y="6438"/>
                  </a:lnTo>
                  <a:cubicBezTo>
                    <a:pt x="1351" y="6755"/>
                    <a:pt x="1751" y="6914"/>
                    <a:pt x="2152" y="6914"/>
                  </a:cubicBezTo>
                  <a:cubicBezTo>
                    <a:pt x="2552" y="6914"/>
                    <a:pt x="2952" y="6755"/>
                    <a:pt x="3269" y="6438"/>
                  </a:cubicBezTo>
                  <a:lnTo>
                    <a:pt x="6472" y="3236"/>
                  </a:lnTo>
                  <a:cubicBezTo>
                    <a:pt x="7072" y="2636"/>
                    <a:pt x="7072" y="1635"/>
                    <a:pt x="6472" y="1035"/>
                  </a:cubicBezTo>
                  <a:lnTo>
                    <a:pt x="5437" y="1"/>
                  </a:ln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2"/>
            <p:cNvSpPr/>
            <p:nvPr/>
          </p:nvSpPr>
          <p:spPr>
            <a:xfrm>
              <a:off x="1481225" y="4240975"/>
              <a:ext cx="683850" cy="566275"/>
            </a:xfrm>
            <a:custGeom>
              <a:avLst/>
              <a:gdLst/>
              <a:ahLst/>
              <a:cxnLst/>
              <a:rect l="l" t="t" r="r" b="b"/>
              <a:pathLst>
                <a:path w="27354" h="22651" extrusionOk="0">
                  <a:moveTo>
                    <a:pt x="15132" y="1"/>
                  </a:moveTo>
                  <a:cubicBezTo>
                    <a:pt x="12234" y="1"/>
                    <a:pt x="9341" y="1101"/>
                    <a:pt x="7139" y="3303"/>
                  </a:cubicBezTo>
                  <a:cubicBezTo>
                    <a:pt x="1" y="10441"/>
                    <a:pt x="5038" y="22650"/>
                    <a:pt x="15145" y="22650"/>
                  </a:cubicBezTo>
                  <a:cubicBezTo>
                    <a:pt x="19715" y="22650"/>
                    <a:pt x="23851" y="19882"/>
                    <a:pt x="25619" y="15645"/>
                  </a:cubicBezTo>
                  <a:cubicBezTo>
                    <a:pt x="27354" y="11409"/>
                    <a:pt x="26386" y="6539"/>
                    <a:pt x="23151" y="3303"/>
                  </a:cubicBezTo>
                  <a:cubicBezTo>
                    <a:pt x="20932" y="1101"/>
                    <a:pt x="18030" y="1"/>
                    <a:pt x="15132" y="1"/>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2"/>
            <p:cNvSpPr/>
            <p:nvPr/>
          </p:nvSpPr>
          <p:spPr>
            <a:xfrm>
              <a:off x="1596300" y="4326875"/>
              <a:ext cx="526250" cy="393650"/>
            </a:xfrm>
            <a:custGeom>
              <a:avLst/>
              <a:gdLst/>
              <a:ahLst/>
              <a:cxnLst/>
              <a:rect l="l" t="t" r="r" b="b"/>
              <a:pathLst>
                <a:path w="21050" h="15746" extrusionOk="0">
                  <a:moveTo>
                    <a:pt x="10529" y="0"/>
                  </a:moveTo>
                  <a:cubicBezTo>
                    <a:pt x="8515" y="0"/>
                    <a:pt x="6506" y="768"/>
                    <a:pt x="4971" y="2302"/>
                  </a:cubicBezTo>
                  <a:cubicBezTo>
                    <a:pt x="1" y="7272"/>
                    <a:pt x="3537" y="15745"/>
                    <a:pt x="10542" y="15745"/>
                  </a:cubicBezTo>
                  <a:cubicBezTo>
                    <a:pt x="17547" y="15745"/>
                    <a:pt x="21049" y="7272"/>
                    <a:pt x="16112" y="2302"/>
                  </a:cubicBezTo>
                  <a:cubicBezTo>
                    <a:pt x="14561" y="768"/>
                    <a:pt x="12543" y="0"/>
                    <a:pt x="10529"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52"/>
          <p:cNvGrpSpPr/>
          <p:nvPr/>
        </p:nvGrpSpPr>
        <p:grpSpPr>
          <a:xfrm>
            <a:off x="727312" y="678063"/>
            <a:ext cx="837300" cy="723250"/>
            <a:chOff x="5203050" y="2778050"/>
            <a:chExt cx="837300" cy="723250"/>
          </a:xfrm>
        </p:grpSpPr>
        <p:sp>
          <p:nvSpPr>
            <p:cNvPr id="831" name="Google Shape;831;p52"/>
            <p:cNvSpPr/>
            <p:nvPr/>
          </p:nvSpPr>
          <p:spPr>
            <a:xfrm>
              <a:off x="5203050" y="2778050"/>
              <a:ext cx="837300" cy="514375"/>
            </a:xfrm>
            <a:custGeom>
              <a:avLst/>
              <a:gdLst/>
              <a:ahLst/>
              <a:cxnLst/>
              <a:rect l="l" t="t" r="r" b="b"/>
              <a:pathLst>
                <a:path w="33492" h="20575" extrusionOk="0">
                  <a:moveTo>
                    <a:pt x="14195" y="0"/>
                  </a:moveTo>
                  <a:cubicBezTo>
                    <a:pt x="11003" y="0"/>
                    <a:pt x="8215" y="2192"/>
                    <a:pt x="7539" y="5346"/>
                  </a:cubicBezTo>
                  <a:cubicBezTo>
                    <a:pt x="6956" y="5148"/>
                    <a:pt x="6368" y="5054"/>
                    <a:pt x="5792" y="5054"/>
                  </a:cubicBezTo>
                  <a:cubicBezTo>
                    <a:pt x="3271" y="5054"/>
                    <a:pt x="996" y="6848"/>
                    <a:pt x="534" y="9483"/>
                  </a:cubicBezTo>
                  <a:cubicBezTo>
                    <a:pt x="1" y="12718"/>
                    <a:pt x="2502" y="15687"/>
                    <a:pt x="5805" y="15687"/>
                  </a:cubicBezTo>
                  <a:cubicBezTo>
                    <a:pt x="6172" y="15654"/>
                    <a:pt x="6539" y="15620"/>
                    <a:pt x="6906" y="15554"/>
                  </a:cubicBezTo>
                  <a:lnTo>
                    <a:pt x="6906" y="15887"/>
                  </a:lnTo>
                  <a:cubicBezTo>
                    <a:pt x="6906" y="18784"/>
                    <a:pt x="9249" y="20574"/>
                    <a:pt x="11635" y="20574"/>
                  </a:cubicBezTo>
                  <a:cubicBezTo>
                    <a:pt x="13067" y="20574"/>
                    <a:pt x="14515" y="19928"/>
                    <a:pt x="15478" y="18489"/>
                  </a:cubicBezTo>
                  <a:cubicBezTo>
                    <a:pt x="16191" y="19716"/>
                    <a:pt x="17363" y="20270"/>
                    <a:pt x="18526" y="20270"/>
                  </a:cubicBezTo>
                  <a:cubicBezTo>
                    <a:pt x="20302" y="20270"/>
                    <a:pt x="22056" y="18978"/>
                    <a:pt x="22116" y="16821"/>
                  </a:cubicBezTo>
                  <a:cubicBezTo>
                    <a:pt x="23241" y="17509"/>
                    <a:pt x="24467" y="17829"/>
                    <a:pt x="25670" y="17829"/>
                  </a:cubicBezTo>
                  <a:cubicBezTo>
                    <a:pt x="28606" y="17829"/>
                    <a:pt x="31405" y="15928"/>
                    <a:pt x="32257" y="12852"/>
                  </a:cubicBezTo>
                  <a:cubicBezTo>
                    <a:pt x="33491" y="8482"/>
                    <a:pt x="30222" y="4145"/>
                    <a:pt x="25686" y="4145"/>
                  </a:cubicBezTo>
                  <a:cubicBezTo>
                    <a:pt x="23918" y="4145"/>
                    <a:pt x="22183" y="4846"/>
                    <a:pt x="20916" y="6080"/>
                  </a:cubicBezTo>
                  <a:cubicBezTo>
                    <a:pt x="20549" y="2744"/>
                    <a:pt x="17847" y="209"/>
                    <a:pt x="14544" y="9"/>
                  </a:cubicBezTo>
                  <a:cubicBezTo>
                    <a:pt x="14427" y="3"/>
                    <a:pt x="14311" y="0"/>
                    <a:pt x="14195" y="0"/>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2"/>
            <p:cNvSpPr/>
            <p:nvPr/>
          </p:nvSpPr>
          <p:spPr>
            <a:xfrm>
              <a:off x="5700356" y="3095150"/>
              <a:ext cx="274400" cy="406150"/>
            </a:xfrm>
            <a:custGeom>
              <a:avLst/>
              <a:gdLst/>
              <a:ahLst/>
              <a:cxnLst/>
              <a:rect l="l" t="t" r="r" b="b"/>
              <a:pathLst>
                <a:path w="10976" h="16246" extrusionOk="0">
                  <a:moveTo>
                    <a:pt x="4337" y="1"/>
                  </a:moveTo>
                  <a:cubicBezTo>
                    <a:pt x="3737" y="1"/>
                    <a:pt x="3270" y="501"/>
                    <a:pt x="3270" y="1102"/>
                  </a:cubicBezTo>
                  <a:lnTo>
                    <a:pt x="3270" y="10275"/>
                  </a:lnTo>
                  <a:lnTo>
                    <a:pt x="1268" y="10275"/>
                  </a:lnTo>
                  <a:cubicBezTo>
                    <a:pt x="167" y="10275"/>
                    <a:pt x="1" y="11242"/>
                    <a:pt x="601" y="11809"/>
                  </a:cubicBezTo>
                  <a:lnTo>
                    <a:pt x="4704" y="15946"/>
                  </a:lnTo>
                  <a:cubicBezTo>
                    <a:pt x="4921" y="16146"/>
                    <a:pt x="5196" y="16246"/>
                    <a:pt x="5471" y="16246"/>
                  </a:cubicBezTo>
                  <a:cubicBezTo>
                    <a:pt x="5746" y="16246"/>
                    <a:pt x="6022" y="16146"/>
                    <a:pt x="6238" y="15946"/>
                  </a:cubicBezTo>
                  <a:lnTo>
                    <a:pt x="10375" y="11809"/>
                  </a:lnTo>
                  <a:cubicBezTo>
                    <a:pt x="10975" y="11209"/>
                    <a:pt x="10775" y="10275"/>
                    <a:pt x="9674" y="10275"/>
                  </a:cubicBezTo>
                  <a:lnTo>
                    <a:pt x="7673" y="10275"/>
                  </a:lnTo>
                  <a:lnTo>
                    <a:pt x="7673" y="1102"/>
                  </a:lnTo>
                  <a:cubicBezTo>
                    <a:pt x="7673" y="501"/>
                    <a:pt x="7206" y="1"/>
                    <a:pt x="6605" y="1"/>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3" name="Google Shape;833;p52"/>
          <p:cNvSpPr/>
          <p:nvPr/>
        </p:nvSpPr>
        <p:spPr>
          <a:xfrm>
            <a:off x="8042710" y="3072180"/>
            <a:ext cx="226850" cy="226850"/>
          </a:xfrm>
          <a:custGeom>
            <a:avLst/>
            <a:gdLst/>
            <a:ahLst/>
            <a:cxnLst/>
            <a:rect l="l" t="t" r="r" b="b"/>
            <a:pathLst>
              <a:path w="9074" h="9074" extrusionOk="0">
                <a:moveTo>
                  <a:pt x="3970" y="0"/>
                </a:moveTo>
                <a:cubicBezTo>
                  <a:pt x="3469" y="0"/>
                  <a:pt x="3069" y="401"/>
                  <a:pt x="3036" y="901"/>
                </a:cubicBezTo>
                <a:lnTo>
                  <a:pt x="3036" y="3036"/>
                </a:lnTo>
                <a:lnTo>
                  <a:pt x="934" y="3036"/>
                </a:lnTo>
                <a:cubicBezTo>
                  <a:pt x="434" y="3036"/>
                  <a:pt x="0" y="3436"/>
                  <a:pt x="33" y="3970"/>
                </a:cubicBezTo>
                <a:lnTo>
                  <a:pt x="33" y="5137"/>
                </a:lnTo>
                <a:cubicBezTo>
                  <a:pt x="0" y="5638"/>
                  <a:pt x="434" y="6038"/>
                  <a:pt x="934" y="6038"/>
                </a:cubicBezTo>
                <a:lnTo>
                  <a:pt x="3069" y="6038"/>
                </a:lnTo>
                <a:lnTo>
                  <a:pt x="3069" y="8173"/>
                </a:lnTo>
                <a:cubicBezTo>
                  <a:pt x="3069" y="8673"/>
                  <a:pt x="3469" y="9074"/>
                  <a:pt x="3970" y="9074"/>
                </a:cubicBezTo>
                <a:lnTo>
                  <a:pt x="5137" y="9074"/>
                </a:lnTo>
                <a:cubicBezTo>
                  <a:pt x="5637" y="9074"/>
                  <a:pt x="6038" y="8673"/>
                  <a:pt x="6038" y="8173"/>
                </a:cubicBezTo>
                <a:lnTo>
                  <a:pt x="6038" y="6038"/>
                </a:lnTo>
                <a:lnTo>
                  <a:pt x="8173" y="6038"/>
                </a:lnTo>
                <a:cubicBezTo>
                  <a:pt x="8673" y="6038"/>
                  <a:pt x="9073" y="5638"/>
                  <a:pt x="9073" y="5137"/>
                </a:cubicBezTo>
                <a:lnTo>
                  <a:pt x="9073" y="3970"/>
                </a:lnTo>
                <a:cubicBezTo>
                  <a:pt x="9073" y="3436"/>
                  <a:pt x="8673" y="3036"/>
                  <a:pt x="8173" y="3036"/>
                </a:cubicBezTo>
                <a:lnTo>
                  <a:pt x="6038" y="3036"/>
                </a:lnTo>
                <a:lnTo>
                  <a:pt x="6038" y="901"/>
                </a:lnTo>
                <a:cubicBezTo>
                  <a:pt x="6038" y="401"/>
                  <a:pt x="5637" y="0"/>
                  <a:pt x="5137" y="0"/>
                </a:cubicBezTo>
                <a:close/>
              </a:path>
            </a:pathLst>
          </a:custGeom>
          <a:solidFill>
            <a:schemeClr val="l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2"/>
          <p:cNvSpPr/>
          <p:nvPr/>
        </p:nvSpPr>
        <p:spPr>
          <a:xfrm>
            <a:off x="8018948" y="2323123"/>
            <a:ext cx="274375" cy="405925"/>
          </a:xfrm>
          <a:custGeom>
            <a:avLst/>
            <a:gdLst/>
            <a:ahLst/>
            <a:cxnLst/>
            <a:rect l="l" t="t" r="r" b="b"/>
            <a:pathLst>
              <a:path w="10975" h="16237" extrusionOk="0">
                <a:moveTo>
                  <a:pt x="5471" y="0"/>
                </a:moveTo>
                <a:cubicBezTo>
                  <a:pt x="5196" y="0"/>
                  <a:pt x="4920" y="109"/>
                  <a:pt x="4704" y="325"/>
                </a:cubicBezTo>
                <a:lnTo>
                  <a:pt x="601" y="4462"/>
                </a:lnTo>
                <a:cubicBezTo>
                  <a:pt x="0" y="5062"/>
                  <a:pt x="167" y="5996"/>
                  <a:pt x="1268" y="5996"/>
                </a:cubicBezTo>
                <a:lnTo>
                  <a:pt x="3269" y="5996"/>
                </a:lnTo>
                <a:lnTo>
                  <a:pt x="3269" y="15169"/>
                </a:lnTo>
                <a:cubicBezTo>
                  <a:pt x="3269" y="15736"/>
                  <a:pt x="3736" y="16237"/>
                  <a:pt x="4337" y="16237"/>
                </a:cubicBezTo>
                <a:lnTo>
                  <a:pt x="6572" y="16237"/>
                </a:lnTo>
                <a:cubicBezTo>
                  <a:pt x="7172" y="16237"/>
                  <a:pt x="7672" y="15770"/>
                  <a:pt x="7672" y="15169"/>
                </a:cubicBezTo>
                <a:lnTo>
                  <a:pt x="7672" y="5996"/>
                </a:lnTo>
                <a:lnTo>
                  <a:pt x="9674" y="5996"/>
                </a:lnTo>
                <a:cubicBezTo>
                  <a:pt x="10775" y="5996"/>
                  <a:pt x="10975" y="5062"/>
                  <a:pt x="10374" y="4462"/>
                </a:cubicBezTo>
                <a:lnTo>
                  <a:pt x="6238" y="325"/>
                </a:lnTo>
                <a:cubicBezTo>
                  <a:pt x="6021" y="109"/>
                  <a:pt x="5746" y="0"/>
                  <a:pt x="5471" y="0"/>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9149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46"/>
          <p:cNvSpPr/>
          <p:nvPr/>
        </p:nvSpPr>
        <p:spPr>
          <a:xfrm>
            <a:off x="365700" y="1203800"/>
            <a:ext cx="4093800" cy="1672500"/>
          </a:xfrm>
          <a:prstGeom prst="roundRect">
            <a:avLst>
              <a:gd name="adj" fmla="val 8668"/>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6"/>
          <p:cNvSpPr/>
          <p:nvPr/>
        </p:nvSpPr>
        <p:spPr>
          <a:xfrm>
            <a:off x="4684500" y="1203800"/>
            <a:ext cx="4093800" cy="1672500"/>
          </a:xfrm>
          <a:prstGeom prst="roundRect">
            <a:avLst>
              <a:gd name="adj" fmla="val 8668"/>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6"/>
          <p:cNvSpPr/>
          <p:nvPr/>
        </p:nvSpPr>
        <p:spPr>
          <a:xfrm>
            <a:off x="365700" y="3105200"/>
            <a:ext cx="4093800" cy="1672500"/>
          </a:xfrm>
          <a:prstGeom prst="roundRect">
            <a:avLst>
              <a:gd name="adj" fmla="val 8668"/>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6"/>
          <p:cNvSpPr/>
          <p:nvPr/>
        </p:nvSpPr>
        <p:spPr>
          <a:xfrm>
            <a:off x="4684500" y="3105200"/>
            <a:ext cx="4093800" cy="1672500"/>
          </a:xfrm>
          <a:prstGeom prst="roundRect">
            <a:avLst>
              <a:gd name="adj" fmla="val 8668"/>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6"/>
          <p:cNvSpPr/>
          <p:nvPr/>
        </p:nvSpPr>
        <p:spPr>
          <a:xfrm>
            <a:off x="365700" y="365700"/>
            <a:ext cx="8412600" cy="718800"/>
          </a:xfrm>
          <a:prstGeom prst="roundRect">
            <a:avLst>
              <a:gd name="adj" fmla="val 20371"/>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6"/>
          <p:cNvSpPr txBox="1">
            <a:spLocks noGrp="1"/>
          </p:cNvSpPr>
          <p:nvPr>
            <p:ph type="title"/>
          </p:nvPr>
        </p:nvSpPr>
        <p:spPr>
          <a:xfrm>
            <a:off x="720000" y="387600"/>
            <a:ext cx="7701600" cy="592200"/>
          </a:xfrm>
          <a:prstGeom prst="rect">
            <a:avLst/>
          </a:prstGeom>
        </p:spPr>
        <p:txBody>
          <a:bodyPr spcFirstLastPara="1" wrap="square" lIns="91425" tIns="91425" rIns="91425" bIns="91425" anchor="t" anchorCtr="0">
            <a:noAutofit/>
          </a:bodyPr>
          <a:lstStyle/>
          <a:p>
            <a:r>
              <a:rPr lang="en" err="1"/>
              <a:t>Funcionalidades</a:t>
            </a:r>
            <a:endParaRPr lang="en" b="0" err="1"/>
          </a:p>
          <a:p>
            <a:pPr marL="0" lvl="0" indent="0" algn="ctr">
              <a:spcBef>
                <a:spcPts val="0"/>
              </a:spcBef>
              <a:spcAft>
                <a:spcPts val="0"/>
              </a:spcAft>
              <a:buNone/>
            </a:pPr>
            <a:endParaRPr lang="en"/>
          </a:p>
        </p:txBody>
      </p:sp>
      <p:sp>
        <p:nvSpPr>
          <p:cNvPr id="602" name="Google Shape;602;p46"/>
          <p:cNvSpPr txBox="1">
            <a:spLocks noGrp="1"/>
          </p:cNvSpPr>
          <p:nvPr>
            <p:ph type="subTitle" idx="9"/>
          </p:nvPr>
        </p:nvSpPr>
        <p:spPr>
          <a:xfrm>
            <a:off x="5508968" y="3450368"/>
            <a:ext cx="2811640" cy="376243"/>
          </a:xfrm>
          <a:prstGeom prst="rect">
            <a:avLst/>
          </a:prstGeom>
        </p:spPr>
        <p:txBody>
          <a:bodyPr spcFirstLastPara="1" wrap="square" lIns="91425" tIns="91425" rIns="91425" bIns="91425" anchor="ctr" anchorCtr="0">
            <a:noAutofit/>
          </a:bodyPr>
          <a:lstStyle/>
          <a:p>
            <a:pPr marL="0" indent="0"/>
            <a:r>
              <a:rPr lang="es-MX" sz="1100" b="0">
                <a:solidFill>
                  <a:srgbClr val="000000"/>
                </a:solidFill>
              </a:rPr>
              <a:t>Visualización de disponibilidad</a:t>
            </a:r>
            <a:endParaRPr lang="en-US"/>
          </a:p>
        </p:txBody>
      </p:sp>
      <p:sp>
        <p:nvSpPr>
          <p:cNvPr id="603" name="Google Shape;603;p46"/>
          <p:cNvSpPr txBox="1">
            <a:spLocks noGrp="1"/>
          </p:cNvSpPr>
          <p:nvPr>
            <p:ph type="subTitle" idx="13"/>
          </p:nvPr>
        </p:nvSpPr>
        <p:spPr>
          <a:xfrm>
            <a:off x="5179629" y="3828878"/>
            <a:ext cx="3140979" cy="699300"/>
          </a:xfrm>
          <a:prstGeom prst="rect">
            <a:avLst/>
          </a:prstGeom>
        </p:spPr>
        <p:txBody>
          <a:bodyPr spcFirstLastPara="1" wrap="square" lIns="91425" tIns="91425" rIns="91425" bIns="91425" anchor="ctr" anchorCtr="0">
            <a:noAutofit/>
          </a:bodyPr>
          <a:lstStyle/>
          <a:p>
            <a:pPr marL="0" indent="0"/>
            <a:r>
              <a:rPr lang="es-MX" sz="1100">
                <a:solidFill>
                  <a:srgbClr val="000000"/>
                </a:solidFill>
              </a:rPr>
              <a:t>Muestra a los usuarios si el medicamento buscado está disponible en los hospitales registrados o no, lo que les permite tomar decisiones informadas sobre a qué hospital acudir.</a:t>
            </a:r>
            <a:endParaRPr lang="en" sz="1100">
              <a:solidFill>
                <a:srgbClr val="000000"/>
              </a:solidFill>
            </a:endParaRPr>
          </a:p>
        </p:txBody>
      </p:sp>
      <p:sp>
        <p:nvSpPr>
          <p:cNvPr id="604" name="Google Shape;604;p46"/>
          <p:cNvSpPr txBox="1">
            <a:spLocks noGrp="1"/>
          </p:cNvSpPr>
          <p:nvPr>
            <p:ph type="subTitle" idx="1"/>
          </p:nvPr>
        </p:nvSpPr>
        <p:spPr>
          <a:xfrm>
            <a:off x="1321314" y="1364933"/>
            <a:ext cx="2269200" cy="371400"/>
          </a:xfrm>
          <a:prstGeom prst="rect">
            <a:avLst/>
          </a:prstGeom>
        </p:spPr>
        <p:txBody>
          <a:bodyPr spcFirstLastPara="1" wrap="square" lIns="91425" tIns="91425" rIns="91425" bIns="91425" anchor="ctr" anchorCtr="0">
            <a:noAutofit/>
          </a:bodyPr>
          <a:lstStyle/>
          <a:p>
            <a:pPr marL="0" indent="0"/>
            <a:r>
              <a:rPr lang="es-MX" sz="1100" b="0">
                <a:solidFill>
                  <a:srgbClr val="000000"/>
                </a:solidFill>
              </a:rPr>
              <a:t>Registro de hospitales</a:t>
            </a:r>
            <a:endParaRPr lang="en-US"/>
          </a:p>
        </p:txBody>
      </p:sp>
      <p:sp>
        <p:nvSpPr>
          <p:cNvPr id="605" name="Google Shape;605;p46"/>
          <p:cNvSpPr txBox="1">
            <a:spLocks noGrp="1"/>
          </p:cNvSpPr>
          <p:nvPr>
            <p:ph type="subTitle" idx="2"/>
          </p:nvPr>
        </p:nvSpPr>
        <p:spPr>
          <a:xfrm>
            <a:off x="720755" y="1782189"/>
            <a:ext cx="3383140" cy="704143"/>
          </a:xfrm>
          <a:prstGeom prst="rect">
            <a:avLst/>
          </a:prstGeom>
        </p:spPr>
        <p:txBody>
          <a:bodyPr spcFirstLastPara="1" wrap="square" lIns="91425" tIns="91425" rIns="91425" bIns="91425" anchor="ctr" anchorCtr="0">
            <a:noAutofit/>
          </a:bodyPr>
          <a:lstStyle/>
          <a:p>
            <a:pPr marL="0" indent="0"/>
            <a:r>
              <a:rPr lang="es-MX" sz="1100">
                <a:solidFill>
                  <a:srgbClr val="000000"/>
                </a:solidFill>
              </a:rPr>
              <a:t>Permite a los administradores de la aplicación agregar nuevos hospitales a la base de datos, incluyendo información relevante como la ubicación, los servicios que ofrecen y los medicamentos disponibles.</a:t>
            </a:r>
            <a:endParaRPr lang="en" sz="1100">
              <a:solidFill>
                <a:srgbClr val="000000"/>
              </a:solidFill>
            </a:endParaRPr>
          </a:p>
        </p:txBody>
      </p:sp>
      <p:sp>
        <p:nvSpPr>
          <p:cNvPr id="606" name="Google Shape;606;p46"/>
          <p:cNvSpPr txBox="1">
            <a:spLocks noGrp="1"/>
          </p:cNvSpPr>
          <p:nvPr>
            <p:ph type="subTitle" idx="3"/>
          </p:nvPr>
        </p:nvSpPr>
        <p:spPr>
          <a:xfrm>
            <a:off x="1156645" y="3334131"/>
            <a:ext cx="2850386" cy="376243"/>
          </a:xfrm>
          <a:prstGeom prst="rect">
            <a:avLst/>
          </a:prstGeom>
        </p:spPr>
        <p:txBody>
          <a:bodyPr spcFirstLastPara="1" wrap="square" lIns="91425" tIns="91425" rIns="91425" bIns="91425" anchor="ctr" anchorCtr="0">
            <a:noAutofit/>
          </a:bodyPr>
          <a:lstStyle/>
          <a:p>
            <a:pPr marL="0" indent="0"/>
            <a:r>
              <a:rPr lang="en" sz="1100" b="0" err="1">
                <a:solidFill>
                  <a:srgbClr val="000000"/>
                </a:solidFill>
              </a:rPr>
              <a:t>Busqueda</a:t>
            </a:r>
            <a:r>
              <a:rPr lang="en" sz="1100" b="0">
                <a:solidFill>
                  <a:srgbClr val="000000"/>
                </a:solidFill>
              </a:rPr>
              <a:t> de </a:t>
            </a:r>
            <a:r>
              <a:rPr lang="en" sz="1100" b="0" err="1">
                <a:solidFill>
                  <a:srgbClr val="000000"/>
                </a:solidFill>
              </a:rPr>
              <a:t>medicamentos</a:t>
            </a:r>
            <a:endParaRPr lang="en" sz="1100" b="0">
              <a:solidFill>
                <a:srgbClr val="000000"/>
              </a:solidFill>
            </a:endParaRPr>
          </a:p>
        </p:txBody>
      </p:sp>
      <p:sp>
        <p:nvSpPr>
          <p:cNvPr id="607" name="Google Shape;607;p46"/>
          <p:cNvSpPr txBox="1">
            <a:spLocks noGrp="1"/>
          </p:cNvSpPr>
          <p:nvPr>
            <p:ph type="subTitle" idx="4"/>
          </p:nvPr>
        </p:nvSpPr>
        <p:spPr>
          <a:xfrm>
            <a:off x="909641" y="3824035"/>
            <a:ext cx="3097390" cy="704143"/>
          </a:xfrm>
          <a:prstGeom prst="rect">
            <a:avLst/>
          </a:prstGeom>
        </p:spPr>
        <p:txBody>
          <a:bodyPr spcFirstLastPara="1" wrap="square" lIns="91425" tIns="91425" rIns="91425" bIns="91425" anchor="ctr" anchorCtr="0">
            <a:noAutofit/>
          </a:bodyPr>
          <a:lstStyle/>
          <a:p>
            <a:pPr marL="0" indent="0"/>
            <a:r>
              <a:rPr lang="es-MX" sz="1100">
                <a:solidFill>
                  <a:srgbClr val="000000"/>
                </a:solidFill>
              </a:rPr>
              <a:t>permite a los usuarios buscar un medicamento específico en los hospitales registrados, ingresando el nombre del medicamento en el buscador de la aplicación.</a:t>
            </a:r>
            <a:endParaRPr lang="en" sz="1100">
              <a:solidFill>
                <a:srgbClr val="000000"/>
              </a:solidFill>
            </a:endParaRPr>
          </a:p>
        </p:txBody>
      </p:sp>
      <p:grpSp>
        <p:nvGrpSpPr>
          <p:cNvPr id="612" name="Google Shape;612;p46"/>
          <p:cNvGrpSpPr/>
          <p:nvPr/>
        </p:nvGrpSpPr>
        <p:grpSpPr>
          <a:xfrm>
            <a:off x="81536" y="83426"/>
            <a:ext cx="822125" cy="619150"/>
            <a:chOff x="1574625" y="624700"/>
            <a:chExt cx="822125" cy="619150"/>
          </a:xfrm>
        </p:grpSpPr>
        <p:sp>
          <p:nvSpPr>
            <p:cNvPr id="613" name="Google Shape;613;p46"/>
            <p:cNvSpPr/>
            <p:nvPr/>
          </p:nvSpPr>
          <p:spPr>
            <a:xfrm>
              <a:off x="1574625" y="624700"/>
              <a:ext cx="822125" cy="547350"/>
            </a:xfrm>
            <a:custGeom>
              <a:avLst/>
              <a:gdLst/>
              <a:ahLst/>
              <a:cxnLst/>
              <a:rect l="l" t="t" r="r" b="b"/>
              <a:pathLst>
                <a:path w="32885" h="21894" extrusionOk="0">
                  <a:moveTo>
                    <a:pt x="13561" y="1"/>
                  </a:moveTo>
                  <a:cubicBezTo>
                    <a:pt x="13302" y="1"/>
                    <a:pt x="13040" y="16"/>
                    <a:pt x="12776" y="48"/>
                  </a:cubicBezTo>
                  <a:cubicBezTo>
                    <a:pt x="9474" y="415"/>
                    <a:pt x="6972" y="3217"/>
                    <a:pt x="6972" y="6553"/>
                  </a:cubicBezTo>
                  <a:lnTo>
                    <a:pt x="6972" y="6920"/>
                  </a:lnTo>
                  <a:cubicBezTo>
                    <a:pt x="6372" y="6686"/>
                    <a:pt x="5771" y="6553"/>
                    <a:pt x="5138" y="6553"/>
                  </a:cubicBezTo>
                  <a:cubicBezTo>
                    <a:pt x="2336" y="6553"/>
                    <a:pt x="34" y="8788"/>
                    <a:pt x="34" y="11590"/>
                  </a:cubicBezTo>
                  <a:cubicBezTo>
                    <a:pt x="1" y="14392"/>
                    <a:pt x="2236" y="16693"/>
                    <a:pt x="5071" y="16727"/>
                  </a:cubicBezTo>
                  <a:cubicBezTo>
                    <a:pt x="4771" y="18962"/>
                    <a:pt x="6172" y="21097"/>
                    <a:pt x="8373" y="21730"/>
                  </a:cubicBezTo>
                  <a:cubicBezTo>
                    <a:pt x="8777" y="21840"/>
                    <a:pt x="9185" y="21893"/>
                    <a:pt x="9588" y="21893"/>
                  </a:cubicBezTo>
                  <a:cubicBezTo>
                    <a:pt x="11383" y="21893"/>
                    <a:pt x="13075" y="20845"/>
                    <a:pt x="13811" y="19128"/>
                  </a:cubicBezTo>
                  <a:cubicBezTo>
                    <a:pt x="14381" y="20490"/>
                    <a:pt x="15588" y="21125"/>
                    <a:pt x="16793" y="21125"/>
                  </a:cubicBezTo>
                  <a:cubicBezTo>
                    <a:pt x="18335" y="21125"/>
                    <a:pt x="19876" y="20085"/>
                    <a:pt x="20082" y="18194"/>
                  </a:cubicBezTo>
                  <a:cubicBezTo>
                    <a:pt x="21408" y="19659"/>
                    <a:pt x="23175" y="20351"/>
                    <a:pt x="24925" y="20351"/>
                  </a:cubicBezTo>
                  <a:cubicBezTo>
                    <a:pt x="27401" y="20351"/>
                    <a:pt x="29842" y="18967"/>
                    <a:pt x="30956" y="16426"/>
                  </a:cubicBezTo>
                  <a:cubicBezTo>
                    <a:pt x="32884" y="12071"/>
                    <a:pt x="29677" y="7186"/>
                    <a:pt x="24966" y="7186"/>
                  </a:cubicBezTo>
                  <a:cubicBezTo>
                    <a:pt x="24950" y="7186"/>
                    <a:pt x="24934" y="7186"/>
                    <a:pt x="24918" y="7187"/>
                  </a:cubicBezTo>
                  <a:cubicBezTo>
                    <a:pt x="24585" y="7187"/>
                    <a:pt x="24251" y="7220"/>
                    <a:pt x="23918" y="7253"/>
                  </a:cubicBezTo>
                  <a:cubicBezTo>
                    <a:pt x="24785" y="5474"/>
                    <a:pt x="23311" y="3944"/>
                    <a:pt x="21803" y="3944"/>
                  </a:cubicBezTo>
                  <a:cubicBezTo>
                    <a:pt x="21105" y="3944"/>
                    <a:pt x="20400" y="4271"/>
                    <a:pt x="19915" y="5052"/>
                  </a:cubicBezTo>
                  <a:cubicBezTo>
                    <a:pt x="19209" y="2074"/>
                    <a:pt x="16554" y="1"/>
                    <a:pt x="13561"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6"/>
            <p:cNvSpPr/>
            <p:nvPr/>
          </p:nvSpPr>
          <p:spPr>
            <a:xfrm>
              <a:off x="1790625" y="837925"/>
              <a:ext cx="274375" cy="405925"/>
            </a:xfrm>
            <a:custGeom>
              <a:avLst/>
              <a:gdLst/>
              <a:ahLst/>
              <a:cxnLst/>
              <a:rect l="l" t="t" r="r" b="b"/>
              <a:pathLst>
                <a:path w="10975" h="16237" extrusionOk="0">
                  <a:moveTo>
                    <a:pt x="5471" y="0"/>
                  </a:moveTo>
                  <a:cubicBezTo>
                    <a:pt x="5196" y="0"/>
                    <a:pt x="4920" y="109"/>
                    <a:pt x="4704" y="325"/>
                  </a:cubicBezTo>
                  <a:lnTo>
                    <a:pt x="601" y="4462"/>
                  </a:lnTo>
                  <a:cubicBezTo>
                    <a:pt x="0" y="5062"/>
                    <a:pt x="167" y="5996"/>
                    <a:pt x="1268" y="5996"/>
                  </a:cubicBezTo>
                  <a:lnTo>
                    <a:pt x="3269" y="5996"/>
                  </a:lnTo>
                  <a:lnTo>
                    <a:pt x="3269" y="15169"/>
                  </a:lnTo>
                  <a:cubicBezTo>
                    <a:pt x="3269" y="15736"/>
                    <a:pt x="3736" y="16237"/>
                    <a:pt x="4337" y="16237"/>
                  </a:cubicBezTo>
                  <a:lnTo>
                    <a:pt x="6572" y="16237"/>
                  </a:lnTo>
                  <a:cubicBezTo>
                    <a:pt x="7172" y="16237"/>
                    <a:pt x="7672" y="15770"/>
                    <a:pt x="7672" y="15169"/>
                  </a:cubicBezTo>
                  <a:lnTo>
                    <a:pt x="7672" y="5996"/>
                  </a:lnTo>
                  <a:lnTo>
                    <a:pt x="9674" y="5996"/>
                  </a:lnTo>
                  <a:cubicBezTo>
                    <a:pt x="10775" y="5996"/>
                    <a:pt x="10975" y="5062"/>
                    <a:pt x="10374" y="4462"/>
                  </a:cubicBezTo>
                  <a:lnTo>
                    <a:pt x="6238" y="325"/>
                  </a:lnTo>
                  <a:cubicBezTo>
                    <a:pt x="6021" y="109"/>
                    <a:pt x="5746" y="0"/>
                    <a:pt x="5471" y="0"/>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46"/>
          <p:cNvGrpSpPr/>
          <p:nvPr/>
        </p:nvGrpSpPr>
        <p:grpSpPr>
          <a:xfrm>
            <a:off x="8442458" y="853929"/>
            <a:ext cx="620006" cy="527370"/>
            <a:chOff x="3475975" y="624225"/>
            <a:chExt cx="737225" cy="627150"/>
          </a:xfrm>
        </p:grpSpPr>
        <p:sp>
          <p:nvSpPr>
            <p:cNvPr id="616" name="Google Shape;616;p46"/>
            <p:cNvSpPr/>
            <p:nvPr/>
          </p:nvSpPr>
          <p:spPr>
            <a:xfrm>
              <a:off x="3475975" y="624225"/>
              <a:ext cx="737225" cy="627150"/>
            </a:xfrm>
            <a:custGeom>
              <a:avLst/>
              <a:gdLst/>
              <a:ahLst/>
              <a:cxnLst/>
              <a:rect l="l" t="t" r="r" b="b"/>
              <a:pathLst>
                <a:path w="29489" h="25086" extrusionOk="0">
                  <a:moveTo>
                    <a:pt x="2369" y="0"/>
                  </a:moveTo>
                  <a:cubicBezTo>
                    <a:pt x="1068" y="0"/>
                    <a:pt x="1" y="1068"/>
                    <a:pt x="1" y="2369"/>
                  </a:cubicBezTo>
                  <a:lnTo>
                    <a:pt x="1" y="14611"/>
                  </a:lnTo>
                  <a:cubicBezTo>
                    <a:pt x="1" y="15912"/>
                    <a:pt x="1068" y="16979"/>
                    <a:pt x="2369" y="16979"/>
                  </a:cubicBezTo>
                  <a:lnTo>
                    <a:pt x="11276" y="16979"/>
                  </a:lnTo>
                  <a:lnTo>
                    <a:pt x="9274" y="25085"/>
                  </a:lnTo>
                  <a:lnTo>
                    <a:pt x="19115" y="16979"/>
                  </a:lnTo>
                  <a:lnTo>
                    <a:pt x="27120" y="16979"/>
                  </a:lnTo>
                  <a:cubicBezTo>
                    <a:pt x="28421" y="16979"/>
                    <a:pt x="29489" y="15912"/>
                    <a:pt x="29489" y="14611"/>
                  </a:cubicBezTo>
                  <a:lnTo>
                    <a:pt x="29489" y="2369"/>
                  </a:lnTo>
                  <a:cubicBezTo>
                    <a:pt x="29489" y="1068"/>
                    <a:pt x="28421" y="0"/>
                    <a:pt x="27120"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6"/>
            <p:cNvSpPr/>
            <p:nvPr/>
          </p:nvSpPr>
          <p:spPr>
            <a:xfrm>
              <a:off x="3616925" y="801850"/>
              <a:ext cx="80075" cy="68625"/>
            </a:xfrm>
            <a:custGeom>
              <a:avLst/>
              <a:gdLst/>
              <a:ahLst/>
              <a:cxnLst/>
              <a:rect l="l" t="t" r="r" b="b"/>
              <a:pathLst>
                <a:path w="3203" h="2745" extrusionOk="0">
                  <a:moveTo>
                    <a:pt x="1835" y="0"/>
                  </a:moveTo>
                  <a:cubicBezTo>
                    <a:pt x="601" y="0"/>
                    <a:pt x="0" y="1502"/>
                    <a:pt x="868" y="2335"/>
                  </a:cubicBezTo>
                  <a:cubicBezTo>
                    <a:pt x="1150" y="2618"/>
                    <a:pt x="1496" y="2745"/>
                    <a:pt x="1834" y="2745"/>
                  </a:cubicBezTo>
                  <a:cubicBezTo>
                    <a:pt x="2535" y="2745"/>
                    <a:pt x="3203" y="2201"/>
                    <a:pt x="3203" y="1368"/>
                  </a:cubicBezTo>
                  <a:cubicBezTo>
                    <a:pt x="3203"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6"/>
            <p:cNvSpPr/>
            <p:nvPr/>
          </p:nvSpPr>
          <p:spPr>
            <a:xfrm>
              <a:off x="3798725" y="801850"/>
              <a:ext cx="80075" cy="68625"/>
            </a:xfrm>
            <a:custGeom>
              <a:avLst/>
              <a:gdLst/>
              <a:ahLst/>
              <a:cxnLst/>
              <a:rect l="l" t="t" r="r" b="b"/>
              <a:pathLst>
                <a:path w="3203" h="2745" extrusionOk="0">
                  <a:moveTo>
                    <a:pt x="1835" y="0"/>
                  </a:moveTo>
                  <a:cubicBezTo>
                    <a:pt x="601" y="0"/>
                    <a:pt x="0" y="1502"/>
                    <a:pt x="867" y="2335"/>
                  </a:cubicBezTo>
                  <a:cubicBezTo>
                    <a:pt x="1150" y="2618"/>
                    <a:pt x="1496" y="2745"/>
                    <a:pt x="1834" y="2745"/>
                  </a:cubicBezTo>
                  <a:cubicBezTo>
                    <a:pt x="2535" y="2745"/>
                    <a:pt x="3202" y="2201"/>
                    <a:pt x="3202" y="1368"/>
                  </a:cubicBezTo>
                  <a:cubicBezTo>
                    <a:pt x="3202"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6"/>
            <p:cNvSpPr/>
            <p:nvPr/>
          </p:nvSpPr>
          <p:spPr>
            <a:xfrm>
              <a:off x="3980525" y="801850"/>
              <a:ext cx="80075" cy="68625"/>
            </a:xfrm>
            <a:custGeom>
              <a:avLst/>
              <a:gdLst/>
              <a:ahLst/>
              <a:cxnLst/>
              <a:rect l="l" t="t" r="r" b="b"/>
              <a:pathLst>
                <a:path w="3203" h="2745" extrusionOk="0">
                  <a:moveTo>
                    <a:pt x="1835" y="0"/>
                  </a:moveTo>
                  <a:cubicBezTo>
                    <a:pt x="600" y="0"/>
                    <a:pt x="0" y="1502"/>
                    <a:pt x="867" y="2335"/>
                  </a:cubicBezTo>
                  <a:cubicBezTo>
                    <a:pt x="1139" y="2618"/>
                    <a:pt x="1481" y="2745"/>
                    <a:pt x="1819" y="2745"/>
                  </a:cubicBezTo>
                  <a:cubicBezTo>
                    <a:pt x="2520" y="2745"/>
                    <a:pt x="3202" y="2201"/>
                    <a:pt x="3202" y="1368"/>
                  </a:cubicBezTo>
                  <a:cubicBezTo>
                    <a:pt x="3202" y="634"/>
                    <a:pt x="2569"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46"/>
          <p:cNvSpPr/>
          <p:nvPr/>
        </p:nvSpPr>
        <p:spPr>
          <a:xfrm>
            <a:off x="8665300" y="3523063"/>
            <a:ext cx="226000" cy="226025"/>
          </a:xfrm>
          <a:custGeom>
            <a:avLst/>
            <a:gdLst/>
            <a:ahLst/>
            <a:cxnLst/>
            <a:rect l="l" t="t" r="r" b="b"/>
            <a:pathLst>
              <a:path w="9040" h="9041" extrusionOk="0">
                <a:moveTo>
                  <a:pt x="3936" y="1"/>
                </a:moveTo>
                <a:cubicBezTo>
                  <a:pt x="3436" y="1"/>
                  <a:pt x="3036" y="401"/>
                  <a:pt x="3036" y="902"/>
                </a:cubicBezTo>
                <a:lnTo>
                  <a:pt x="3036" y="3036"/>
                </a:lnTo>
                <a:lnTo>
                  <a:pt x="901" y="3036"/>
                </a:lnTo>
                <a:cubicBezTo>
                  <a:pt x="400" y="3036"/>
                  <a:pt x="0" y="3437"/>
                  <a:pt x="0" y="3937"/>
                </a:cubicBezTo>
                <a:lnTo>
                  <a:pt x="0" y="5105"/>
                </a:lnTo>
                <a:cubicBezTo>
                  <a:pt x="0" y="5605"/>
                  <a:pt x="400" y="6005"/>
                  <a:pt x="901" y="6005"/>
                </a:cubicBezTo>
                <a:lnTo>
                  <a:pt x="3036" y="6005"/>
                </a:lnTo>
                <a:lnTo>
                  <a:pt x="3036" y="8140"/>
                </a:lnTo>
                <a:cubicBezTo>
                  <a:pt x="3036" y="8640"/>
                  <a:pt x="3436" y="9041"/>
                  <a:pt x="3936" y="9041"/>
                </a:cubicBezTo>
                <a:lnTo>
                  <a:pt x="5104" y="9041"/>
                </a:lnTo>
                <a:cubicBezTo>
                  <a:pt x="5604" y="9041"/>
                  <a:pt x="6004" y="8640"/>
                  <a:pt x="6004" y="8140"/>
                </a:cubicBezTo>
                <a:lnTo>
                  <a:pt x="6004" y="6005"/>
                </a:lnTo>
                <a:lnTo>
                  <a:pt x="8139" y="6005"/>
                </a:lnTo>
                <a:cubicBezTo>
                  <a:pt x="8640" y="6005"/>
                  <a:pt x="9040" y="5605"/>
                  <a:pt x="9040" y="5105"/>
                </a:cubicBezTo>
                <a:lnTo>
                  <a:pt x="9040" y="3937"/>
                </a:lnTo>
                <a:cubicBezTo>
                  <a:pt x="9040" y="3455"/>
                  <a:pt x="8668" y="3035"/>
                  <a:pt x="8193" y="3035"/>
                </a:cubicBezTo>
                <a:cubicBezTo>
                  <a:pt x="8175" y="3035"/>
                  <a:pt x="8157" y="3035"/>
                  <a:pt x="8139" y="3036"/>
                </a:cubicBezTo>
                <a:lnTo>
                  <a:pt x="6004" y="3036"/>
                </a:lnTo>
                <a:lnTo>
                  <a:pt x="6004" y="902"/>
                </a:lnTo>
                <a:cubicBezTo>
                  <a:pt x="6004" y="401"/>
                  <a:pt x="5604" y="1"/>
                  <a:pt x="5104" y="1"/>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11DBD32E-7C1A-13C4-C1ED-6747D33E7B74}"/>
              </a:ext>
            </a:extLst>
          </p:cNvPr>
          <p:cNvSpPr>
            <a:spLocks noGrp="1"/>
          </p:cNvSpPr>
          <p:nvPr>
            <p:ph type="subTitle" idx="7"/>
          </p:nvPr>
        </p:nvSpPr>
        <p:spPr>
          <a:xfrm>
            <a:off x="5421790" y="1379462"/>
            <a:ext cx="2598538" cy="366557"/>
          </a:xfrm>
        </p:spPr>
        <p:txBody>
          <a:bodyPr/>
          <a:lstStyle/>
          <a:p>
            <a:r>
              <a:rPr lang="es-MX" sz="1100" b="0" err="1">
                <a:solidFill>
                  <a:srgbClr val="000000"/>
                </a:solidFill>
              </a:rPr>
              <a:t>Actualizacion</a:t>
            </a:r>
            <a:r>
              <a:rPr lang="es-MX" sz="1100" b="0">
                <a:solidFill>
                  <a:srgbClr val="000000"/>
                </a:solidFill>
              </a:rPr>
              <a:t> de </a:t>
            </a:r>
            <a:r>
              <a:rPr lang="es-MX" sz="1100" b="0" err="1">
                <a:solidFill>
                  <a:srgbClr val="000000"/>
                </a:solidFill>
              </a:rPr>
              <a:t>informacion</a:t>
            </a:r>
          </a:p>
        </p:txBody>
      </p:sp>
      <p:sp>
        <p:nvSpPr>
          <p:cNvPr id="7" name="Subtitle 6">
            <a:extLst>
              <a:ext uri="{FF2B5EF4-FFF2-40B4-BE49-F238E27FC236}">
                <a16:creationId xmlns:a16="http://schemas.microsoft.com/office/drawing/2014/main" id="{BB286A91-06DF-B67B-B555-167D712EEC91}"/>
              </a:ext>
            </a:extLst>
          </p:cNvPr>
          <p:cNvSpPr>
            <a:spLocks noGrp="1"/>
          </p:cNvSpPr>
          <p:nvPr>
            <p:ph type="subTitle" idx="8"/>
          </p:nvPr>
        </p:nvSpPr>
        <p:spPr>
          <a:xfrm>
            <a:off x="4772798" y="1922642"/>
            <a:ext cx="3896521" cy="704143"/>
          </a:xfrm>
        </p:spPr>
        <p:txBody>
          <a:bodyPr/>
          <a:lstStyle/>
          <a:p>
            <a:r>
              <a:rPr lang="es-MX" sz="1100">
                <a:solidFill>
                  <a:srgbClr val="000000"/>
                </a:solidFill>
              </a:rPr>
              <a:t>Actualización de información: permite a los administradores de la aplicación actualizar la información de los hospitales registrados, asegurando que los usuarios tengan acceso a información actualizada y confiable.</a:t>
            </a:r>
            <a:endParaRPr lang="en-US" sz="11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1" name="Google Shape;591;p46"/>
          <p:cNvSpPr/>
          <p:nvPr/>
        </p:nvSpPr>
        <p:spPr>
          <a:xfrm>
            <a:off x="2456619" y="1213486"/>
            <a:ext cx="4093800" cy="1672500"/>
          </a:xfrm>
          <a:prstGeom prst="roundRect">
            <a:avLst>
              <a:gd name="adj" fmla="val 8668"/>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6"/>
          <p:cNvSpPr/>
          <p:nvPr/>
        </p:nvSpPr>
        <p:spPr>
          <a:xfrm>
            <a:off x="365700" y="3105200"/>
            <a:ext cx="4093800" cy="1672500"/>
          </a:xfrm>
          <a:prstGeom prst="roundRect">
            <a:avLst>
              <a:gd name="adj" fmla="val 8668"/>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6"/>
          <p:cNvSpPr/>
          <p:nvPr/>
        </p:nvSpPr>
        <p:spPr>
          <a:xfrm>
            <a:off x="4684500" y="3105200"/>
            <a:ext cx="4093800" cy="1672500"/>
          </a:xfrm>
          <a:prstGeom prst="roundRect">
            <a:avLst>
              <a:gd name="adj" fmla="val 8668"/>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6"/>
          <p:cNvSpPr/>
          <p:nvPr/>
        </p:nvSpPr>
        <p:spPr>
          <a:xfrm>
            <a:off x="365700" y="365700"/>
            <a:ext cx="8412600" cy="718800"/>
          </a:xfrm>
          <a:prstGeom prst="roundRect">
            <a:avLst>
              <a:gd name="adj" fmla="val 20371"/>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6"/>
          <p:cNvSpPr txBox="1">
            <a:spLocks noGrp="1"/>
          </p:cNvSpPr>
          <p:nvPr>
            <p:ph type="title"/>
          </p:nvPr>
        </p:nvSpPr>
        <p:spPr>
          <a:xfrm>
            <a:off x="720000" y="387600"/>
            <a:ext cx="7701600" cy="5922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err="1"/>
              <a:t>Funcionalidades</a:t>
            </a:r>
            <a:endParaRPr lang="en-US" err="1"/>
          </a:p>
        </p:txBody>
      </p:sp>
      <p:sp>
        <p:nvSpPr>
          <p:cNvPr id="602" name="Google Shape;602;p46"/>
          <p:cNvSpPr txBox="1">
            <a:spLocks noGrp="1"/>
          </p:cNvSpPr>
          <p:nvPr>
            <p:ph type="subTitle" idx="9"/>
          </p:nvPr>
        </p:nvSpPr>
        <p:spPr>
          <a:xfrm>
            <a:off x="5508968" y="3450368"/>
            <a:ext cx="2811640" cy="376243"/>
          </a:xfrm>
          <a:prstGeom prst="rect">
            <a:avLst/>
          </a:prstGeom>
        </p:spPr>
        <p:txBody>
          <a:bodyPr spcFirstLastPara="1" wrap="square" lIns="91425" tIns="91425" rIns="91425" bIns="91425" anchor="ctr" anchorCtr="0">
            <a:noAutofit/>
          </a:bodyPr>
          <a:lstStyle/>
          <a:p>
            <a:pPr marL="0" indent="0"/>
            <a:r>
              <a:rPr lang="es-MX" sz="1100" b="0" err="1">
                <a:solidFill>
                  <a:srgbClr val="000000"/>
                </a:solidFill>
              </a:rPr>
              <a:t>Edicion</a:t>
            </a:r>
            <a:r>
              <a:rPr lang="es-MX" sz="1100" b="0">
                <a:solidFill>
                  <a:srgbClr val="000000"/>
                </a:solidFill>
              </a:rPr>
              <a:t> de perfil</a:t>
            </a:r>
          </a:p>
        </p:txBody>
      </p:sp>
      <p:sp>
        <p:nvSpPr>
          <p:cNvPr id="603" name="Google Shape;603;p46"/>
          <p:cNvSpPr txBox="1">
            <a:spLocks noGrp="1"/>
          </p:cNvSpPr>
          <p:nvPr>
            <p:ph type="subTitle" idx="13"/>
          </p:nvPr>
        </p:nvSpPr>
        <p:spPr>
          <a:xfrm>
            <a:off x="5179629" y="3828878"/>
            <a:ext cx="3140979" cy="699300"/>
          </a:xfrm>
          <a:prstGeom prst="rect">
            <a:avLst/>
          </a:prstGeom>
        </p:spPr>
        <p:txBody>
          <a:bodyPr spcFirstLastPara="1" wrap="square" lIns="91425" tIns="91425" rIns="91425" bIns="91425" anchor="ctr" anchorCtr="0">
            <a:noAutofit/>
          </a:bodyPr>
          <a:lstStyle/>
          <a:p>
            <a:pPr marL="0" indent="0"/>
            <a:r>
              <a:rPr lang="es-MX" sz="1100">
                <a:solidFill>
                  <a:srgbClr val="000000"/>
                </a:solidFill>
              </a:rPr>
              <a:t>Permite a los usuarios actualizar su información personal, como el nombre, el correo electrónico y la contraseña.</a:t>
            </a:r>
          </a:p>
        </p:txBody>
      </p:sp>
      <p:sp>
        <p:nvSpPr>
          <p:cNvPr id="606" name="Google Shape;606;p46"/>
          <p:cNvSpPr txBox="1">
            <a:spLocks noGrp="1"/>
          </p:cNvSpPr>
          <p:nvPr>
            <p:ph type="subTitle" idx="3"/>
          </p:nvPr>
        </p:nvSpPr>
        <p:spPr>
          <a:xfrm>
            <a:off x="1156645" y="3334131"/>
            <a:ext cx="2850386" cy="376243"/>
          </a:xfrm>
          <a:prstGeom prst="rect">
            <a:avLst/>
          </a:prstGeom>
        </p:spPr>
        <p:txBody>
          <a:bodyPr spcFirstLastPara="1" wrap="square" lIns="91425" tIns="91425" rIns="91425" bIns="91425" anchor="ctr" anchorCtr="0">
            <a:noAutofit/>
          </a:bodyPr>
          <a:lstStyle/>
          <a:p>
            <a:pPr marL="0" indent="0"/>
            <a:r>
              <a:rPr lang="en" sz="1100" b="0" err="1">
                <a:solidFill>
                  <a:srgbClr val="000000"/>
                </a:solidFill>
              </a:rPr>
              <a:t>Inicio</a:t>
            </a:r>
            <a:r>
              <a:rPr lang="en" sz="1100" b="0">
                <a:solidFill>
                  <a:srgbClr val="000000"/>
                </a:solidFill>
              </a:rPr>
              <a:t> de </a:t>
            </a:r>
            <a:r>
              <a:rPr lang="en" sz="1100" b="0" err="1">
                <a:solidFill>
                  <a:srgbClr val="000000"/>
                </a:solidFill>
              </a:rPr>
              <a:t>sesion</a:t>
            </a:r>
            <a:endParaRPr lang="en-US" err="1"/>
          </a:p>
        </p:txBody>
      </p:sp>
      <p:sp>
        <p:nvSpPr>
          <p:cNvPr id="607" name="Google Shape;607;p46"/>
          <p:cNvSpPr txBox="1">
            <a:spLocks noGrp="1"/>
          </p:cNvSpPr>
          <p:nvPr>
            <p:ph type="subTitle" idx="4"/>
          </p:nvPr>
        </p:nvSpPr>
        <p:spPr>
          <a:xfrm>
            <a:off x="909641" y="3824035"/>
            <a:ext cx="3097390" cy="704143"/>
          </a:xfrm>
          <a:prstGeom prst="rect">
            <a:avLst/>
          </a:prstGeom>
        </p:spPr>
        <p:txBody>
          <a:bodyPr spcFirstLastPara="1" wrap="square" lIns="91425" tIns="91425" rIns="91425" bIns="91425" anchor="ctr" anchorCtr="0">
            <a:noAutofit/>
          </a:bodyPr>
          <a:lstStyle/>
          <a:p>
            <a:pPr marL="0" indent="0"/>
            <a:r>
              <a:rPr lang="es-MX" sz="1100">
                <a:solidFill>
                  <a:srgbClr val="000000"/>
                </a:solidFill>
              </a:rPr>
              <a:t>Permite a los usuarios iniciar sesión en la aplicación para acceder a las funcionalidades de esta.</a:t>
            </a:r>
          </a:p>
        </p:txBody>
      </p:sp>
      <p:grpSp>
        <p:nvGrpSpPr>
          <p:cNvPr id="612" name="Google Shape;612;p46"/>
          <p:cNvGrpSpPr/>
          <p:nvPr/>
        </p:nvGrpSpPr>
        <p:grpSpPr>
          <a:xfrm>
            <a:off x="81536" y="83426"/>
            <a:ext cx="822125" cy="619150"/>
            <a:chOff x="1574625" y="624700"/>
            <a:chExt cx="822125" cy="619150"/>
          </a:xfrm>
        </p:grpSpPr>
        <p:sp>
          <p:nvSpPr>
            <p:cNvPr id="613" name="Google Shape;613;p46"/>
            <p:cNvSpPr/>
            <p:nvPr/>
          </p:nvSpPr>
          <p:spPr>
            <a:xfrm>
              <a:off x="1574625" y="624700"/>
              <a:ext cx="822125" cy="547350"/>
            </a:xfrm>
            <a:custGeom>
              <a:avLst/>
              <a:gdLst/>
              <a:ahLst/>
              <a:cxnLst/>
              <a:rect l="l" t="t" r="r" b="b"/>
              <a:pathLst>
                <a:path w="32885" h="21894" extrusionOk="0">
                  <a:moveTo>
                    <a:pt x="13561" y="1"/>
                  </a:moveTo>
                  <a:cubicBezTo>
                    <a:pt x="13302" y="1"/>
                    <a:pt x="13040" y="16"/>
                    <a:pt x="12776" y="48"/>
                  </a:cubicBezTo>
                  <a:cubicBezTo>
                    <a:pt x="9474" y="415"/>
                    <a:pt x="6972" y="3217"/>
                    <a:pt x="6972" y="6553"/>
                  </a:cubicBezTo>
                  <a:lnTo>
                    <a:pt x="6972" y="6920"/>
                  </a:lnTo>
                  <a:cubicBezTo>
                    <a:pt x="6372" y="6686"/>
                    <a:pt x="5771" y="6553"/>
                    <a:pt x="5138" y="6553"/>
                  </a:cubicBezTo>
                  <a:cubicBezTo>
                    <a:pt x="2336" y="6553"/>
                    <a:pt x="34" y="8788"/>
                    <a:pt x="34" y="11590"/>
                  </a:cubicBezTo>
                  <a:cubicBezTo>
                    <a:pt x="1" y="14392"/>
                    <a:pt x="2236" y="16693"/>
                    <a:pt x="5071" y="16727"/>
                  </a:cubicBezTo>
                  <a:cubicBezTo>
                    <a:pt x="4771" y="18962"/>
                    <a:pt x="6172" y="21097"/>
                    <a:pt x="8373" y="21730"/>
                  </a:cubicBezTo>
                  <a:cubicBezTo>
                    <a:pt x="8777" y="21840"/>
                    <a:pt x="9185" y="21893"/>
                    <a:pt x="9588" y="21893"/>
                  </a:cubicBezTo>
                  <a:cubicBezTo>
                    <a:pt x="11383" y="21893"/>
                    <a:pt x="13075" y="20845"/>
                    <a:pt x="13811" y="19128"/>
                  </a:cubicBezTo>
                  <a:cubicBezTo>
                    <a:pt x="14381" y="20490"/>
                    <a:pt x="15588" y="21125"/>
                    <a:pt x="16793" y="21125"/>
                  </a:cubicBezTo>
                  <a:cubicBezTo>
                    <a:pt x="18335" y="21125"/>
                    <a:pt x="19876" y="20085"/>
                    <a:pt x="20082" y="18194"/>
                  </a:cubicBezTo>
                  <a:cubicBezTo>
                    <a:pt x="21408" y="19659"/>
                    <a:pt x="23175" y="20351"/>
                    <a:pt x="24925" y="20351"/>
                  </a:cubicBezTo>
                  <a:cubicBezTo>
                    <a:pt x="27401" y="20351"/>
                    <a:pt x="29842" y="18967"/>
                    <a:pt x="30956" y="16426"/>
                  </a:cubicBezTo>
                  <a:cubicBezTo>
                    <a:pt x="32884" y="12071"/>
                    <a:pt x="29677" y="7186"/>
                    <a:pt x="24966" y="7186"/>
                  </a:cubicBezTo>
                  <a:cubicBezTo>
                    <a:pt x="24950" y="7186"/>
                    <a:pt x="24934" y="7186"/>
                    <a:pt x="24918" y="7187"/>
                  </a:cubicBezTo>
                  <a:cubicBezTo>
                    <a:pt x="24585" y="7187"/>
                    <a:pt x="24251" y="7220"/>
                    <a:pt x="23918" y="7253"/>
                  </a:cubicBezTo>
                  <a:cubicBezTo>
                    <a:pt x="24785" y="5474"/>
                    <a:pt x="23311" y="3944"/>
                    <a:pt x="21803" y="3944"/>
                  </a:cubicBezTo>
                  <a:cubicBezTo>
                    <a:pt x="21105" y="3944"/>
                    <a:pt x="20400" y="4271"/>
                    <a:pt x="19915" y="5052"/>
                  </a:cubicBezTo>
                  <a:cubicBezTo>
                    <a:pt x="19209" y="2074"/>
                    <a:pt x="16554" y="1"/>
                    <a:pt x="13561" y="1"/>
                  </a:cubicBez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6"/>
            <p:cNvSpPr/>
            <p:nvPr/>
          </p:nvSpPr>
          <p:spPr>
            <a:xfrm>
              <a:off x="1790625" y="837925"/>
              <a:ext cx="274375" cy="405925"/>
            </a:xfrm>
            <a:custGeom>
              <a:avLst/>
              <a:gdLst/>
              <a:ahLst/>
              <a:cxnLst/>
              <a:rect l="l" t="t" r="r" b="b"/>
              <a:pathLst>
                <a:path w="10975" h="16237" extrusionOk="0">
                  <a:moveTo>
                    <a:pt x="5471" y="0"/>
                  </a:moveTo>
                  <a:cubicBezTo>
                    <a:pt x="5196" y="0"/>
                    <a:pt x="4920" y="109"/>
                    <a:pt x="4704" y="325"/>
                  </a:cubicBezTo>
                  <a:lnTo>
                    <a:pt x="601" y="4462"/>
                  </a:lnTo>
                  <a:cubicBezTo>
                    <a:pt x="0" y="5062"/>
                    <a:pt x="167" y="5996"/>
                    <a:pt x="1268" y="5996"/>
                  </a:cubicBezTo>
                  <a:lnTo>
                    <a:pt x="3269" y="5996"/>
                  </a:lnTo>
                  <a:lnTo>
                    <a:pt x="3269" y="15169"/>
                  </a:lnTo>
                  <a:cubicBezTo>
                    <a:pt x="3269" y="15736"/>
                    <a:pt x="3736" y="16237"/>
                    <a:pt x="4337" y="16237"/>
                  </a:cubicBezTo>
                  <a:lnTo>
                    <a:pt x="6572" y="16237"/>
                  </a:lnTo>
                  <a:cubicBezTo>
                    <a:pt x="7172" y="16237"/>
                    <a:pt x="7672" y="15770"/>
                    <a:pt x="7672" y="15169"/>
                  </a:cubicBezTo>
                  <a:lnTo>
                    <a:pt x="7672" y="5996"/>
                  </a:lnTo>
                  <a:lnTo>
                    <a:pt x="9674" y="5996"/>
                  </a:lnTo>
                  <a:cubicBezTo>
                    <a:pt x="10775" y="5996"/>
                    <a:pt x="10975" y="5062"/>
                    <a:pt x="10374" y="4462"/>
                  </a:cubicBezTo>
                  <a:lnTo>
                    <a:pt x="6238" y="325"/>
                  </a:lnTo>
                  <a:cubicBezTo>
                    <a:pt x="6021" y="109"/>
                    <a:pt x="5746" y="0"/>
                    <a:pt x="5471" y="0"/>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46"/>
          <p:cNvGrpSpPr/>
          <p:nvPr/>
        </p:nvGrpSpPr>
        <p:grpSpPr>
          <a:xfrm>
            <a:off x="8442458" y="853929"/>
            <a:ext cx="620006" cy="527370"/>
            <a:chOff x="3475975" y="624225"/>
            <a:chExt cx="737225" cy="627150"/>
          </a:xfrm>
        </p:grpSpPr>
        <p:sp>
          <p:nvSpPr>
            <p:cNvPr id="616" name="Google Shape;616;p46"/>
            <p:cNvSpPr/>
            <p:nvPr/>
          </p:nvSpPr>
          <p:spPr>
            <a:xfrm>
              <a:off x="3475975" y="624225"/>
              <a:ext cx="737225" cy="627150"/>
            </a:xfrm>
            <a:custGeom>
              <a:avLst/>
              <a:gdLst/>
              <a:ahLst/>
              <a:cxnLst/>
              <a:rect l="l" t="t" r="r" b="b"/>
              <a:pathLst>
                <a:path w="29489" h="25086" extrusionOk="0">
                  <a:moveTo>
                    <a:pt x="2369" y="0"/>
                  </a:moveTo>
                  <a:cubicBezTo>
                    <a:pt x="1068" y="0"/>
                    <a:pt x="1" y="1068"/>
                    <a:pt x="1" y="2369"/>
                  </a:cubicBezTo>
                  <a:lnTo>
                    <a:pt x="1" y="14611"/>
                  </a:lnTo>
                  <a:cubicBezTo>
                    <a:pt x="1" y="15912"/>
                    <a:pt x="1068" y="16979"/>
                    <a:pt x="2369" y="16979"/>
                  </a:cubicBezTo>
                  <a:lnTo>
                    <a:pt x="11276" y="16979"/>
                  </a:lnTo>
                  <a:lnTo>
                    <a:pt x="9274" y="25085"/>
                  </a:lnTo>
                  <a:lnTo>
                    <a:pt x="19115" y="16979"/>
                  </a:lnTo>
                  <a:lnTo>
                    <a:pt x="27120" y="16979"/>
                  </a:lnTo>
                  <a:cubicBezTo>
                    <a:pt x="28421" y="16979"/>
                    <a:pt x="29489" y="15912"/>
                    <a:pt x="29489" y="14611"/>
                  </a:cubicBezTo>
                  <a:lnTo>
                    <a:pt x="29489" y="2369"/>
                  </a:lnTo>
                  <a:cubicBezTo>
                    <a:pt x="29489" y="1068"/>
                    <a:pt x="28421" y="0"/>
                    <a:pt x="27120" y="0"/>
                  </a:cubicBezTo>
                  <a:close/>
                </a:path>
              </a:pathLst>
            </a:custGeom>
            <a:solidFill>
              <a:schemeClr val="accent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6"/>
            <p:cNvSpPr/>
            <p:nvPr/>
          </p:nvSpPr>
          <p:spPr>
            <a:xfrm>
              <a:off x="3616925" y="801850"/>
              <a:ext cx="80075" cy="68625"/>
            </a:xfrm>
            <a:custGeom>
              <a:avLst/>
              <a:gdLst/>
              <a:ahLst/>
              <a:cxnLst/>
              <a:rect l="l" t="t" r="r" b="b"/>
              <a:pathLst>
                <a:path w="3203" h="2745" extrusionOk="0">
                  <a:moveTo>
                    <a:pt x="1835" y="0"/>
                  </a:moveTo>
                  <a:cubicBezTo>
                    <a:pt x="601" y="0"/>
                    <a:pt x="0" y="1502"/>
                    <a:pt x="868" y="2335"/>
                  </a:cubicBezTo>
                  <a:cubicBezTo>
                    <a:pt x="1150" y="2618"/>
                    <a:pt x="1496" y="2745"/>
                    <a:pt x="1834" y="2745"/>
                  </a:cubicBezTo>
                  <a:cubicBezTo>
                    <a:pt x="2535" y="2745"/>
                    <a:pt x="3203" y="2201"/>
                    <a:pt x="3203" y="1368"/>
                  </a:cubicBezTo>
                  <a:cubicBezTo>
                    <a:pt x="3203"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6"/>
            <p:cNvSpPr/>
            <p:nvPr/>
          </p:nvSpPr>
          <p:spPr>
            <a:xfrm>
              <a:off x="3798725" y="801850"/>
              <a:ext cx="80075" cy="68625"/>
            </a:xfrm>
            <a:custGeom>
              <a:avLst/>
              <a:gdLst/>
              <a:ahLst/>
              <a:cxnLst/>
              <a:rect l="l" t="t" r="r" b="b"/>
              <a:pathLst>
                <a:path w="3203" h="2745" extrusionOk="0">
                  <a:moveTo>
                    <a:pt x="1835" y="0"/>
                  </a:moveTo>
                  <a:cubicBezTo>
                    <a:pt x="601" y="0"/>
                    <a:pt x="0" y="1502"/>
                    <a:pt x="867" y="2335"/>
                  </a:cubicBezTo>
                  <a:cubicBezTo>
                    <a:pt x="1150" y="2618"/>
                    <a:pt x="1496" y="2745"/>
                    <a:pt x="1834" y="2745"/>
                  </a:cubicBezTo>
                  <a:cubicBezTo>
                    <a:pt x="2535" y="2745"/>
                    <a:pt x="3202" y="2201"/>
                    <a:pt x="3202" y="1368"/>
                  </a:cubicBezTo>
                  <a:cubicBezTo>
                    <a:pt x="3202" y="634"/>
                    <a:pt x="2602"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6"/>
            <p:cNvSpPr/>
            <p:nvPr/>
          </p:nvSpPr>
          <p:spPr>
            <a:xfrm>
              <a:off x="3980525" y="801850"/>
              <a:ext cx="80075" cy="68625"/>
            </a:xfrm>
            <a:custGeom>
              <a:avLst/>
              <a:gdLst/>
              <a:ahLst/>
              <a:cxnLst/>
              <a:rect l="l" t="t" r="r" b="b"/>
              <a:pathLst>
                <a:path w="3203" h="2745" extrusionOk="0">
                  <a:moveTo>
                    <a:pt x="1835" y="0"/>
                  </a:moveTo>
                  <a:cubicBezTo>
                    <a:pt x="600" y="0"/>
                    <a:pt x="0" y="1502"/>
                    <a:pt x="867" y="2335"/>
                  </a:cubicBezTo>
                  <a:cubicBezTo>
                    <a:pt x="1139" y="2618"/>
                    <a:pt x="1481" y="2745"/>
                    <a:pt x="1819" y="2745"/>
                  </a:cubicBezTo>
                  <a:cubicBezTo>
                    <a:pt x="2520" y="2745"/>
                    <a:pt x="3202" y="2201"/>
                    <a:pt x="3202" y="1368"/>
                  </a:cubicBezTo>
                  <a:cubicBezTo>
                    <a:pt x="3202" y="634"/>
                    <a:pt x="2569" y="0"/>
                    <a:pt x="1835" y="0"/>
                  </a:cubicBez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46"/>
          <p:cNvSpPr/>
          <p:nvPr/>
        </p:nvSpPr>
        <p:spPr>
          <a:xfrm>
            <a:off x="8665300" y="3523063"/>
            <a:ext cx="226000" cy="226025"/>
          </a:xfrm>
          <a:custGeom>
            <a:avLst/>
            <a:gdLst/>
            <a:ahLst/>
            <a:cxnLst/>
            <a:rect l="l" t="t" r="r" b="b"/>
            <a:pathLst>
              <a:path w="9040" h="9041" extrusionOk="0">
                <a:moveTo>
                  <a:pt x="3936" y="1"/>
                </a:moveTo>
                <a:cubicBezTo>
                  <a:pt x="3436" y="1"/>
                  <a:pt x="3036" y="401"/>
                  <a:pt x="3036" y="902"/>
                </a:cubicBezTo>
                <a:lnTo>
                  <a:pt x="3036" y="3036"/>
                </a:lnTo>
                <a:lnTo>
                  <a:pt x="901" y="3036"/>
                </a:lnTo>
                <a:cubicBezTo>
                  <a:pt x="400" y="3036"/>
                  <a:pt x="0" y="3437"/>
                  <a:pt x="0" y="3937"/>
                </a:cubicBezTo>
                <a:lnTo>
                  <a:pt x="0" y="5105"/>
                </a:lnTo>
                <a:cubicBezTo>
                  <a:pt x="0" y="5605"/>
                  <a:pt x="400" y="6005"/>
                  <a:pt x="901" y="6005"/>
                </a:cubicBezTo>
                <a:lnTo>
                  <a:pt x="3036" y="6005"/>
                </a:lnTo>
                <a:lnTo>
                  <a:pt x="3036" y="8140"/>
                </a:lnTo>
                <a:cubicBezTo>
                  <a:pt x="3036" y="8640"/>
                  <a:pt x="3436" y="9041"/>
                  <a:pt x="3936" y="9041"/>
                </a:cubicBezTo>
                <a:lnTo>
                  <a:pt x="5104" y="9041"/>
                </a:lnTo>
                <a:cubicBezTo>
                  <a:pt x="5604" y="9041"/>
                  <a:pt x="6004" y="8640"/>
                  <a:pt x="6004" y="8140"/>
                </a:cubicBezTo>
                <a:lnTo>
                  <a:pt x="6004" y="6005"/>
                </a:lnTo>
                <a:lnTo>
                  <a:pt x="8139" y="6005"/>
                </a:lnTo>
                <a:cubicBezTo>
                  <a:pt x="8640" y="6005"/>
                  <a:pt x="9040" y="5605"/>
                  <a:pt x="9040" y="5105"/>
                </a:cubicBezTo>
                <a:lnTo>
                  <a:pt x="9040" y="3937"/>
                </a:lnTo>
                <a:cubicBezTo>
                  <a:pt x="9040" y="3455"/>
                  <a:pt x="8668" y="3035"/>
                  <a:pt x="8193" y="3035"/>
                </a:cubicBezTo>
                <a:cubicBezTo>
                  <a:pt x="8175" y="3035"/>
                  <a:pt x="8157" y="3035"/>
                  <a:pt x="8139" y="3036"/>
                </a:cubicBezTo>
                <a:lnTo>
                  <a:pt x="6004" y="3036"/>
                </a:lnTo>
                <a:lnTo>
                  <a:pt x="6004" y="902"/>
                </a:lnTo>
                <a:cubicBezTo>
                  <a:pt x="6004" y="401"/>
                  <a:pt x="5604" y="1"/>
                  <a:pt x="5104" y="1"/>
                </a:cubicBezTo>
                <a:close/>
              </a:path>
            </a:pathLst>
          </a:custGeom>
          <a:solidFill>
            <a:schemeClr val="dk2"/>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11DBD32E-7C1A-13C4-C1ED-6747D33E7B74}"/>
              </a:ext>
            </a:extLst>
          </p:cNvPr>
          <p:cNvSpPr>
            <a:spLocks noGrp="1"/>
          </p:cNvSpPr>
          <p:nvPr>
            <p:ph type="subTitle" idx="7"/>
          </p:nvPr>
        </p:nvSpPr>
        <p:spPr>
          <a:xfrm>
            <a:off x="3271400" y="1379462"/>
            <a:ext cx="2598538" cy="366557"/>
          </a:xfrm>
        </p:spPr>
        <p:txBody>
          <a:bodyPr/>
          <a:lstStyle/>
          <a:p>
            <a:r>
              <a:rPr lang="es-MX" sz="1100" b="0">
                <a:solidFill>
                  <a:srgbClr val="000000"/>
                </a:solidFill>
              </a:rPr>
              <a:t>Registro de usuarios</a:t>
            </a:r>
            <a:endParaRPr lang="en-US"/>
          </a:p>
        </p:txBody>
      </p:sp>
      <p:sp>
        <p:nvSpPr>
          <p:cNvPr id="7" name="Subtitle 6">
            <a:extLst>
              <a:ext uri="{FF2B5EF4-FFF2-40B4-BE49-F238E27FC236}">
                <a16:creationId xmlns:a16="http://schemas.microsoft.com/office/drawing/2014/main" id="{BB286A91-06DF-B67B-B555-167D712EEC91}"/>
              </a:ext>
            </a:extLst>
          </p:cNvPr>
          <p:cNvSpPr>
            <a:spLocks noGrp="1"/>
          </p:cNvSpPr>
          <p:nvPr>
            <p:ph type="subTitle" idx="8"/>
          </p:nvPr>
        </p:nvSpPr>
        <p:spPr>
          <a:xfrm>
            <a:off x="2622408" y="1869367"/>
            <a:ext cx="3896521" cy="704143"/>
          </a:xfrm>
        </p:spPr>
        <p:txBody>
          <a:bodyPr/>
          <a:lstStyle/>
          <a:p>
            <a:r>
              <a:rPr lang="es-MX" sz="1100">
                <a:solidFill>
                  <a:srgbClr val="000000"/>
                </a:solidFill>
              </a:rPr>
              <a:t>Permite a los usuarios registrarse en la aplicación para acceder a todas sus funcionalidades.</a:t>
            </a:r>
            <a:endParaRPr lang="en-US"/>
          </a:p>
        </p:txBody>
      </p:sp>
    </p:spTree>
    <p:extLst>
      <p:ext uri="{BB962C8B-B14F-4D97-AF65-F5344CB8AC3E}">
        <p14:creationId xmlns:p14="http://schemas.microsoft.com/office/powerpoint/2010/main" val="718608297"/>
      </p:ext>
    </p:extLst>
  </p:cSld>
  <p:clrMapOvr>
    <a:masterClrMapping/>
  </p:clrMapOvr>
</p:sld>
</file>

<file path=ppt/theme/theme1.xml><?xml version="1.0" encoding="utf-8"?>
<a:theme xmlns:a="http://schemas.openxmlformats.org/drawingml/2006/main" name="UI/UX Slides for Business by Slidesgo">
  <a:themeElements>
    <a:clrScheme name="Simple Light">
      <a:dk1>
        <a:srgbClr val="281101"/>
      </a:dk1>
      <a:lt1>
        <a:srgbClr val="FFF7DC"/>
      </a:lt1>
      <a:dk2>
        <a:srgbClr val="F9D656"/>
      </a:dk2>
      <a:lt2>
        <a:srgbClr val="FE7443"/>
      </a:lt2>
      <a:accent1>
        <a:srgbClr val="68CDE9"/>
      </a:accent1>
      <a:accent2>
        <a:srgbClr val="F0787A"/>
      </a:accent2>
      <a:accent3>
        <a:srgbClr val="EDF6F7"/>
      </a:accent3>
      <a:accent4>
        <a:srgbClr val="FFFFFF"/>
      </a:accent4>
      <a:accent5>
        <a:srgbClr val="FFFFFF"/>
      </a:accent5>
      <a:accent6>
        <a:srgbClr val="FFFFFF"/>
      </a:accent6>
      <a:hlink>
        <a:srgbClr val="28110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24</Slides>
  <Notes>23</Notes>
  <HiddenSlides>0</HiddenSlide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UI/UX Slides for Business by Slidesgo</vt:lpstr>
      <vt:lpstr>Slidesgo Final Pages</vt:lpstr>
      <vt:lpstr>PowerPoint Presentation</vt:lpstr>
      <vt:lpstr>PowerPoint Presentation</vt:lpstr>
      <vt:lpstr>TYPES OF USER INTERFACES</vt:lpstr>
      <vt:lpstr>Problematicas</vt:lpstr>
      <vt:lpstr>PowerPoint Presentation</vt:lpstr>
      <vt:lpstr>Beneficios</vt:lpstr>
      <vt:lpstr>PowerPoint Presentation</vt:lpstr>
      <vt:lpstr>Funcionalidades </vt:lpstr>
      <vt:lpstr>Funcionalidades</vt:lpstr>
      <vt:lpstr>Plan de investigación</vt:lpstr>
      <vt:lpstr>PowerPoint Presentation</vt:lpstr>
      <vt:lpstr>Perfil, Persona y Escenario</vt:lpstr>
      <vt:lpstr>PowerPoint Presentation</vt:lpstr>
      <vt:lpstr>REQUERIMIENTOS FUNCIONALES</vt:lpstr>
      <vt:lpstr>REQUERIMIENTOS FUNCIONALES</vt:lpstr>
      <vt:lpstr>REQUERIMIENTOS NO FUNCIONALES</vt:lpstr>
      <vt:lpstr>PowerPoint Presentation</vt:lpstr>
      <vt:lpstr>Bellwether </vt:lpstr>
      <vt:lpstr>EZOfficeInventory </vt:lpstr>
      <vt:lpstr>Calendario de actividades</vt:lpstr>
      <vt:lpstr>Costos</vt:lpstr>
      <vt:lpstr>Costos por personal</vt:lpstr>
      <vt:lpstr>Costos fijos y variables</vt:lpstr>
      <vt:lpstr>Diagrama de gantt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5</cp:revision>
  <dcterms:modified xsi:type="dcterms:W3CDTF">2023-04-17T20:38:55Z</dcterms:modified>
</cp:coreProperties>
</file>