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1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0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5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5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9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3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6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02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6D8DD3-953B-0D4E-E128-B55EF8C9F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s-MX" dirty="0">
                <a:solidFill>
                  <a:schemeClr val="tx2">
                    <a:alpha val="80000"/>
                  </a:schemeClr>
                </a:solidFill>
              </a:rPr>
              <a:t>MED</a:t>
            </a:r>
            <a:r>
              <a:rPr lang="es-MX" dirty="0">
                <a:solidFill>
                  <a:srgbClr val="FFC000">
                    <a:alpha val="80000"/>
                  </a:srgbClr>
                </a:solidFill>
              </a:rPr>
              <a:t>FINDER</a:t>
            </a:r>
            <a:br>
              <a:rPr lang="es-MX" dirty="0">
                <a:solidFill>
                  <a:srgbClr val="FFC000">
                    <a:alpha val="80000"/>
                  </a:srgbClr>
                </a:solidFill>
              </a:rPr>
            </a:br>
            <a:r>
              <a:rPr lang="es-MX" sz="2800" dirty="0">
                <a:solidFill>
                  <a:schemeClr val="tx1">
                    <a:alpha val="80000"/>
                  </a:schemeClr>
                </a:solidFill>
              </a:rPr>
              <a:t>(Prototipos)</a:t>
            </a:r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7BCA4-553F-E8A5-50CD-83D080354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MX" sz="1800" dirty="0">
                <a:solidFill>
                  <a:schemeClr val="tx2">
                    <a:alpha val="80000"/>
                  </a:schemeClr>
                </a:solidFill>
              </a:rPr>
              <a:t>Víctor Eduardo Mendoza Vertiz</a:t>
            </a:r>
          </a:p>
          <a:p>
            <a:pPr algn="l"/>
            <a:r>
              <a:rPr lang="es-MX" sz="1800" dirty="0">
                <a:solidFill>
                  <a:schemeClr val="tx2">
                    <a:alpha val="80000"/>
                  </a:schemeClr>
                </a:solidFill>
              </a:rPr>
              <a:t>Julián Chan Palomo</a:t>
            </a:r>
          </a:p>
          <a:p>
            <a:pPr algn="l"/>
            <a:r>
              <a:rPr lang="es-MX" sz="1800" dirty="0">
                <a:solidFill>
                  <a:schemeClr val="tx2">
                    <a:alpha val="80000"/>
                  </a:schemeClr>
                </a:solidFill>
              </a:rPr>
              <a:t>Diego Alfonso Burgos </a:t>
            </a:r>
            <a:r>
              <a:rPr lang="es-MX" sz="1800" dirty="0" err="1">
                <a:solidFill>
                  <a:schemeClr val="tx2">
                    <a:alpha val="80000"/>
                  </a:schemeClr>
                </a:solidFill>
              </a:rPr>
              <a:t>Tzuc</a:t>
            </a:r>
            <a:endParaRPr lang="es-MX" sz="1800" dirty="0">
              <a:solidFill>
                <a:schemeClr val="tx2">
                  <a:alpha val="80000"/>
                </a:schemeClr>
              </a:solidFill>
            </a:endParaRPr>
          </a:p>
          <a:p>
            <a:pPr algn="l"/>
            <a:r>
              <a:rPr lang="es-MX" sz="1800" dirty="0">
                <a:solidFill>
                  <a:schemeClr val="tx2">
                    <a:alpha val="80000"/>
                  </a:schemeClr>
                </a:solidFill>
              </a:rPr>
              <a:t>Paola Alejandra Novelo Chi</a:t>
            </a:r>
            <a:endParaRPr lang="en-US" sz="1800" dirty="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27B45-84C6-BA1B-CBBF-32AE4BA51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58" r="5002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9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Right Triangle 6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2614D0-2CC2-6C52-275F-29D29CA8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tx2"/>
                </a:solidFill>
              </a:rPr>
              <a:t>Pantalla de inicio de sesión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B1A80-8BC9-8BF0-C45D-542E51622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2983568"/>
          </a:xfrm>
        </p:spPr>
        <p:txBody>
          <a:bodyPr>
            <a:normAutofit/>
          </a:bodyPr>
          <a:lstStyle/>
          <a:p>
            <a:r>
              <a:rPr lang="es-MX" sz="1800" dirty="0">
                <a:solidFill>
                  <a:schemeClr val="tx2"/>
                </a:solidFill>
              </a:rPr>
              <a:t>La pantalla de inicio de sesión será lo primero que verá el usuario al ingresar a la aplicación.</a:t>
            </a:r>
          </a:p>
          <a:p>
            <a:r>
              <a:rPr lang="es-MX" sz="1800" dirty="0">
                <a:solidFill>
                  <a:schemeClr val="tx2"/>
                </a:solidFill>
              </a:rPr>
              <a:t>El usuario ingresará sus credenciales y una vez presionado el botón de iniciar sesión se le enviará a la pantalla del mapa.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CC827-423D-5EDC-EEAC-D8A9C5743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503" y="732348"/>
            <a:ext cx="3034229" cy="55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2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ocument 14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44293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2" name="Group 1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54EA72-38ED-5E01-74A1-C8026B32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732348"/>
            <a:ext cx="5410199" cy="2240735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tx2"/>
                </a:solidFill>
              </a:rPr>
              <a:t>Pantalla de registro 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AC51D-3F4F-623D-9962-68994B588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69" y="721081"/>
            <a:ext cx="3024322" cy="55238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6948-FCE1-A988-A5E1-F6B87F122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0" y="3264832"/>
            <a:ext cx="5410199" cy="29801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800" dirty="0">
                <a:solidFill>
                  <a:schemeClr val="tx2"/>
                </a:solidFill>
              </a:rPr>
              <a:t>El usuario presiona el botón para registrarse se mostrará una pantalla donde deberá ingresar diferentes datos.</a:t>
            </a:r>
          </a:p>
          <a:p>
            <a:pPr>
              <a:lnSpc>
                <a:spcPct val="100000"/>
              </a:lnSpc>
            </a:pPr>
            <a:r>
              <a:rPr lang="es-MX" sz="1800" dirty="0">
                <a:solidFill>
                  <a:schemeClr val="tx2"/>
                </a:solidFill>
              </a:rPr>
              <a:t>Aceptará el contrato de políticas de la empresa.</a:t>
            </a:r>
          </a:p>
          <a:p>
            <a:pPr>
              <a:lnSpc>
                <a:spcPct val="100000"/>
              </a:lnSpc>
            </a:pPr>
            <a:r>
              <a:rPr lang="es-MX" sz="1800" dirty="0">
                <a:solidFill>
                  <a:schemeClr val="tx2"/>
                </a:solidFill>
              </a:rPr>
              <a:t>Presiona el botón de registrarse, pasará a la pantalla principal y la próxima vez que ingrese a la aplicación se le mostrará la pantalla de inicio de sesión.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60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ocument 14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44293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2" name="Group 1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27D8EF-4E67-7A4A-46C7-C6BAE217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732348"/>
            <a:ext cx="5410199" cy="2240735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tx2"/>
                </a:solidFill>
              </a:rPr>
              <a:t>Pantalla de localización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291F4-C708-0172-07D1-287247986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69" y="721081"/>
            <a:ext cx="3024322" cy="55238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A27B7-8C61-766E-52E7-9E35D427D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0" y="3264832"/>
            <a:ext cx="5410199" cy="29801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500">
                <a:solidFill>
                  <a:schemeClr val="tx2"/>
                </a:solidFill>
              </a:rPr>
              <a:t>Luego de iniciar sesion/registrar sesion se mostrará la pantalla principal donde se accederá a la ubicación del dispositivo y se pondrá a disposición un mapa donde en una barra de búsqueda se ingresará la medicina que la persona desea buscar.</a:t>
            </a:r>
          </a:p>
          <a:p>
            <a:pPr>
              <a:lnSpc>
                <a:spcPct val="100000"/>
              </a:lnSpc>
            </a:pPr>
            <a:r>
              <a:rPr lang="es-MX" sz="1500">
                <a:solidFill>
                  <a:schemeClr val="tx2"/>
                </a:solidFill>
              </a:rPr>
              <a:t>El verá las medicinas más buscadas en los últimos 7 días</a:t>
            </a:r>
          </a:p>
          <a:p>
            <a:pPr>
              <a:lnSpc>
                <a:spcPct val="100000"/>
              </a:lnSpc>
            </a:pPr>
            <a:r>
              <a:rPr lang="es-MX" sz="1500">
                <a:solidFill>
                  <a:schemeClr val="tx2"/>
                </a:solidFill>
              </a:rPr>
              <a:t>El usuario al buscar una medicina podrá ver las localizaciones con medicinas disponibles.</a:t>
            </a:r>
          </a:p>
          <a:p>
            <a:pPr>
              <a:lnSpc>
                <a:spcPct val="100000"/>
              </a:lnSpc>
            </a:pPr>
            <a:r>
              <a:rPr lang="es-MX" sz="1500">
                <a:solidFill>
                  <a:schemeClr val="tx2"/>
                </a:solidFill>
              </a:rPr>
              <a:t>El usuario al buscar la medicina podrá tocar en la pantalla para ver más información sobre esa medicina.</a:t>
            </a:r>
            <a:endParaRPr lang="en-US" sz="15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5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Document 62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AFE141-4827-A389-217A-9D95E700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tx2"/>
                </a:solidFill>
              </a:rPr>
              <a:t>Pantalla de información de medicina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3C2-82ED-273E-2A3E-307E32194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6159160" cy="2980124"/>
          </a:xfrm>
        </p:spPr>
        <p:txBody>
          <a:bodyPr>
            <a:normAutofit fontScale="92500" lnSpcReduction="20000"/>
          </a:bodyPr>
          <a:lstStyle/>
          <a:p>
            <a:r>
              <a:rPr lang="es-MX" sz="1800" dirty="0">
                <a:solidFill>
                  <a:schemeClr val="tx2"/>
                </a:solidFill>
              </a:rPr>
              <a:t>El usuario buscó una medicina y decidió tocar en el botón de ver más información y verá esta pantalla con la información más relevante acerca de esa medicina.</a:t>
            </a:r>
          </a:p>
          <a:p>
            <a:r>
              <a:rPr lang="es-MX" sz="1800" dirty="0">
                <a:solidFill>
                  <a:schemeClr val="tx2"/>
                </a:solidFill>
              </a:rPr>
              <a:t>Podrá ver la información sobre la unidad medica que cuenta con mayor stock</a:t>
            </a:r>
          </a:p>
          <a:p>
            <a:r>
              <a:rPr lang="es-MX" sz="1800" dirty="0">
                <a:solidFill>
                  <a:schemeClr val="tx2"/>
                </a:solidFill>
              </a:rPr>
              <a:t>También podrá marcar la medicina con un marcador para poder acceder sin buscar en el menú de búsqueda del mapa.</a:t>
            </a:r>
          </a:p>
          <a:p>
            <a:r>
              <a:rPr lang="es-MX" sz="1800" dirty="0">
                <a:solidFill>
                  <a:schemeClr val="tx2"/>
                </a:solidFill>
              </a:rPr>
              <a:t>Podrá regresar a la pantalla de búsqueda al tocar la flecha superior.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BE3B13-DADE-B60C-3D56-94835D9D0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223" y="721081"/>
            <a:ext cx="2990197" cy="552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69131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RightStep">
      <a:dk1>
        <a:srgbClr val="000000"/>
      </a:dk1>
      <a:lt1>
        <a:srgbClr val="FFFFFF"/>
      </a:lt1>
      <a:dk2>
        <a:srgbClr val="412435"/>
      </a:dk2>
      <a:lt2>
        <a:srgbClr val="E2E8E5"/>
      </a:lt2>
      <a:accent1>
        <a:srgbClr val="C34D91"/>
      </a:accent1>
      <a:accent2>
        <a:srgbClr val="B13B4E"/>
      </a:accent2>
      <a:accent3>
        <a:srgbClr val="C36B4D"/>
      </a:accent3>
      <a:accent4>
        <a:srgbClr val="B18B3B"/>
      </a:accent4>
      <a:accent5>
        <a:srgbClr val="A0AA43"/>
      </a:accent5>
      <a:accent6>
        <a:srgbClr val="75B13B"/>
      </a:accent6>
      <a:hlink>
        <a:srgbClr val="31935A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297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Posterama</vt:lpstr>
      <vt:lpstr>SineVTI</vt:lpstr>
      <vt:lpstr>MEDFINDER (Prototipos)</vt:lpstr>
      <vt:lpstr>Pantalla de inicio de sesión</vt:lpstr>
      <vt:lpstr>Pantalla de registro </vt:lpstr>
      <vt:lpstr>Pantalla de localización</vt:lpstr>
      <vt:lpstr>Pantalla de información de medicina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VÍCTOR EDUARDO MENDOZA VERTIZ</dc:creator>
  <cp:lastModifiedBy>VÍCTOR EDUARDO MENDOZA VERTIZ</cp:lastModifiedBy>
  <cp:revision>2</cp:revision>
  <dcterms:created xsi:type="dcterms:W3CDTF">2023-04-28T03:19:35Z</dcterms:created>
  <dcterms:modified xsi:type="dcterms:W3CDTF">2023-04-28T07:08:19Z</dcterms:modified>
</cp:coreProperties>
</file>