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6D8DD3-953B-0D4E-E128-B55EF8C9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tx2">
                    <a:alpha val="80000"/>
                  </a:schemeClr>
                </a:solidFill>
              </a:rPr>
              <a:t>MED</a:t>
            </a:r>
            <a:r>
              <a:rPr lang="es-MX" dirty="0">
                <a:solidFill>
                  <a:srgbClr val="FFC000">
                    <a:alpha val="80000"/>
                  </a:srgbClr>
                </a:solidFill>
              </a:rPr>
              <a:t>FINDER</a:t>
            </a:r>
            <a:br>
              <a:rPr lang="es-MX" dirty="0">
                <a:solidFill>
                  <a:srgbClr val="FFC000">
                    <a:alpha val="80000"/>
                  </a:srgbClr>
                </a:solidFill>
              </a:rPr>
            </a:br>
            <a:r>
              <a:rPr lang="es-MX" sz="2800" dirty="0">
                <a:solidFill>
                  <a:schemeClr val="tx1">
                    <a:alpha val="80000"/>
                  </a:schemeClr>
                </a:solidFill>
              </a:rPr>
              <a:t>(Prototipos)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7BCA4-553F-E8A5-50CD-83D080354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Víctor Eduardo Mendoza Vertiz</a:t>
            </a: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Julián Chan Palomo</a:t>
            </a: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Diego Alfonso Burgos </a:t>
            </a:r>
            <a:r>
              <a:rPr lang="es-MX" sz="1800" dirty="0" err="1">
                <a:solidFill>
                  <a:schemeClr val="tx2">
                    <a:alpha val="80000"/>
                  </a:schemeClr>
                </a:solidFill>
              </a:rPr>
              <a:t>Tzuc</a:t>
            </a:r>
            <a:endParaRPr lang="es-MX" sz="1800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Paola Alejandra Novelo Chi</a:t>
            </a:r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7B45-84C6-BA1B-CBBF-32AE4BA51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8" r="500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614D0-2CC2-6C52-275F-29D29CA8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inicio de sesión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1A80-8BC9-8BF0-C45D-542E5162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La pantalla de inicio de sesión será lo primero que verá el usuario al ingresar a la aplicación.</a:t>
            </a:r>
          </a:p>
          <a:p>
            <a:r>
              <a:rPr lang="es-MX" sz="1800" dirty="0">
                <a:solidFill>
                  <a:schemeClr val="tx2"/>
                </a:solidFill>
              </a:rPr>
              <a:t>El usuario ingresará sus credenciales y una vez presionado el botón de iniciar sesión se le enviará a la pantalla del mapa.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CC827-423D-5EDC-EEAC-D8A9C574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03" y="732348"/>
            <a:ext cx="3034229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4EA72-38ED-5E01-74A1-C8026B32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registro 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6948-FCE1-A988-A5E1-F6B87F12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El usuario presiona el botón para registrarse se mostrará una pantalla donde deberá ingresar diferentes datos.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Aceptará el contrato de políticas de la empresa.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Presiona el botón de registrarse, pasará a la pantalla principal y la próxima vez que ingrese a la aplicación se le mostrará la pantalla de inicio de sesión.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12DB6-9CAD-C282-33BC-0296FDC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56" y="366166"/>
            <a:ext cx="3238952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27D8EF-4E67-7A4A-46C7-C6BAE217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localización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27B7-8C61-766E-52E7-9E35D427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Luego de iniciar sesion/registrar sesion se mostrará la pantalla principal donde se accederá a la ubicación del dispositivo y se pondrá a disposición un mapa donde en una barra de búsqueda se ingresará la medicina que la persona desea buscar.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verá las medicinas más buscadas en los últimos 7 días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usuario al buscar una medicina podrá ver las localizaciones con medicinas disponibles.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usuario al buscar la medicina podrá tocar en la pantalla para ver más información sobre esa medicina.</a:t>
            </a: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04051-3910-338D-2111-E4281F2F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67" y="532440"/>
            <a:ext cx="321989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641FC9-968D-AD83-C4D0-F3B68A7F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menú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4530-BB79-28BC-6B92-A68AD066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s-MX" sz="1800">
                <a:solidFill>
                  <a:schemeClr val="tx2"/>
                </a:solidFill>
              </a:rPr>
              <a:t>El usuario presiona las 3 barras de la parte superior y puede ver diferentes secciones de la aplicación decide no volver a presionar ver la pantalla de inicio.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A2C2F-EE65-60A8-A6A8-57AB6759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90" y="732348"/>
            <a:ext cx="3079854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AFE141-4827-A389-217A-9D95E700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información de medicina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3C2-82ED-273E-2A3E-307E3219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80124"/>
          </a:xfrm>
        </p:spPr>
        <p:txBody>
          <a:bodyPr>
            <a:normAutofit fontScale="92500" lnSpcReduction="20000"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El usuario buscó una medicina y decidió tocar en el botón de ver más información y verá esta pantalla con la información más relevante acerca de esa medicina.</a:t>
            </a:r>
          </a:p>
          <a:p>
            <a:r>
              <a:rPr lang="es-MX" sz="1800" dirty="0">
                <a:solidFill>
                  <a:schemeClr val="tx2"/>
                </a:solidFill>
              </a:rPr>
              <a:t>Podrá ver la información sobre la unidad medica que cuenta con mayor stock</a:t>
            </a:r>
          </a:p>
          <a:p>
            <a:r>
              <a:rPr lang="es-MX" sz="1800" dirty="0">
                <a:solidFill>
                  <a:schemeClr val="tx2"/>
                </a:solidFill>
              </a:rPr>
              <a:t>También podrá marcar la medicina con un marcador para poder acceder sin buscar en el menú de búsqueda del mapa.</a:t>
            </a:r>
          </a:p>
          <a:p>
            <a:r>
              <a:rPr lang="es-MX" sz="1800" dirty="0">
                <a:solidFill>
                  <a:schemeClr val="tx2"/>
                </a:solidFill>
              </a:rPr>
              <a:t>Podrá regresar a la pantalla de búsqueda al tocar la flecha superior.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E3B13-DADE-B60C-3D56-94835D9D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23" y="721081"/>
            <a:ext cx="299019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6913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MEDFINDER (Prototipos)</vt:lpstr>
      <vt:lpstr>Pantalla de inicio de sesión</vt:lpstr>
      <vt:lpstr>Pantalla de registro </vt:lpstr>
      <vt:lpstr>Pantalla de localización</vt:lpstr>
      <vt:lpstr>Pantalla de menú</vt:lpstr>
      <vt:lpstr>Pantalla de información de medicina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VÍCTOR EDUARDO MENDOZA VERTIZ</dc:creator>
  <cp:lastModifiedBy>VÍCTOR EDUARDO MENDOZA VERTIZ</cp:lastModifiedBy>
  <cp:revision>3</cp:revision>
  <dcterms:created xsi:type="dcterms:W3CDTF">2023-04-28T03:19:35Z</dcterms:created>
  <dcterms:modified xsi:type="dcterms:W3CDTF">2023-04-28T07:41:57Z</dcterms:modified>
</cp:coreProperties>
</file>