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AB7BE823-2A4B-4245-87E4-A578C1AE5E98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EE3F5D9-802F-4A04-AB16-1D983FE7469A}" type="slidenum">
              <a:rPr lang="es-A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9034FA5-5A00-476E-A4E1-DFB145A0F725}" type="slidenum">
              <a:rPr lang="es-AR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4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goCC14/DiegoCazon_ProyectoFinal_IA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>
              <a:lnSpc>
                <a:spcPct val="90000"/>
              </a:lnSpc>
            </a:pPr>
            <a:r>
              <a:rPr lang="es-AR" sz="6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Inteligencia Artificial 1 </a:t>
            </a:r>
            <a:br/>
            <a:r>
              <a:rPr lang="es-AR" sz="6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Proyecto Final </a:t>
            </a:r>
            <a:br/>
            <a:r>
              <a:rPr lang="es-AR" sz="6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BOXOPT</a:t>
            </a:r>
            <a:endParaRPr lang="es-AR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523880" y="37767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Ordenamiento de cajas en contenedores</a:t>
            </a:r>
            <a:endParaRPr lang="es-AR" sz="2400" b="0" strike="noStrike" spc="-1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Diego Rinaldo Cazon Condori</a:t>
            </a:r>
            <a:endParaRPr lang="es-AR" sz="2400" b="0" strike="noStrike" spc="-1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Facultad de Ingeniería – Universidad Nacional de Cuyo - 2022</a:t>
            </a:r>
            <a:endParaRPr lang="es-A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5000"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Resultados Obtenidos</a:t>
            </a:r>
            <a:br/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096200"/>
            <a:ext cx="10514880" cy="117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Ahora mostraremos los resultados obtenidos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n 8"/>
          <p:cNvPicPr/>
          <p:nvPr/>
        </p:nvPicPr>
        <p:blipFill>
          <a:blip r:embed="rId2"/>
          <a:stretch/>
        </p:blipFill>
        <p:spPr>
          <a:xfrm>
            <a:off x="3952800" y="1585800"/>
            <a:ext cx="4285440" cy="3685320"/>
          </a:xfrm>
          <a:prstGeom prst="rect">
            <a:avLst/>
          </a:prstGeom>
          <a:ln w="0">
            <a:noFill/>
          </a:ln>
        </p:spPr>
      </p:pic>
      <p:sp>
        <p:nvSpPr>
          <p:cNvPr id="145" name="CuadroTexto 12"/>
          <p:cNvSpPr/>
          <p:nvPr/>
        </p:nvSpPr>
        <p:spPr>
          <a:xfrm>
            <a:off x="838080" y="5514840"/>
            <a:ext cx="101001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Con los resultados obtenidos vemos que mientras mas aumenta el tamaño de los contenedores obtenemos peores resultados. 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Marcador de contenido 3"/>
          <p:cNvPicPr/>
          <p:nvPr/>
        </p:nvPicPr>
        <p:blipFill>
          <a:blip r:embed="rId2"/>
          <a:stretch/>
        </p:blipFill>
        <p:spPr>
          <a:xfrm>
            <a:off x="471240" y="1554840"/>
            <a:ext cx="5554440" cy="4109040"/>
          </a:xfrm>
          <a:prstGeom prst="rect">
            <a:avLst/>
          </a:prstGeom>
          <a:ln w="0">
            <a:noFill/>
          </a:ln>
        </p:spPr>
      </p:pic>
      <p:sp>
        <p:nvSpPr>
          <p:cNvPr id="147" name="CuadroTexto 5"/>
          <p:cNvSpPr/>
          <p:nvPr/>
        </p:nvSpPr>
        <p:spPr>
          <a:xfrm>
            <a:off x="1414080" y="528840"/>
            <a:ext cx="946512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Ahora mostraremos algunos resultados de como se reduce el area sin uso, con el pasar de los ciclos para un contenedor de (50x50)</a:t>
            </a:r>
            <a:endParaRPr lang="es-AR" sz="2000" b="0" strike="noStrike" spc="-1">
              <a:latin typeface="Arial"/>
            </a:endParaRPr>
          </a:p>
        </p:txBody>
      </p:sp>
      <p:pic>
        <p:nvPicPr>
          <p:cNvPr id="148" name="Imagen 7"/>
          <p:cNvPicPr/>
          <p:nvPr/>
        </p:nvPicPr>
        <p:blipFill>
          <a:blip r:embed="rId3"/>
          <a:stretch/>
        </p:blipFill>
        <p:spPr>
          <a:xfrm>
            <a:off x="5933160" y="1495800"/>
            <a:ext cx="5554440" cy="422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arcador de contenido 4"/>
          <p:cNvPicPr/>
          <p:nvPr/>
        </p:nvPicPr>
        <p:blipFill>
          <a:blip r:embed="rId2"/>
          <a:stretch/>
        </p:blipFill>
        <p:spPr>
          <a:xfrm>
            <a:off x="3698280" y="1505880"/>
            <a:ext cx="4921560" cy="4302720"/>
          </a:xfrm>
          <a:prstGeom prst="rect">
            <a:avLst/>
          </a:prstGeom>
          <a:ln w="0">
            <a:noFill/>
          </a:ln>
        </p:spPr>
      </p:pic>
      <p:sp>
        <p:nvSpPr>
          <p:cNvPr id="150" name="CuadroTexto 6"/>
          <p:cNvSpPr/>
          <p:nvPr/>
        </p:nvSpPr>
        <p:spPr>
          <a:xfrm>
            <a:off x="1270080" y="610200"/>
            <a:ext cx="977832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imagen representa el orden en final que quedaria un contenedor luego de usar el algoritmo, los espacios verdes son los espacios desperdiciados y las cajas marrones, las cajas a ordenar.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1066680" y="571680"/>
            <a:ext cx="1003212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Ahora haremos la comparación del algoritmo propuesto con AG y un algoritmo que busca aleatoriamente, para los mismos escenarios de 50, 100 y 250.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n 6"/>
          <p:cNvPicPr/>
          <p:nvPr/>
        </p:nvPicPr>
        <p:blipFill>
          <a:blip r:embed="rId2"/>
          <a:stretch/>
        </p:blipFill>
        <p:spPr>
          <a:xfrm>
            <a:off x="6095880" y="1337040"/>
            <a:ext cx="4340880" cy="354420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8"/>
          <p:cNvPicPr/>
          <p:nvPr/>
        </p:nvPicPr>
        <p:blipFill>
          <a:blip r:embed="rId3"/>
          <a:stretch/>
        </p:blipFill>
        <p:spPr>
          <a:xfrm>
            <a:off x="1514160" y="1337040"/>
            <a:ext cx="4147920" cy="3567240"/>
          </a:xfrm>
          <a:prstGeom prst="rect">
            <a:avLst/>
          </a:prstGeom>
          <a:ln w="0">
            <a:noFill/>
          </a:ln>
        </p:spPr>
      </p:pic>
      <p:sp>
        <p:nvSpPr>
          <p:cNvPr id="154" name="CuadroTexto 10"/>
          <p:cNvSpPr/>
          <p:nvPr/>
        </p:nvSpPr>
        <p:spPr>
          <a:xfrm>
            <a:off x="1066680" y="5013000"/>
            <a:ext cx="1026072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Los resultados obtenidos, para el algoritmo aleatorio, suelen ser muy dispersos, en comparación con el propuesto además de búsquedas aleatorias al inicio, agrega una búsqueda mas profunda a medida que la poblacion avoluciona, en espacios de soluciones cada vez mas reducidos.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289080"/>
            <a:ext cx="10514880" cy="91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Conclusiones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450800"/>
            <a:ext cx="10514880" cy="395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algoritmo propuesto que hace uso de un algoritmo genético, tiene mejor desempeño que sin usar AG, los resultados mejoran en alrededor del 10%.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Podemos concluir que el uso del AG es importante para mejorar los resultados ya que este en un comienzo realiza una búsqueda aleatoria y luego con la evolución de la población explora mejor los espacios de soluciones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algoritmo propuesto nos da buenos resultados, a pesar de ser bastante simple, sabemos que estos resultados pueden mejorar aún más: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	Aumentando la cantidad de individuos de la población de AG.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	Implementando programación paralela para reducir los tiempos,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	Implementando PSO para mejorar los porcentajes de corte,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	Programando a cada individuo un algoritmo de busqueda local que busque 	sus mejores porcentajes de corte en cada ciclo. 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5511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Bibliografia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2365560"/>
            <a:ext cx="10514880" cy="707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1- PROBLEMA DE EMPAQUETAMIENTO RECTANGULAR BIDIMENSIONAL TIPO GUILLOTINA - Universidad Tecnológica de Pereira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adroTexto 6"/>
          <p:cNvSpPr/>
          <p:nvPr/>
        </p:nvSpPr>
        <p:spPr>
          <a:xfrm>
            <a:off x="838080" y="3208320"/>
            <a:ext cx="104385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2- SOLUCIÓN DEL PROBLEMA DE EMPAQUETAMIENTO ÓPTIMO BIDIMENSIONAL EN UNA SOLA PLACA – David Alvarez Martinez </a:t>
            </a:r>
            <a:endParaRPr lang="es-AR" sz="2000" b="0" strike="noStrike" spc="-1">
              <a:latin typeface="Arial"/>
            </a:endParaRPr>
          </a:p>
        </p:txBody>
      </p:sp>
      <p:sp>
        <p:nvSpPr>
          <p:cNvPr id="160" name="CuadroTexto 8"/>
          <p:cNvSpPr/>
          <p:nvPr/>
        </p:nvSpPr>
        <p:spPr>
          <a:xfrm>
            <a:off x="838080" y="4051080"/>
            <a:ext cx="1051488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3- EL CODIGO DEL PROYECTO LO PUEDE ENCONTRAR EN </a:t>
            </a:r>
            <a:r>
              <a:rPr lang="es-AR" sz="2000" b="0" u="sng" strike="noStrike" spc="-1">
                <a:solidFill>
                  <a:srgbClr val="0563C1"/>
                </a:solidFill>
                <a:uFillTx/>
                <a:latin typeface="Times New Roman"/>
                <a:ea typeface="DejaVu Sans"/>
                <a:hlinkClick r:id="rId2"/>
              </a:rPr>
              <a:t>https://github.com/DiegoCC14/DiegoCazon_ProyectoFinal_IA1</a:t>
            </a: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572040"/>
            <a:ext cx="10514880" cy="771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Índice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71800" y="1343880"/>
            <a:ext cx="1018116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Definición del problema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Métodos usados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2.1 Árbol de ordenamiento y Algoritmo de Ordenamiento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2.2 Árbol de corte guillotina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2.3 Algoritmo Genético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Diseño Experimental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Resultados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5. Conclusiones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6. Bibliografia</a:t>
            </a:r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2394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Definición del problema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142640" y="1287000"/>
            <a:ext cx="9677160" cy="501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problema a resolver es el de ordenamiento de cajas en contenedores pero en un espacio bidimensional, similar al ordenar placas en una placa mayor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Estos problema de ordenamiento, entran dentro de la familia de los problemas de corte y empaquetamiento bidimensional en una sola placa (2D-CSP).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Uno de los objetivos a cumplir, es el de disminuir el espacio de área desperdiciado y además mantener un tiempo de ejecución relativamente bajo.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n 4"/>
          <p:cNvPicPr/>
          <p:nvPr/>
        </p:nvPicPr>
        <p:blipFill>
          <a:blip r:embed="rId2"/>
          <a:srcRect b="19473"/>
          <a:stretch/>
        </p:blipFill>
        <p:spPr>
          <a:xfrm>
            <a:off x="3228840" y="2028960"/>
            <a:ext cx="5733360" cy="200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515400" y="2539080"/>
            <a:ext cx="63093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Metodos Usados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2.1 Árbol de ordenamiento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árbol de ordenamiento es un árbol binario el cual tiene como objetivo dar información de cómo se encuentran ordenadas las cajas, espacios aun no recorridos y espacios desperdiciados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Atributos de Nodo: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Tam_Contenedor: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Tam_Caja_Ingresada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Nodo_Alado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Nodo_Arriba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n 4"/>
          <p:cNvPicPr/>
          <p:nvPr/>
        </p:nvPicPr>
        <p:blipFill>
          <a:blip r:embed="rId2"/>
          <a:stretch/>
        </p:blipFill>
        <p:spPr>
          <a:xfrm>
            <a:off x="8939880" y="3043440"/>
            <a:ext cx="2736720" cy="1915200"/>
          </a:xfrm>
          <a:prstGeom prst="rect">
            <a:avLst/>
          </a:prstGeom>
          <a:ln w="0">
            <a:noFill/>
          </a:ln>
        </p:spPr>
      </p:pic>
      <p:pic>
        <p:nvPicPr>
          <p:cNvPr id="131" name="Imagen 6"/>
          <p:cNvPicPr/>
          <p:nvPr/>
        </p:nvPicPr>
        <p:blipFill>
          <a:blip r:embed="rId3"/>
          <a:stretch/>
        </p:blipFill>
        <p:spPr>
          <a:xfrm>
            <a:off x="3708720" y="2705760"/>
            <a:ext cx="4954320" cy="259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134280"/>
            <a:ext cx="10514880" cy="87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2.2 Árbol de corte guillotina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73320" y="1011960"/>
            <a:ext cx="10514880" cy="47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árbol de Corte Guillotina es un árbol binario completo, esta estructura nos permitirá dividir el contenedor principal en varios subcontenedores. 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Usaremos cada subcontenedor para ordenar las cajas en estos, tratando de obtener esos subcontenedores para un conjunto de cajas que dejen menos espacios desperdiciados.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altura del árbol define la cantidad de cortes que se realizaran sobre el contenedor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Atributos de Nodos: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Tipo_de_Corte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Porcentaje_de_Corte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Nodo_ Derecho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Nodo_Izquierdo</a:t>
            </a:r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n 5"/>
          <p:cNvPicPr/>
          <p:nvPr/>
        </p:nvPicPr>
        <p:blipFill>
          <a:blip r:embed="rId3"/>
          <a:stretch/>
        </p:blipFill>
        <p:spPr>
          <a:xfrm>
            <a:off x="4106160" y="2953440"/>
            <a:ext cx="3808440" cy="2892240"/>
          </a:xfrm>
          <a:prstGeom prst="rect">
            <a:avLst/>
          </a:prstGeom>
          <a:ln w="0">
            <a:noFill/>
          </a:ln>
        </p:spPr>
      </p:pic>
      <p:pic>
        <p:nvPicPr>
          <p:cNvPr id="135" name="Imagen 6"/>
          <p:cNvPicPr/>
          <p:nvPr/>
        </p:nvPicPr>
        <p:blipFill>
          <a:blip r:embed="rId4"/>
          <a:stretch/>
        </p:blipFill>
        <p:spPr>
          <a:xfrm>
            <a:off x="7957080" y="3147120"/>
            <a:ext cx="3789360" cy="2637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267480"/>
            <a:ext cx="10514880" cy="65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2.3 Algoritmo Genético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994320"/>
            <a:ext cx="10514880" cy="360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Llamados así porque se inspiran en la evolución biológica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Inicialización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Condición de término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Evaluación</a:t>
            </a:r>
            <a:endParaRPr lang="es-AR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Selección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Cruzamiento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Mutación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AR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Reemplazo</a:t>
            </a:r>
            <a:endParaRPr lang="es-A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n 4"/>
          <p:cNvPicPr/>
          <p:nvPr/>
        </p:nvPicPr>
        <p:blipFill>
          <a:blip r:embed="rId2"/>
          <a:stretch/>
        </p:blipFill>
        <p:spPr>
          <a:xfrm>
            <a:off x="2484720" y="1409760"/>
            <a:ext cx="7222320" cy="499356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867040" y="547560"/>
            <a:ext cx="10514880" cy="65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Individuo de la población</a:t>
            </a:r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Diseño Experimental</a:t>
            </a:r>
            <a:br/>
            <a:endParaRPr lang="es-A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483200"/>
            <a:ext cx="10514880" cy="3517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La prueba consiste en varios escenarios y una competencia entre el algoritmo propuesto y un algoritmo que solo realizara búsquedas aleatorias. </a:t>
            </a:r>
            <a:endParaRPr lang="es-AR" sz="2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Definimos 3 escenarios, un escenario con contenedor (50 x 50), uno de (100 x 100) y un escenario con un contenedor de (250 x 250), con 30 conjuntos de cajas a ordenar, </a:t>
            </a:r>
            <a:endParaRPr lang="es-AR" sz="2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Para las pruebas que realizaremos proponemos los siguientes parámetros , altura de los arboles guillotina 3, Cantidad de Individuos 125 y Cantidad de ciclos 50. </a:t>
            </a:r>
            <a:endParaRPr lang="es-AR" sz="23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El algoritmo adversario con el que pondremos a competir al algoritmo propuesto, es uno que no cuenta con el AG, sino que en su lugar contara con una búsqueda aleatoria.</a:t>
            </a:r>
            <a:endParaRPr lang="es-A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811</Words>
  <Application>Microsoft Office PowerPoint</Application>
  <PresentationFormat>Panorámica</PresentationFormat>
  <Paragraphs>80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Inteligencia Artificial 1  Proyecto Final  BOXOPT</vt:lpstr>
      <vt:lpstr>Índice</vt:lpstr>
      <vt:lpstr>1. Definición del problema</vt:lpstr>
      <vt:lpstr>2. Metodos Usados</vt:lpstr>
      <vt:lpstr>2.1 Árbol de ordenamiento</vt:lpstr>
      <vt:lpstr>2.2 Árbol de corte guillotina</vt:lpstr>
      <vt:lpstr>2.3 Algoritmo Genético</vt:lpstr>
      <vt:lpstr>Individuo de la población</vt:lpstr>
      <vt:lpstr>3. Diseño Experimental </vt:lpstr>
      <vt:lpstr>4. Resultados Obtenidos </vt:lpstr>
      <vt:lpstr>Presentación de PowerPoint</vt:lpstr>
      <vt:lpstr>Presentación de PowerPoint</vt:lpstr>
      <vt:lpstr>Presentación de PowerPoint</vt:lpstr>
      <vt:lpstr>5. Conclusiones</vt:lpstr>
      <vt:lpstr>6. 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IA1 Proyecto Final: BOXOPT</dc:title>
  <dc:subject/>
  <dc:creator>Diego Rinaldo Cazon Condori</dc:creator>
  <dc:description/>
  <cp:lastModifiedBy>Diego Rinaldo Cazon Condori</cp:lastModifiedBy>
  <cp:revision>21</cp:revision>
  <dcterms:created xsi:type="dcterms:W3CDTF">2022-05-26T23:14:30Z</dcterms:created>
  <dcterms:modified xsi:type="dcterms:W3CDTF">2022-06-01T15:48:57Z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Panorámica</vt:lpwstr>
  </property>
  <property fmtid="{D5CDD505-2E9C-101B-9397-08002B2CF9AE}" pid="4" name="Slides">
    <vt:i4>15</vt:i4>
  </property>
</Properties>
</file>