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6920"/>
    <a:srgbClr val="CAB134"/>
    <a:srgbClr val="B59D30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0CA47-717F-9E01-29EE-9625EAE5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034A81-F50C-2E6B-EE11-0E45FC73E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934FE6-06CC-A9AA-4C8F-A4CFFDD7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A60B34-B1F9-AFA3-333F-394446D7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71BC6D-1751-628A-9FAF-87FD1249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90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ACCC2-5BB0-FF44-47C4-8EBFD0A7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684EC0-ABEB-B42D-40DD-8B132E1FF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0DEFF-7531-F504-8601-2D3CD76D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C3E3C-A5E2-BA14-1F53-D6189B3C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6317F1-7A39-C8B9-C614-787B05F4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96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6E7D37-2138-3430-6145-11108EE1C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5D4716-E4E6-6DED-CFD8-B761615F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4B3EC1-D74D-7C7A-8CEE-A770AD1F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31798E-BB01-4532-7C47-B128DE0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4F2A84-F259-ADF0-36F6-FD4DBC84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9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F57C4-B09C-1CC1-299E-C2CC313B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13C05-1D3E-396F-6F9E-D2D5E34B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DBF7C-14BC-4D6A-A6CC-E0969838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100773-C49F-FCBA-CE00-E5F84621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876143-6195-2F77-9C39-45DA5D3F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2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FD5B6-C52B-A3EB-D74C-E4915139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F6D48B-D7F1-B868-331C-5C5F3E94B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B6BF13-C5A2-32D7-DBB2-5A2D59B0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3643D9-4CA2-A7D4-908D-8F2F7A3B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8933A7-2FDC-6F47-73A6-0415E893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41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4535E-F295-52E5-B6E4-3CDBDD24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95D9C0-A963-7209-6E51-88A623723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C62C15-E9B6-E21B-25A3-ED669E727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DAB772-8C92-BBDC-1770-F6BC8E78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FFDAF-3740-18F2-6F1E-FFB7F7D0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C9C443-C916-D600-7C16-EAC52A55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30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8C51A-2FD0-5DE0-33E3-FD22BF8D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AD1B93-C0BC-11D2-DBBD-A2399BC0C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E7742C-0183-940F-45BC-A458147E3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D45CB5-FB85-241C-6EA6-B9F019E49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3D84A9-5176-853D-FEE7-533D378BD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320ECA-8243-9B08-E638-772E460B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2934B9-A2D0-7349-D755-DC07122B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CE8F84-CB85-6029-2657-3D00CEDF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33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86F6-FF46-4A87-BEB3-9AE8EFD0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D3EBDA-3EB1-F887-7B8E-A54B2AE7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D65057-7CB2-E7F8-36B0-C7248D63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AA5202-FA1D-BF5A-3A6D-A4724D91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06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79C5ED-FD60-3086-1E92-33E07D2D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02EBCD-C946-4ECD-6422-10F45A40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0E8C1D-1AA6-158C-B086-83B39FC8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5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9B4FA-19E0-C680-E9C9-4A12B2EF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60DCA-5596-30B0-24E2-03B9E863B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4261CD-160C-E074-DFB9-AE7F49802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D38421-EA1F-C06C-D531-FC48AAF4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29E4C-18A4-CF53-1CE7-910EC20F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26FC1-A8E9-50C2-C0C2-A7DD82E8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60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27572-A9C0-0AE4-9D21-7B429E25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51995C-B384-F6CD-4C79-5F95997FE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6A647B-A8ED-B5C3-4C37-04E0D0C0F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5FD6D0-5E15-D234-0A86-6036EC0D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4483-BF55-47DE-BB44-E425732A52C3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914AE5-CDFC-E0D1-7206-D208EF49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835716-DBA9-22CA-7D2C-747A7D67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64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4C5EDC-AEF6-DFDE-B5EB-A23C2241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91E57B-187E-DA7F-1982-8EB02133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EE7788-5700-D3CA-DFF0-C0B5D4C7F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1D4483-BF55-47DE-BB44-E425732A52C3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49CFA9-03D7-6C69-5CE8-926262A13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40C7B4-D4B3-E3C8-9338-184F74698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7E8F3D-23C7-4F77-9307-25FBC09121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28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AA6DECA-7327-359E-181A-8F2BD1FFF883}"/>
              </a:ext>
            </a:extLst>
          </p:cNvPr>
          <p:cNvSpPr/>
          <p:nvPr/>
        </p:nvSpPr>
        <p:spPr>
          <a:xfrm>
            <a:off x="629248" y="319314"/>
            <a:ext cx="10933503" cy="621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A69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577072-3DA7-6E1C-BC87-176003F60FFA}"/>
              </a:ext>
            </a:extLst>
          </p:cNvPr>
          <p:cNvSpPr/>
          <p:nvPr/>
        </p:nvSpPr>
        <p:spPr>
          <a:xfrm>
            <a:off x="3793092" y="604058"/>
            <a:ext cx="460581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200" b="1" cap="none" spc="0" dirty="0" err="1">
                <a:ln w="9525">
                  <a:solidFill>
                    <a:srgbClr val="1E1F22"/>
                  </a:solidFill>
                  <a:prstDash val="solid"/>
                </a:ln>
                <a:solidFill>
                  <a:srgbClr val="B59D3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Well</a:t>
            </a:r>
            <a:r>
              <a:rPr lang="pt-BR" sz="7200" b="1" cap="none" spc="0" dirty="0">
                <a:ln w="9525">
                  <a:solidFill>
                    <a:srgbClr val="1E1F22"/>
                  </a:solidFill>
                  <a:prstDash val="solid"/>
                </a:ln>
                <a:solidFill>
                  <a:srgbClr val="B59D3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Being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0C65BE62-B7B2-5D5F-24A1-AF38251F2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656" y="2385581"/>
            <a:ext cx="1558687" cy="208683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54C1D7D-53A2-72B8-2976-CB22A5128AB0}"/>
              </a:ext>
            </a:extLst>
          </p:cNvPr>
          <p:cNvSpPr/>
          <p:nvPr/>
        </p:nvSpPr>
        <p:spPr>
          <a:xfrm>
            <a:off x="1176671" y="5056197"/>
            <a:ext cx="98386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>
                <a:ln w="9525">
                  <a:solidFill>
                    <a:srgbClr val="1E1F22"/>
                  </a:solidFill>
                  <a:prstDash val="solid"/>
                </a:ln>
                <a:solidFill>
                  <a:srgbClr val="B59D3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Diego Crispim dos Santos Campos</a:t>
            </a:r>
          </a:p>
        </p:txBody>
      </p:sp>
    </p:spTree>
    <p:extLst>
      <p:ext uri="{BB962C8B-B14F-4D97-AF65-F5344CB8AC3E}">
        <p14:creationId xmlns:p14="http://schemas.microsoft.com/office/powerpoint/2010/main" val="121498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0C65BE62-B7B2-5D5F-24A1-AF38251F2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52757" y="-13783454"/>
            <a:ext cx="36571584" cy="489636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BC221B3-9AD0-022E-E1D0-F84DF18811D2}"/>
              </a:ext>
            </a:extLst>
          </p:cNvPr>
          <p:cNvSpPr/>
          <p:nvPr/>
        </p:nvSpPr>
        <p:spPr>
          <a:xfrm>
            <a:off x="629245" y="638629"/>
            <a:ext cx="10933503" cy="62193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A69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C65080A-BBB2-E667-44F6-876DE81D478C}"/>
              </a:ext>
            </a:extLst>
          </p:cNvPr>
          <p:cNvSpPr/>
          <p:nvPr/>
        </p:nvSpPr>
        <p:spPr>
          <a:xfrm>
            <a:off x="3938995" y="1023068"/>
            <a:ext cx="4314001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pt-BR" sz="4400" b="1" cap="none" spc="0" dirty="0">
                <a:ln w="9525">
                  <a:solidFill>
                    <a:srgbClr val="1E1F22"/>
                  </a:solidFill>
                  <a:prstDash val="solid"/>
                </a:ln>
                <a:solidFill>
                  <a:srgbClr val="B59D30"/>
                </a:solidFill>
              </a:rPr>
              <a:t>Por que?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pt-BR" sz="4400" b="1" dirty="0">
              <a:ln w="9525">
                <a:solidFill>
                  <a:srgbClr val="1E1F22"/>
                </a:solidFill>
                <a:prstDash val="solid"/>
              </a:ln>
              <a:solidFill>
                <a:srgbClr val="B59D30"/>
              </a:solidFill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pt-BR" sz="4400" b="1" cap="none" spc="0" dirty="0">
                <a:ln w="9525">
                  <a:solidFill>
                    <a:srgbClr val="1E1F22"/>
                  </a:solidFill>
                  <a:prstDash val="solid"/>
                </a:ln>
                <a:solidFill>
                  <a:srgbClr val="B59D30"/>
                </a:solidFill>
              </a:rPr>
              <a:t>Maior Desafio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pt-BR" sz="4400" b="1" dirty="0">
              <a:ln w="9525">
                <a:solidFill>
                  <a:srgbClr val="1E1F22"/>
                </a:solidFill>
                <a:prstDash val="solid"/>
              </a:ln>
              <a:solidFill>
                <a:srgbClr val="B59D3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b="1" cap="none" spc="0" dirty="0">
                <a:ln w="9525">
                  <a:solidFill>
                    <a:srgbClr val="1E1F22"/>
                  </a:solidFill>
                  <a:prstDash val="solid"/>
                </a:ln>
                <a:solidFill>
                  <a:srgbClr val="B59D30"/>
                </a:solidFill>
              </a:rPr>
              <a:t>ODS</a:t>
            </a:r>
          </a:p>
        </p:txBody>
      </p:sp>
      <p:pic>
        <p:nvPicPr>
          <p:cNvPr id="5" name="Imagem 4" descr="Logotipo, Ícone&#10;&#10;Descrição gerada automaticamente">
            <a:extLst>
              <a:ext uri="{FF2B5EF4-FFF2-40B4-BE49-F238E27FC236}">
                <a16:creationId xmlns:a16="http://schemas.microsoft.com/office/drawing/2014/main" id="{D87B1B06-E610-6504-4830-87E14F17B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24" y="5407803"/>
            <a:ext cx="6367747" cy="1659722"/>
          </a:xfrm>
          <a:prstGeom prst="rect">
            <a:avLst/>
          </a:prstGeom>
        </p:spPr>
      </p:pic>
      <p:pic>
        <p:nvPicPr>
          <p:cNvPr id="1026" name="Picture 2" descr="ODS-3 – PNUD – Agenda 2030 Oeste do Paraná">
            <a:extLst>
              <a:ext uri="{FF2B5EF4-FFF2-40B4-BE49-F238E27FC236}">
                <a16:creationId xmlns:a16="http://schemas.microsoft.com/office/drawing/2014/main" id="{BA5F309A-815E-626F-8997-D238733D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692" y="3429000"/>
            <a:ext cx="1330509" cy="133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453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D567C64E-ED55-6AFF-E2D2-1873F2F86FA4}"/>
              </a:ext>
            </a:extLst>
          </p:cNvPr>
          <p:cNvSpPr/>
          <p:nvPr/>
        </p:nvSpPr>
        <p:spPr>
          <a:xfrm flipV="1">
            <a:off x="11117876" y="6035407"/>
            <a:ext cx="474049" cy="298717"/>
          </a:xfrm>
          <a:prstGeom prst="rtTriangle">
            <a:avLst/>
          </a:prstGeom>
          <a:solidFill>
            <a:srgbClr val="7A69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D736827-BE99-FCAA-BF82-93B1883040D1}"/>
              </a:ext>
            </a:extLst>
          </p:cNvPr>
          <p:cNvSpPr/>
          <p:nvPr/>
        </p:nvSpPr>
        <p:spPr>
          <a:xfrm>
            <a:off x="11571890" y="1385455"/>
            <a:ext cx="252770" cy="5218545"/>
          </a:xfrm>
          <a:prstGeom prst="rect">
            <a:avLst/>
          </a:prstGeom>
          <a:solidFill>
            <a:srgbClr val="CAB1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3750BFE9-0BBD-1D56-C841-E8555AA6A383}"/>
              </a:ext>
            </a:extLst>
          </p:cNvPr>
          <p:cNvSpPr/>
          <p:nvPr/>
        </p:nvSpPr>
        <p:spPr>
          <a:xfrm flipH="1" flipV="1">
            <a:off x="11571887" y="6603998"/>
            <a:ext cx="252771" cy="177801"/>
          </a:xfrm>
          <a:prstGeom prst="rtTriangle">
            <a:avLst/>
          </a:prstGeom>
          <a:solidFill>
            <a:srgbClr val="CAB1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96605AEE-FE15-4FD9-338E-9DC8B409DCD3}"/>
              </a:ext>
            </a:extLst>
          </p:cNvPr>
          <p:cNvSpPr/>
          <p:nvPr/>
        </p:nvSpPr>
        <p:spPr>
          <a:xfrm>
            <a:off x="11575493" y="1207654"/>
            <a:ext cx="249166" cy="177801"/>
          </a:xfrm>
          <a:prstGeom prst="rtTriangle">
            <a:avLst/>
          </a:prstGeom>
          <a:solidFill>
            <a:srgbClr val="CAB1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9A87D8-F477-C23D-8DE7-8DD4C6D4E0D3}"/>
              </a:ext>
            </a:extLst>
          </p:cNvPr>
          <p:cNvSpPr/>
          <p:nvPr/>
        </p:nvSpPr>
        <p:spPr>
          <a:xfrm>
            <a:off x="638387" y="643467"/>
            <a:ext cx="10933503" cy="5391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A69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Extrair 15">
            <a:extLst>
              <a:ext uri="{FF2B5EF4-FFF2-40B4-BE49-F238E27FC236}">
                <a16:creationId xmlns:a16="http://schemas.microsoft.com/office/drawing/2014/main" id="{6C40AA64-0943-C4E7-DDF4-925EEFF3C6F4}"/>
              </a:ext>
            </a:extLst>
          </p:cNvPr>
          <p:cNvSpPr/>
          <p:nvPr/>
        </p:nvSpPr>
        <p:spPr>
          <a:xfrm rot="16200000">
            <a:off x="11060780" y="6092892"/>
            <a:ext cx="568202" cy="454009"/>
          </a:xfrm>
          <a:prstGeom prst="flowChartExtract">
            <a:avLst/>
          </a:prstGeom>
          <a:solidFill>
            <a:srgbClr val="CAB1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, Ícone&#10;&#10;Descrição gerada automaticamente">
            <a:extLst>
              <a:ext uri="{FF2B5EF4-FFF2-40B4-BE49-F238E27FC236}">
                <a16:creationId xmlns:a16="http://schemas.microsoft.com/office/drawing/2014/main" id="{C9F39FBA-2EA1-30B5-08CF-78E0F0907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43" y="523107"/>
            <a:ext cx="5949589" cy="154689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91AED70-2E09-C601-15E5-CA85F23459E6}"/>
              </a:ext>
            </a:extLst>
          </p:cNvPr>
          <p:cNvSpPr/>
          <p:nvPr/>
        </p:nvSpPr>
        <p:spPr>
          <a:xfrm>
            <a:off x="3543382" y="1669011"/>
            <a:ext cx="46695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9525">
                  <a:solidFill>
                    <a:srgbClr val="1E1F22"/>
                  </a:solidFill>
                  <a:prstDash val="solid"/>
                </a:ln>
                <a:solidFill>
                  <a:srgbClr val="B59D30"/>
                </a:solidFill>
              </a:rPr>
              <a:t>Site</a:t>
            </a:r>
            <a:endParaRPr lang="pt-BR" sz="5400" b="1" cap="none" spc="0" dirty="0">
              <a:ln w="9525">
                <a:solidFill>
                  <a:srgbClr val="1E1F22"/>
                </a:solidFill>
                <a:prstDash val="solid"/>
              </a:ln>
              <a:solidFill>
                <a:srgbClr val="B59D30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ADC06E0-924D-50CA-A307-9A8100791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2" y="3875314"/>
            <a:ext cx="5402140" cy="1895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04F98E7-D859-4520-078B-DD0DD9513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251" y="3805765"/>
            <a:ext cx="4004390" cy="2034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9786DA5-F4C0-DBAA-B467-4611C71AA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396" y="2630822"/>
            <a:ext cx="4669504" cy="1683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607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BC221B3-9AD0-022E-E1D0-F84DF18811D2}"/>
              </a:ext>
            </a:extLst>
          </p:cNvPr>
          <p:cNvSpPr/>
          <p:nvPr/>
        </p:nvSpPr>
        <p:spPr>
          <a:xfrm>
            <a:off x="629245" y="638630"/>
            <a:ext cx="10967669" cy="5580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A69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Logotipo, Ícone&#10;&#10;Descrição gerada automaticamente">
            <a:extLst>
              <a:ext uri="{FF2B5EF4-FFF2-40B4-BE49-F238E27FC236}">
                <a16:creationId xmlns:a16="http://schemas.microsoft.com/office/drawing/2014/main" id="{D87B1B06-E610-6504-4830-87E14F17B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21" y="4762375"/>
            <a:ext cx="6367747" cy="165972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CA08C73-6BD7-76FF-F876-0CF0F8AE17DB}"/>
              </a:ext>
            </a:extLst>
          </p:cNvPr>
          <p:cNvSpPr/>
          <p:nvPr/>
        </p:nvSpPr>
        <p:spPr>
          <a:xfrm>
            <a:off x="2215445" y="790839"/>
            <a:ext cx="77611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9525">
                  <a:solidFill>
                    <a:srgbClr val="1E1F22"/>
                  </a:solidFill>
                  <a:prstDash val="solid"/>
                </a:ln>
                <a:solidFill>
                  <a:srgbClr val="B59D30"/>
                </a:solidFill>
              </a:rPr>
              <a:t>Superação e agradecimentos </a:t>
            </a:r>
          </a:p>
        </p:txBody>
      </p:sp>
      <p:pic>
        <p:nvPicPr>
          <p:cNvPr id="2050" name="Picture 2" descr="São Paulo Tech School">
            <a:extLst>
              <a:ext uri="{FF2B5EF4-FFF2-40B4-BE49-F238E27FC236}">
                <a16:creationId xmlns:a16="http://schemas.microsoft.com/office/drawing/2014/main" id="{F54E1CD1-4D1E-D3CB-4954-AE0C2B823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55" y="1721651"/>
            <a:ext cx="1659723" cy="16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1620989D-DFC2-57EA-BFC1-03430A940B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 descr="Pessoas sorrindo posando para foto&#10;&#10;Descrição gerada automaticamente">
            <a:extLst>
              <a:ext uri="{FF2B5EF4-FFF2-40B4-BE49-F238E27FC236}">
                <a16:creationId xmlns:a16="http://schemas.microsoft.com/office/drawing/2014/main" id="{BEC4CA1B-B769-2BB3-2710-1BF1E6416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71" y="1946806"/>
            <a:ext cx="2153055" cy="1209411"/>
          </a:xfrm>
          <a:prstGeom prst="rect">
            <a:avLst/>
          </a:prstGeom>
        </p:spPr>
      </p:pic>
      <p:pic>
        <p:nvPicPr>
          <p:cNvPr id="11" name="Imagem 10" descr="Pessoas de óculos posando para foto&#10;&#10;Descrição gerada automaticamente">
            <a:extLst>
              <a:ext uri="{FF2B5EF4-FFF2-40B4-BE49-F238E27FC236}">
                <a16:creationId xmlns:a16="http://schemas.microsoft.com/office/drawing/2014/main" id="{B844C3AF-CE2D-B7B7-D573-99B7B45B7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72" y="3276600"/>
            <a:ext cx="2153055" cy="154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14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BC221B3-9AD0-022E-E1D0-F84DF18811D2}"/>
              </a:ext>
            </a:extLst>
          </p:cNvPr>
          <p:cNvSpPr/>
          <p:nvPr/>
        </p:nvSpPr>
        <p:spPr>
          <a:xfrm>
            <a:off x="629245" y="638630"/>
            <a:ext cx="10967669" cy="5580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A69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Logotipo, Ícone&#10;&#10;Descrição gerada automaticamente">
            <a:extLst>
              <a:ext uri="{FF2B5EF4-FFF2-40B4-BE49-F238E27FC236}">
                <a16:creationId xmlns:a16="http://schemas.microsoft.com/office/drawing/2014/main" id="{D87B1B06-E610-6504-4830-87E14F17B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77" y="1918164"/>
            <a:ext cx="10423645" cy="2716872"/>
          </a:xfrm>
          <a:prstGeom prst="rect">
            <a:avLst/>
          </a:prstGeom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1620989D-DFC2-57EA-BFC1-03430A940B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414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Crispim</dc:creator>
  <cp:lastModifiedBy>Diego Crispim</cp:lastModifiedBy>
  <cp:revision>2</cp:revision>
  <dcterms:created xsi:type="dcterms:W3CDTF">2024-05-28T01:10:08Z</dcterms:created>
  <dcterms:modified xsi:type="dcterms:W3CDTF">2024-06-11T01:46:28Z</dcterms:modified>
</cp:coreProperties>
</file>