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20" r:id="rId4"/>
    <p:sldId id="258" r:id="rId5"/>
    <p:sldId id="259" r:id="rId6"/>
    <p:sldId id="309" r:id="rId7"/>
    <p:sldId id="343" r:id="rId8"/>
    <p:sldId id="336" r:id="rId9"/>
    <p:sldId id="307" r:id="rId10"/>
    <p:sldId id="330" r:id="rId11"/>
    <p:sldId id="344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3" autoAdjust="0"/>
    <p:restoredTop sz="94679" autoAdjust="0"/>
  </p:normalViewPr>
  <p:slideViewPr>
    <p:cSldViewPr snapToGrid="0" showGuides="1">
      <p:cViewPr varScale="1">
        <p:scale>
          <a:sx n="150" d="100"/>
          <a:sy n="150" d="100"/>
        </p:scale>
        <p:origin x="283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A9-47DF-9E22-F8208C35D4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A9-47DF-9E22-F8208C35D4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A9-47DF-9E22-F8208C35D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470656"/>
        <c:axId val="44472192"/>
      </c:barChart>
      <c:catAx>
        <c:axId val="44470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s-MX"/>
          </a:p>
        </c:txPr>
        <c:crossAx val="44472192"/>
        <c:crosses val="autoZero"/>
        <c:auto val="1"/>
        <c:lblAlgn val="ctr"/>
        <c:lblOffset val="100"/>
        <c:noMultiLvlLbl val="0"/>
      </c:catAx>
      <c:valAx>
        <c:axId val="4447219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s-MX"/>
          </a:p>
        </c:txPr>
        <c:crossAx val="4447065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C40313B-AAFA-D66F-FE20-089C460704E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288965" cy="799259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83582-CE09-46A9-BA33-433431B34F1D}"/>
              </a:ext>
            </a:extLst>
          </p:cNvPr>
          <p:cNvGrpSpPr/>
          <p:nvPr userDrawn="1"/>
        </p:nvGrpSpPr>
        <p:grpSpPr>
          <a:xfrm>
            <a:off x="530427" y="2433315"/>
            <a:ext cx="5373985" cy="2952641"/>
            <a:chOff x="-548507" y="477868"/>
            <a:chExt cx="11570449" cy="635717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F8F49AE-CC30-40F1-8F39-B2AF1FD6C7C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DC3F472-9CDB-4CD5-B893-A42C2816E18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33BBB0C-24BB-47F4-B62D-F277EF62987C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5A8FFC-B951-4241-BE74-98D03C5E8AC9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9E1E6D-8345-4CD7-B87E-446A5EC8AA4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A1B449-1213-48BE-A88A-09061B951D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FCFE97C-66F9-4A5F-8C1D-994956BCA1F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7B0A71D-C895-41E3-94E0-8F853FBA374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3B63A6-6209-44A8-9E1D-4572CA48564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F4F5958-97EF-43C0-B151-86170967B66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28C4149-E8B4-4C30-AC59-38C900DEF9B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207E51-2792-46D0-BBED-0C13978AC4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F7C4B306-2CF4-4EB6-8CBC-23F4D855C7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52438" y="2588876"/>
            <a:ext cx="3946579" cy="23847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B349E92-4877-461B-84CD-9141B175C0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07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1B05E9-D362-42FD-ABC1-C07BE8D38D60}"/>
              </a:ext>
            </a:extLst>
          </p:cNvPr>
          <p:cNvSpPr/>
          <p:nvPr userDrawn="1"/>
        </p:nvSpPr>
        <p:spPr>
          <a:xfrm>
            <a:off x="0" y="2048608"/>
            <a:ext cx="12192000" cy="432136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80F2E445-163E-4B1F-A239-DC13814FFC4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77769" y="1424353"/>
            <a:ext cx="3919283" cy="516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E56F7FC-3EEC-4BB9-9D4D-627390157E59}"/>
              </a:ext>
            </a:extLst>
          </p:cNvPr>
          <p:cNvSpPr/>
          <p:nvPr/>
        </p:nvSpPr>
        <p:spPr>
          <a:xfrm>
            <a:off x="2017280" y="4178891"/>
            <a:ext cx="8157441" cy="245051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702C0E-6CBA-48C9-A7BD-F92B520892C9}"/>
              </a:ext>
            </a:extLst>
          </p:cNvPr>
          <p:cNvSpPr txBox="1"/>
          <p:nvPr/>
        </p:nvSpPr>
        <p:spPr>
          <a:xfrm>
            <a:off x="1977891" y="4178890"/>
            <a:ext cx="82793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Hallazgos y conclusiones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6DA070-C73C-4CCE-9BDC-D4B693D41A1E}"/>
              </a:ext>
            </a:extLst>
          </p:cNvPr>
          <p:cNvSpPr txBox="1"/>
          <p:nvPr/>
        </p:nvSpPr>
        <p:spPr>
          <a:xfrm>
            <a:off x="1965119" y="4904225"/>
            <a:ext cx="8279346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ctr"/>
            <a:r>
              <a:rPr lang="es-MX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Modelo analítico predictive</a:t>
            </a:r>
          </a:p>
          <a:p>
            <a:pPr algn="ctr"/>
            <a:r>
              <a:rPr lang="es-MX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Diego Fernando Cardona Pineda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9769F7-BBCA-4347-B820-E0400AEACAA3}"/>
              </a:ext>
            </a:extLst>
          </p:cNvPr>
          <p:cNvSpPr txBox="1"/>
          <p:nvPr/>
        </p:nvSpPr>
        <p:spPr>
          <a:xfrm>
            <a:off x="2056668" y="5726359"/>
            <a:ext cx="8121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altLang="ko-KR" sz="1200" dirty="0">
                <a:solidFill>
                  <a:schemeClr val="bg1"/>
                </a:solidFill>
                <a:cs typeface="Arial" pitchFamily="34" charset="0"/>
              </a:rPr>
              <a:t>El banco Banca portugués, desea analizar la información recopilada de sus clientes con respecto a la adquisición o rechazo de una campaña para adquirir una suscripción. Se pretende desarrollar un modelo analítico predictivo que con base a la información almacenada si un cliente comprará o no la suscripción ofrecida, para ahorrar costos en servicios.</a:t>
            </a:r>
          </a:p>
          <a:p>
            <a:pPr algn="ct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E859EB-4706-D864-52DE-3778DC46D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1" y="144623"/>
            <a:ext cx="1771897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1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597193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CO" altLang="ko-KR" sz="6000">
                <a:solidFill>
                  <a:schemeClr val="bg1"/>
                </a:solidFill>
                <a:cs typeface="Arial" pitchFamily="34" charset="0"/>
              </a:rPr>
              <a:t>Muchas Gracias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536524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altLang="ko-KR" sz="1867">
                <a:solidFill>
                  <a:schemeClr val="bg1"/>
                </a:solidFill>
                <a:cs typeface="Arial" pitchFamily="34" charset="0"/>
              </a:rPr>
              <a:t>Hallazgos y conclusiones</a:t>
            </a: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F25524-845C-4B1C-85C3-1C146CC39B61}"/>
              </a:ext>
            </a:extLst>
          </p:cNvPr>
          <p:cNvSpPr/>
          <p:nvPr/>
        </p:nvSpPr>
        <p:spPr>
          <a:xfrm>
            <a:off x="6106651" y="293611"/>
            <a:ext cx="5636534" cy="5192789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DCF270-ABC8-409A-80BC-DEE717BEFF4E}"/>
              </a:ext>
            </a:extLst>
          </p:cNvPr>
          <p:cNvSpPr txBox="1"/>
          <p:nvPr/>
        </p:nvSpPr>
        <p:spPr>
          <a:xfrm>
            <a:off x="907466" y="953898"/>
            <a:ext cx="357661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E4559-A757-43D7-BC03-91CC0863D6F6}"/>
              </a:ext>
            </a:extLst>
          </p:cNvPr>
          <p:cNvSpPr txBox="1"/>
          <p:nvPr/>
        </p:nvSpPr>
        <p:spPr>
          <a:xfrm>
            <a:off x="6967044" y="1221320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E0032C-70E6-4B17-B630-828D14B11CE3}"/>
              </a:ext>
            </a:extLst>
          </p:cNvPr>
          <p:cNvGrpSpPr/>
          <p:nvPr/>
        </p:nvGrpSpPr>
        <p:grpSpPr>
          <a:xfrm>
            <a:off x="6191642" y="538400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489981-21D3-49D8-BDB3-3D6A3469F23E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s-CO" altLang="ko-KR" sz="2700" b="1" dirty="0">
                  <a:solidFill>
                    <a:schemeClr val="bg1"/>
                  </a:solidFill>
                  <a:cs typeface="Arial" pitchFamily="34" charset="0"/>
                </a:rPr>
                <a:t>L</a:t>
              </a:r>
              <a:r>
                <a:rPr lang="es-MX" altLang="ko-KR" sz="2700" b="1" dirty="0" err="1">
                  <a:solidFill>
                    <a:schemeClr val="bg1"/>
                  </a:solidFill>
                  <a:cs typeface="Arial" pitchFamily="34" charset="0"/>
                </a:rPr>
                <a:t>ínea</a:t>
              </a:r>
              <a:r>
                <a:rPr lang="es-MX" altLang="ko-KR" sz="2700" b="1" dirty="0">
                  <a:solidFill>
                    <a:schemeClr val="bg1"/>
                  </a:solidFill>
                  <a:cs typeface="Arial" pitchFamily="34" charset="0"/>
                </a:rPr>
                <a:t> de Desarrollo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4B94D-050C-4ECE-A377-EDA333297CDA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480C27B-3541-42DD-8BFE-1B1E55F07B6B}"/>
              </a:ext>
            </a:extLst>
          </p:cNvPr>
          <p:cNvSpPr txBox="1"/>
          <p:nvPr/>
        </p:nvSpPr>
        <p:spPr>
          <a:xfrm>
            <a:off x="6967044" y="2360312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724F71-9213-415A-B340-1A34CDBDB68F}"/>
              </a:ext>
            </a:extLst>
          </p:cNvPr>
          <p:cNvGrpSpPr/>
          <p:nvPr/>
        </p:nvGrpSpPr>
        <p:grpSpPr>
          <a:xfrm>
            <a:off x="6191642" y="1677392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B471D4-1DFF-414D-ADEB-396D87396F2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s-MX" altLang="ko-KR" sz="2700" b="1" dirty="0">
                  <a:solidFill>
                    <a:schemeClr val="bg1"/>
                  </a:solidFill>
                  <a:cs typeface="Arial" pitchFamily="34" charset="0"/>
                </a:rPr>
                <a:t>Análisis de Datos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E590D7-834E-450B-B29D-09FEB1FD9CD1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4EFCDA-DA26-4333-ADF2-133053F221A7}"/>
              </a:ext>
            </a:extLst>
          </p:cNvPr>
          <p:cNvSpPr txBox="1"/>
          <p:nvPr/>
        </p:nvSpPr>
        <p:spPr>
          <a:xfrm>
            <a:off x="6967044" y="3499304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23D19-FAB2-4703-B9DF-9A6EA4F79F30}"/>
              </a:ext>
            </a:extLst>
          </p:cNvPr>
          <p:cNvGrpSpPr/>
          <p:nvPr/>
        </p:nvGrpSpPr>
        <p:grpSpPr>
          <a:xfrm>
            <a:off x="6191642" y="2816384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D49065-4BB6-4009-9382-F55FE98AAE37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s-CO" altLang="ko-KR" sz="2700" b="1" dirty="0">
                  <a:solidFill>
                    <a:schemeClr val="bg1"/>
                  </a:solidFill>
                  <a:cs typeface="Arial" pitchFamily="34" charset="0"/>
                </a:rPr>
                <a:t>D</a:t>
              </a:r>
              <a:r>
                <a:rPr lang="es-MX" altLang="ko-KR" sz="2700" b="1" dirty="0">
                  <a:solidFill>
                    <a:schemeClr val="bg1"/>
                  </a:solidFill>
                  <a:cs typeface="Arial" pitchFamily="34" charset="0"/>
                </a:rPr>
                <a:t>esarrollo Modelo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76A52D-663C-41B6-9DFE-00B6835F0734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50B2B1-A938-404F-A8A1-EA1AB7F2AFE8}"/>
              </a:ext>
            </a:extLst>
          </p:cNvPr>
          <p:cNvSpPr txBox="1"/>
          <p:nvPr/>
        </p:nvSpPr>
        <p:spPr>
          <a:xfrm>
            <a:off x="6967044" y="4638296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EB834E-848A-4E1D-A444-25FC4A09A7AC}"/>
              </a:ext>
            </a:extLst>
          </p:cNvPr>
          <p:cNvGrpSpPr/>
          <p:nvPr/>
        </p:nvGrpSpPr>
        <p:grpSpPr>
          <a:xfrm>
            <a:off x="6191642" y="3955376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110F07-CBD0-46B9-942E-96BA30B16F70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s-MX" altLang="ko-KR" sz="2700" b="1" dirty="0">
                  <a:solidFill>
                    <a:schemeClr val="bg1"/>
                  </a:solidFill>
                  <a:cs typeface="Arial" pitchFamily="34" charset="0"/>
                </a:rPr>
                <a:t>Conclusiones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E987FA-3E3D-492A-BEC1-8631CA99A23A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Linea de Desarrollo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B0DBA3-4BC2-4B6A-BAC6-27C85FCDA802}"/>
              </a:ext>
            </a:extLst>
          </p:cNvPr>
          <p:cNvGrpSpPr/>
          <p:nvPr/>
        </p:nvGrpSpPr>
        <p:grpSpPr>
          <a:xfrm>
            <a:off x="9340220" y="2976777"/>
            <a:ext cx="1668200" cy="2442103"/>
            <a:chOff x="2543201" y="4388491"/>
            <a:chExt cx="2100145" cy="19110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F4F7BA-13F6-42FA-AC11-76926E0C02F7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1661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Como conclusions 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determino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análisis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sobre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clients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consumidores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donde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pueden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observer las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cualidades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clients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compradores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vez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obtuvo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predictivo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suscriptores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 no del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servicio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9E84A2-E59A-4035-884B-DFCD4C7DFAEE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Iteración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Inicial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AB5453-B3FE-4662-9BFF-F722D4F039BD}"/>
              </a:ext>
            </a:extLst>
          </p:cNvPr>
          <p:cNvGrpSpPr/>
          <p:nvPr/>
        </p:nvGrpSpPr>
        <p:grpSpPr>
          <a:xfrm>
            <a:off x="7408775" y="3542782"/>
            <a:ext cx="1668200" cy="2072771"/>
            <a:chOff x="2543201" y="4388491"/>
            <a:chExt cx="2100145" cy="162205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C8271A-D2AB-4FC9-B867-1B2C2DF90AB7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1372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obtuvo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exactitude Accuracy del 85%,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donde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vez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corrobora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validez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resultado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métricas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estables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Precisión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del 84% y Recall del 86%.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2D98F3-54B0-4080-AE4A-6C503E2B879F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Métricas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6BE1FC-B541-4AC2-BF4A-CCC0A29B4DCF}"/>
              </a:ext>
            </a:extLst>
          </p:cNvPr>
          <p:cNvGrpSpPr/>
          <p:nvPr/>
        </p:nvGrpSpPr>
        <p:grpSpPr>
          <a:xfrm>
            <a:off x="5477330" y="4120659"/>
            <a:ext cx="1668200" cy="2442103"/>
            <a:chOff x="2543201" y="4388491"/>
            <a:chExt cx="2100145" cy="191107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3371D5-322B-4114-B35B-C5FFD6CB95CA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1661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Desarrollo un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predictivo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entrenado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70%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un 30%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evaluación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Además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hizo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tratamiento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valores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atípicos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balanceo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encodización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categorías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C36F95-DC52-421D-9FEC-ACCAE32818A0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216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 Predictivo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6A9863-A70C-4542-BF09-FB74A173CEAD}"/>
              </a:ext>
            </a:extLst>
          </p:cNvPr>
          <p:cNvGrpSpPr/>
          <p:nvPr/>
        </p:nvGrpSpPr>
        <p:grpSpPr>
          <a:xfrm>
            <a:off x="2954134" y="1572873"/>
            <a:ext cx="1668200" cy="2436647"/>
            <a:chOff x="2543201" y="4374857"/>
            <a:chExt cx="2100145" cy="17801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1ED1BA-586D-44FB-A434-098562C7881D}"/>
                </a:ext>
              </a:extLst>
            </p:cNvPr>
            <p:cNvSpPr txBox="1"/>
            <p:nvPr/>
          </p:nvSpPr>
          <p:spPr>
            <a:xfrm>
              <a:off x="2551708" y="4637691"/>
              <a:ext cx="2091637" cy="1517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cuenta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base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45.211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registros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valores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nulos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 9 variables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tipo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categóricas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 7 variables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numéricas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Se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cuenta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con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variable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objetivo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tipo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categórica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ADF848-CF6F-4F89-A204-366868E94671}"/>
                </a:ext>
              </a:extLst>
            </p:cNvPr>
            <p:cNvSpPr txBox="1"/>
            <p:nvPr/>
          </p:nvSpPr>
          <p:spPr>
            <a:xfrm>
              <a:off x="2543201" y="4374857"/>
              <a:ext cx="2100145" cy="36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Entendimiento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Datos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292BD9-3CCF-4A09-8AE5-D2FB9F1A3D7B}"/>
              </a:ext>
            </a:extLst>
          </p:cNvPr>
          <p:cNvGrpSpPr/>
          <p:nvPr/>
        </p:nvGrpSpPr>
        <p:grpSpPr>
          <a:xfrm>
            <a:off x="1010319" y="2080488"/>
            <a:ext cx="1668200" cy="2556585"/>
            <a:chOff x="2543201" y="4388491"/>
            <a:chExt cx="2100145" cy="200066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5672FA-28BE-4778-8FDD-301337B49C67}"/>
                </a:ext>
              </a:extLst>
            </p:cNvPr>
            <p:cNvSpPr txBox="1"/>
            <p:nvPr/>
          </p:nvSpPr>
          <p:spPr>
            <a:xfrm>
              <a:off x="2551708" y="4727279"/>
              <a:ext cx="2086579" cy="166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 banco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portuguesa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ha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venido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realizando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una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serie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campañas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telemercadeo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que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permitido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recopilación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información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delos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clientes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Se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pretenden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aprovechar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para un </a:t>
              </a:r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modelo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predictivo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CO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 compra de suscripciones.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FC9C75-6907-4AE0-A8AB-13BC27F31EB0}"/>
                </a:ext>
              </a:extLst>
            </p:cNvPr>
            <p:cNvSpPr txBox="1"/>
            <p:nvPr/>
          </p:nvSpPr>
          <p:spPr>
            <a:xfrm>
              <a:off x="2543201" y="4388491"/>
              <a:ext cx="2100145" cy="361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Campaña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s-MX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Telecomunicación</a:t>
              </a:r>
            </a:p>
          </p:txBody>
        </p:sp>
      </p:grpSp>
      <p:sp>
        <p:nvSpPr>
          <p:cNvPr id="34" name="Round Same Side Corner Rectangle 19">
            <a:extLst>
              <a:ext uri="{FF2B5EF4-FFF2-40B4-BE49-F238E27FC236}">
                <a16:creationId xmlns:a16="http://schemas.microsoft.com/office/drawing/2014/main" id="{B1755A55-2E9C-4331-A282-1D2B7922F1C9}"/>
              </a:ext>
            </a:extLst>
          </p:cNvPr>
          <p:cNvSpPr/>
          <p:nvPr/>
        </p:nvSpPr>
        <p:spPr>
          <a:xfrm>
            <a:off x="924086" y="4598218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5" name="Round Same Side Corner Rectangle 20">
            <a:extLst>
              <a:ext uri="{FF2B5EF4-FFF2-40B4-BE49-F238E27FC236}">
                <a16:creationId xmlns:a16="http://schemas.microsoft.com/office/drawing/2014/main" id="{97364C32-8FDE-4694-942D-A9D0E70506E6}"/>
              </a:ext>
            </a:extLst>
          </p:cNvPr>
          <p:cNvSpPr/>
          <p:nvPr/>
        </p:nvSpPr>
        <p:spPr>
          <a:xfrm>
            <a:off x="2851780" y="4032159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6" name="Round Same Side Corner Rectangle 21">
            <a:extLst>
              <a:ext uri="{FF2B5EF4-FFF2-40B4-BE49-F238E27FC236}">
                <a16:creationId xmlns:a16="http://schemas.microsoft.com/office/drawing/2014/main" id="{6F43D559-7A27-44AE-8A53-C15457C769A8}"/>
              </a:ext>
            </a:extLst>
          </p:cNvPr>
          <p:cNvSpPr/>
          <p:nvPr/>
        </p:nvSpPr>
        <p:spPr>
          <a:xfrm>
            <a:off x="4779474" y="3466099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7" name="Round Same Side Corner Rectangle 22">
            <a:extLst>
              <a:ext uri="{FF2B5EF4-FFF2-40B4-BE49-F238E27FC236}">
                <a16:creationId xmlns:a16="http://schemas.microsoft.com/office/drawing/2014/main" id="{D91669AF-27C0-48EE-ADAD-55FD990412B2}"/>
              </a:ext>
            </a:extLst>
          </p:cNvPr>
          <p:cNvSpPr/>
          <p:nvPr/>
        </p:nvSpPr>
        <p:spPr>
          <a:xfrm>
            <a:off x="6618963" y="2900040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ound Same Side Corner Rectangle 23">
            <a:extLst>
              <a:ext uri="{FF2B5EF4-FFF2-40B4-BE49-F238E27FC236}">
                <a16:creationId xmlns:a16="http://schemas.microsoft.com/office/drawing/2014/main" id="{8EA50F77-2F75-41DB-8EF5-D037CED421C3}"/>
              </a:ext>
            </a:extLst>
          </p:cNvPr>
          <p:cNvSpPr/>
          <p:nvPr/>
        </p:nvSpPr>
        <p:spPr>
          <a:xfrm>
            <a:off x="8634862" y="2333980"/>
            <a:ext cx="2623688" cy="5716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9" name="직사각형 113">
            <a:extLst>
              <a:ext uri="{FF2B5EF4-FFF2-40B4-BE49-F238E27FC236}">
                <a16:creationId xmlns:a16="http://schemas.microsoft.com/office/drawing/2014/main" id="{3C839512-7806-45E3-9627-173AF140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774" y="4626424"/>
            <a:ext cx="19097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>
                <a:solidFill>
                  <a:schemeClr val="accent2"/>
                </a:solidFill>
                <a:cs typeface="Arial" charset="0"/>
              </a:rPr>
              <a:t>Adquisición</a:t>
            </a:r>
            <a:r>
              <a:rPr lang="en-US" altLang="ko-KR" b="1" dirty="0">
                <a:solidFill>
                  <a:schemeClr val="accent2"/>
                </a:solidFill>
                <a:cs typeface="Arial" charset="0"/>
              </a:rPr>
              <a:t> de </a:t>
            </a:r>
            <a:r>
              <a:rPr lang="en-US" altLang="ko-KR" b="1" dirty="0" err="1">
                <a:solidFill>
                  <a:schemeClr val="accent2"/>
                </a:solidFill>
                <a:cs typeface="Arial" charset="0"/>
              </a:rPr>
              <a:t>datos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0" name="직사각형 113">
            <a:extLst>
              <a:ext uri="{FF2B5EF4-FFF2-40B4-BE49-F238E27FC236}">
                <a16:creationId xmlns:a16="http://schemas.microsoft.com/office/drawing/2014/main" id="{8FCA6AA5-281A-471B-8700-7ECC12567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929" y="3073256"/>
            <a:ext cx="15869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>
                <a:solidFill>
                  <a:schemeClr val="accent3"/>
                </a:solidFill>
                <a:cs typeface="Arial" charset="0"/>
              </a:rPr>
              <a:t>Modelado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41" name="직사각형 113">
            <a:extLst>
              <a:ext uri="{FF2B5EF4-FFF2-40B4-BE49-F238E27FC236}">
                <a16:creationId xmlns:a16="http://schemas.microsoft.com/office/drawing/2014/main" id="{066F4695-7479-4D56-B77F-750AB301D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884" y="2494558"/>
            <a:ext cx="16617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>
                <a:solidFill>
                  <a:schemeClr val="accent4"/>
                </a:solidFill>
                <a:cs typeface="Arial" charset="0"/>
              </a:rPr>
              <a:t>Evaluación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2" name="직사각형 113">
            <a:extLst>
              <a:ext uri="{FF2B5EF4-FFF2-40B4-BE49-F238E27FC236}">
                <a16:creationId xmlns:a16="http://schemas.microsoft.com/office/drawing/2014/main" id="{0C5DBF0D-B9F4-409F-AF52-F47C01EF2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453" y="1925592"/>
            <a:ext cx="24414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>
                <a:solidFill>
                  <a:schemeClr val="accent5"/>
                </a:solidFill>
                <a:cs typeface="Arial" charset="0"/>
              </a:rPr>
              <a:t>Conclusiones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3" name="직사각형 113">
            <a:extLst>
              <a:ext uri="{FF2B5EF4-FFF2-40B4-BE49-F238E27FC236}">
                <a16:creationId xmlns:a16="http://schemas.microsoft.com/office/drawing/2014/main" id="{D5C0453A-7B66-40FB-AED7-12B7AC4F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86" y="5199316"/>
            <a:ext cx="2623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>
                <a:solidFill>
                  <a:schemeClr val="accent1"/>
                </a:solidFill>
                <a:cs typeface="Arial" charset="0"/>
              </a:rPr>
              <a:t>Entendimiento</a:t>
            </a:r>
            <a:r>
              <a:rPr lang="en-US" altLang="ko-KR" b="1" dirty="0">
                <a:solidFill>
                  <a:schemeClr val="accent1"/>
                </a:solidFill>
                <a:cs typeface="Arial" charset="0"/>
              </a:rPr>
              <a:t>  </a:t>
            </a:r>
            <a:r>
              <a:rPr lang="en-US" altLang="ko-KR" b="1" dirty="0" err="1">
                <a:solidFill>
                  <a:schemeClr val="accent1"/>
                </a:solidFill>
                <a:cs typeface="Arial" charset="0"/>
              </a:rPr>
              <a:t>negocio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/>
              <a:t>Ocupación de Clientes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D9B31B-379F-4242-99E8-108045B0AD62}"/>
              </a:ext>
            </a:extLst>
          </p:cNvPr>
          <p:cNvGrpSpPr/>
          <p:nvPr/>
        </p:nvGrpSpPr>
        <p:grpSpPr>
          <a:xfrm>
            <a:off x="7196175" y="1867862"/>
            <a:ext cx="5472000" cy="1152128"/>
            <a:chOff x="4694684" y="1960632"/>
            <a:chExt cx="4104456" cy="1152128"/>
          </a:xfrm>
        </p:grpSpPr>
        <p:sp>
          <p:nvSpPr>
            <p:cNvPr id="15" name="Right Arrow 11">
              <a:extLst>
                <a:ext uri="{FF2B5EF4-FFF2-40B4-BE49-F238E27FC236}">
                  <a16:creationId xmlns:a16="http://schemas.microsoft.com/office/drawing/2014/main" id="{BAB37CD9-AA95-4130-8937-8C2DA40359F0}"/>
                </a:ext>
              </a:extLst>
            </p:cNvPr>
            <p:cNvSpPr/>
            <p:nvPr/>
          </p:nvSpPr>
          <p:spPr>
            <a:xfrm rot="10800000">
              <a:off x="4694684" y="1960632"/>
              <a:ext cx="4104456" cy="1152128"/>
            </a:xfrm>
            <a:prstGeom prst="rightArrow">
              <a:avLst>
                <a:gd name="adj1" fmla="val 68188"/>
                <a:gd name="adj2" fmla="val 50000"/>
              </a:avLst>
            </a:prstGeom>
            <a:gradFill flip="none" rotWithShape="1">
              <a:gsLst>
                <a:gs pos="46000">
                  <a:schemeClr val="accent2"/>
                </a:gs>
                <a:gs pos="94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F978DD-7528-4168-9370-C77F99C91A31}"/>
                </a:ext>
              </a:extLst>
            </p:cNvPr>
            <p:cNvSpPr txBox="1"/>
            <p:nvPr/>
          </p:nvSpPr>
          <p:spPr>
            <a:xfrm>
              <a:off x="5272684" y="2258355"/>
              <a:ext cx="2327159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altLang="ko-KR" sz="3600" b="1" dirty="0" err="1">
                  <a:solidFill>
                    <a:schemeClr val="bg1"/>
                  </a:solidFill>
                </a:rPr>
                <a:t>Ocupación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4D737C-B84D-4931-950D-46BC44FF1AF2}"/>
              </a:ext>
            </a:extLst>
          </p:cNvPr>
          <p:cNvGrpSpPr/>
          <p:nvPr/>
        </p:nvGrpSpPr>
        <p:grpSpPr>
          <a:xfrm>
            <a:off x="7828384" y="3252293"/>
            <a:ext cx="4242668" cy="2193331"/>
            <a:chOff x="7216242" y="3252293"/>
            <a:chExt cx="4242668" cy="219333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A64E77-CEE9-4696-833D-F01B317EAA4F}"/>
                </a:ext>
              </a:extLst>
            </p:cNvPr>
            <p:cNvGrpSpPr/>
            <p:nvPr/>
          </p:nvGrpSpPr>
          <p:grpSpPr>
            <a:xfrm>
              <a:off x="7216242" y="3252293"/>
              <a:ext cx="3530017" cy="2193331"/>
              <a:chOff x="1246271" y="3256486"/>
              <a:chExt cx="3101904" cy="219333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DCED41-2F4E-4595-93D4-10B2FCB5B407}"/>
                  </a:ext>
                </a:extLst>
              </p:cNvPr>
              <p:cNvSpPr txBox="1"/>
              <p:nvPr/>
            </p:nvSpPr>
            <p:spPr>
              <a:xfrm>
                <a:off x="1395848" y="3510825"/>
                <a:ext cx="29523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O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Encontramos que la principal ocupación de los clientes está en el sector de personal de gestión, seguido por personal técnico, obreros, administradores y retirados, como principales ocupaciones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Además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se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observa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la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gráfica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que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el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sector de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estudiantes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aunque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no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aporta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un gran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número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suscriptores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dentro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porcentaje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tiene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el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mayor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número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personas con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aceptabilidad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la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campaña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-. 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FDBC9F-0004-476E-81CA-4671D6FE4978}"/>
                  </a:ext>
                </a:extLst>
              </p:cNvPr>
              <p:cNvSpPr txBox="1"/>
              <p:nvPr/>
            </p:nvSpPr>
            <p:spPr>
              <a:xfrm>
                <a:off x="1246271" y="3256486"/>
                <a:ext cx="31019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Tipo de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ocupación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los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ko-KR" sz="14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clientes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8" name="Rounded Rectangle 7">
              <a:extLst>
                <a:ext uri="{FF2B5EF4-FFF2-40B4-BE49-F238E27FC236}">
                  <a16:creationId xmlns:a16="http://schemas.microsoft.com/office/drawing/2014/main" id="{B4BC9737-07BA-428C-9554-690647302237}"/>
                </a:ext>
              </a:extLst>
            </p:cNvPr>
            <p:cNvSpPr/>
            <p:nvPr/>
          </p:nvSpPr>
          <p:spPr>
            <a:xfrm>
              <a:off x="10954381" y="3288930"/>
              <a:ext cx="504529" cy="435402"/>
            </a:xfrm>
            <a:custGeom>
              <a:avLst/>
              <a:gdLst/>
              <a:ahLst/>
              <a:cxnLst/>
              <a:rect l="l" t="t" r="r" b="b"/>
              <a:pathLst>
                <a:path w="3240006" h="2796091">
                  <a:moveTo>
                    <a:pt x="686867" y="612319"/>
                  </a:moveTo>
                  <a:cubicBezTo>
                    <a:pt x="611281" y="612319"/>
                    <a:pt x="550007" y="673593"/>
                    <a:pt x="550007" y="749179"/>
                  </a:cubicBezTo>
                  <a:cubicBezTo>
                    <a:pt x="550007" y="824765"/>
                    <a:pt x="611281" y="886039"/>
                    <a:pt x="686867" y="886039"/>
                  </a:cubicBezTo>
                  <a:cubicBezTo>
                    <a:pt x="762453" y="886039"/>
                    <a:pt x="823727" y="824765"/>
                    <a:pt x="823727" y="749179"/>
                  </a:cubicBezTo>
                  <a:cubicBezTo>
                    <a:pt x="823727" y="673593"/>
                    <a:pt x="762453" y="612319"/>
                    <a:pt x="686867" y="612319"/>
                  </a:cubicBezTo>
                  <a:close/>
                  <a:moveTo>
                    <a:pt x="1587500" y="281447"/>
                  </a:moveTo>
                  <a:cubicBezTo>
                    <a:pt x="1432061" y="281447"/>
                    <a:pt x="1306053" y="407455"/>
                    <a:pt x="1306053" y="562894"/>
                  </a:cubicBezTo>
                  <a:cubicBezTo>
                    <a:pt x="1306053" y="718333"/>
                    <a:pt x="1432061" y="844341"/>
                    <a:pt x="1587500" y="844341"/>
                  </a:cubicBezTo>
                  <a:cubicBezTo>
                    <a:pt x="1742939" y="844341"/>
                    <a:pt x="1868947" y="718333"/>
                    <a:pt x="1868947" y="562894"/>
                  </a:cubicBezTo>
                  <a:cubicBezTo>
                    <a:pt x="1868947" y="407455"/>
                    <a:pt x="1742939" y="281447"/>
                    <a:pt x="1587500" y="281447"/>
                  </a:cubicBezTo>
                  <a:close/>
                  <a:moveTo>
                    <a:pt x="1587500" y="0"/>
                  </a:moveTo>
                  <a:cubicBezTo>
                    <a:pt x="1898378" y="0"/>
                    <a:pt x="2150394" y="252016"/>
                    <a:pt x="2150394" y="562894"/>
                  </a:cubicBezTo>
                  <a:cubicBezTo>
                    <a:pt x="2150394" y="786167"/>
                    <a:pt x="2020401" y="979078"/>
                    <a:pt x="1831095" y="1068260"/>
                  </a:cubicBezTo>
                  <a:lnTo>
                    <a:pt x="2215710" y="1068260"/>
                  </a:lnTo>
                  <a:cubicBezTo>
                    <a:pt x="2374756" y="1068260"/>
                    <a:pt x="2503688" y="1197192"/>
                    <a:pt x="2503688" y="1356238"/>
                  </a:cubicBezTo>
                  <a:lnTo>
                    <a:pt x="2503688" y="1474975"/>
                  </a:lnTo>
                  <a:lnTo>
                    <a:pt x="2656086" y="1474975"/>
                  </a:lnTo>
                  <a:cubicBezTo>
                    <a:pt x="2692420" y="1474975"/>
                    <a:pt x="2722815" y="1500405"/>
                    <a:pt x="2728975" y="1534767"/>
                  </a:cubicBezTo>
                  <a:lnTo>
                    <a:pt x="3240006" y="1109804"/>
                  </a:lnTo>
                  <a:lnTo>
                    <a:pt x="3240006" y="2754548"/>
                  </a:lnTo>
                  <a:lnTo>
                    <a:pt x="2728975" y="2329585"/>
                  </a:lnTo>
                  <a:cubicBezTo>
                    <a:pt x="2722815" y="2363946"/>
                    <a:pt x="2692420" y="2389375"/>
                    <a:pt x="2656086" y="2389375"/>
                  </a:cubicBezTo>
                  <a:lnTo>
                    <a:pt x="2503688" y="2389375"/>
                  </a:lnTo>
                  <a:lnTo>
                    <a:pt x="2503688" y="2508113"/>
                  </a:lnTo>
                  <a:cubicBezTo>
                    <a:pt x="2503688" y="2667159"/>
                    <a:pt x="2374756" y="2796091"/>
                    <a:pt x="2215710" y="2796091"/>
                  </a:cubicBezTo>
                  <a:lnTo>
                    <a:pt x="287978" y="2796091"/>
                  </a:lnTo>
                  <a:cubicBezTo>
                    <a:pt x="128932" y="2796091"/>
                    <a:pt x="0" y="2667159"/>
                    <a:pt x="0" y="2508113"/>
                  </a:cubicBezTo>
                  <a:lnTo>
                    <a:pt x="0" y="1356238"/>
                  </a:lnTo>
                  <a:cubicBezTo>
                    <a:pt x="0" y="1197192"/>
                    <a:pt x="128932" y="1068260"/>
                    <a:pt x="287978" y="1068260"/>
                  </a:cubicBezTo>
                  <a:lnTo>
                    <a:pt x="544513" y="1068260"/>
                  </a:lnTo>
                  <a:cubicBezTo>
                    <a:pt x="422089" y="1014226"/>
                    <a:pt x="336949" y="891645"/>
                    <a:pt x="336949" y="749179"/>
                  </a:cubicBezTo>
                  <a:cubicBezTo>
                    <a:pt x="336949" y="555925"/>
                    <a:pt x="493613" y="399261"/>
                    <a:pt x="686867" y="399261"/>
                  </a:cubicBezTo>
                  <a:cubicBezTo>
                    <a:pt x="880121" y="399261"/>
                    <a:pt x="1036785" y="555925"/>
                    <a:pt x="1036785" y="749179"/>
                  </a:cubicBezTo>
                  <a:cubicBezTo>
                    <a:pt x="1036785" y="891645"/>
                    <a:pt x="951645" y="1014226"/>
                    <a:pt x="829222" y="1068260"/>
                  </a:cubicBezTo>
                  <a:lnTo>
                    <a:pt x="1343906" y="1068260"/>
                  </a:lnTo>
                  <a:cubicBezTo>
                    <a:pt x="1154600" y="979078"/>
                    <a:pt x="1024606" y="786167"/>
                    <a:pt x="1024606" y="562894"/>
                  </a:cubicBezTo>
                  <a:cubicBezTo>
                    <a:pt x="1024606" y="252016"/>
                    <a:pt x="1276622" y="0"/>
                    <a:pt x="1587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363D6466-9D80-7387-20FC-13084A0C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8" y="1213862"/>
            <a:ext cx="6988979" cy="499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9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Meses de Mayor </a:t>
            </a:r>
            <a:r>
              <a:rPr lang="en-US" dirty="0" err="1"/>
              <a:t>Suscripción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563A504-D0DC-450B-8926-44114A9E2DC8}"/>
              </a:ext>
            </a:extLst>
          </p:cNvPr>
          <p:cNvGraphicFramePr/>
          <p:nvPr/>
        </p:nvGraphicFramePr>
        <p:xfrm>
          <a:off x="5879976" y="1764288"/>
          <a:ext cx="5402159" cy="4420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7F92D4D-00FD-4744-90D1-2181F5C32995}"/>
              </a:ext>
            </a:extLst>
          </p:cNvPr>
          <p:cNvSpPr/>
          <p:nvPr/>
        </p:nvSpPr>
        <p:spPr>
          <a:xfrm>
            <a:off x="909865" y="5941914"/>
            <a:ext cx="457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D7076FDC-E40F-48E1-866E-9E8E26578800}"/>
              </a:ext>
            </a:extLst>
          </p:cNvPr>
          <p:cNvGrpSpPr/>
          <p:nvPr/>
        </p:nvGrpSpPr>
        <p:grpSpPr>
          <a:xfrm>
            <a:off x="822139" y="1745742"/>
            <a:ext cx="4747451" cy="2087635"/>
            <a:chOff x="842005" y="1745125"/>
            <a:chExt cx="3672408" cy="8093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E57CB0-EBDA-4BBF-AC6A-A0CA74DDC09B}"/>
                </a:ext>
              </a:extLst>
            </p:cNvPr>
            <p:cNvSpPr txBox="1"/>
            <p:nvPr/>
          </p:nvSpPr>
          <p:spPr>
            <a:xfrm>
              <a:off x="842005" y="1745125"/>
              <a:ext cx="3672408" cy="131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altLang="ko-KR" sz="1600" b="1">
                  <a:solidFill>
                    <a:schemeClr val="accent1"/>
                  </a:solidFill>
                  <a:cs typeface="Arial" pitchFamily="34" charset="0"/>
                </a:rPr>
                <a:t>Temporadas Importantes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75C128-9D52-4A2A-A567-BD4159AFAC91}"/>
                </a:ext>
              </a:extLst>
            </p:cNvPr>
            <p:cNvSpPr txBox="1"/>
            <p:nvPr/>
          </p:nvSpPr>
          <p:spPr>
            <a:xfrm>
              <a:off x="842005" y="2089142"/>
              <a:ext cx="3672408" cy="465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Según la información recopilada, la mejor temporada es en el Verano, con una mayor cantidad de clientes y temporada con más suscripciones. Los meses con mayor recibimiento son Mayo, Agosto y Julio. Además, aunque Marzo no es un mes de grandes números, se observa que es el mes con la mayor probabilidad de que un cliente se suscriba.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95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/>
              <a:t>Resultados de Última Campaña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BE20E4B9-67EF-49AC-B76F-ACC1A03C69E7}"/>
              </a:ext>
            </a:extLst>
          </p:cNvPr>
          <p:cNvSpPr/>
          <p:nvPr/>
        </p:nvSpPr>
        <p:spPr>
          <a:xfrm rot="18900000">
            <a:off x="1036514" y="1786842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47">
            <a:extLst>
              <a:ext uri="{FF2B5EF4-FFF2-40B4-BE49-F238E27FC236}">
                <a16:creationId xmlns:a16="http://schemas.microsoft.com/office/drawing/2014/main" id="{17AE30B6-F8FF-4F8A-AB7F-E61F27FF07FE}"/>
              </a:ext>
            </a:extLst>
          </p:cNvPr>
          <p:cNvSpPr/>
          <p:nvPr/>
        </p:nvSpPr>
        <p:spPr>
          <a:xfrm rot="18900000">
            <a:off x="1036514" y="2930198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8">
            <a:extLst>
              <a:ext uri="{FF2B5EF4-FFF2-40B4-BE49-F238E27FC236}">
                <a16:creationId xmlns:a16="http://schemas.microsoft.com/office/drawing/2014/main" id="{9C0DD38F-0AB7-41EB-A898-D12A2FF3C850}"/>
              </a:ext>
            </a:extLst>
          </p:cNvPr>
          <p:cNvSpPr/>
          <p:nvPr/>
        </p:nvSpPr>
        <p:spPr>
          <a:xfrm rot="18900000">
            <a:off x="10660238" y="2469604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49">
            <a:extLst>
              <a:ext uri="{FF2B5EF4-FFF2-40B4-BE49-F238E27FC236}">
                <a16:creationId xmlns:a16="http://schemas.microsoft.com/office/drawing/2014/main" id="{C784B5A1-043D-41D8-A935-271607674935}"/>
              </a:ext>
            </a:extLst>
          </p:cNvPr>
          <p:cNvSpPr/>
          <p:nvPr/>
        </p:nvSpPr>
        <p:spPr>
          <a:xfrm rot="18900000">
            <a:off x="10664978" y="3613808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DBF5EF-7116-4B70-A3A8-7B004B638664}"/>
              </a:ext>
            </a:extLst>
          </p:cNvPr>
          <p:cNvGrpSpPr/>
          <p:nvPr/>
        </p:nvGrpSpPr>
        <p:grpSpPr>
          <a:xfrm>
            <a:off x="3833688" y="3421474"/>
            <a:ext cx="4177822" cy="4215293"/>
            <a:chOff x="2766426" y="4276952"/>
            <a:chExt cx="3747822" cy="3781436"/>
          </a:xfrm>
        </p:grpSpPr>
        <p:sp>
          <p:nvSpPr>
            <p:cNvPr id="8" name="Pie 4">
              <a:extLst>
                <a:ext uri="{FF2B5EF4-FFF2-40B4-BE49-F238E27FC236}">
                  <a16:creationId xmlns:a16="http://schemas.microsoft.com/office/drawing/2014/main" id="{DC92F74A-FFF1-48A9-B07C-4E1B68A2FCCD}"/>
                </a:ext>
              </a:extLst>
            </p:cNvPr>
            <p:cNvSpPr/>
            <p:nvPr/>
          </p:nvSpPr>
          <p:spPr>
            <a:xfrm rot="5400000">
              <a:off x="2766426" y="4276952"/>
              <a:ext cx="3672408" cy="3672408"/>
            </a:xfrm>
            <a:prstGeom prst="pie">
              <a:avLst>
                <a:gd name="adj1" fmla="val 12963840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Pie 39">
              <a:extLst>
                <a:ext uri="{FF2B5EF4-FFF2-40B4-BE49-F238E27FC236}">
                  <a16:creationId xmlns:a16="http://schemas.microsoft.com/office/drawing/2014/main" id="{11F90B69-3215-4B62-BB46-4D73A6FF6A82}"/>
                </a:ext>
              </a:extLst>
            </p:cNvPr>
            <p:cNvSpPr/>
            <p:nvPr/>
          </p:nvSpPr>
          <p:spPr>
            <a:xfrm>
              <a:off x="2781636" y="4315141"/>
              <a:ext cx="3672000" cy="3672000"/>
            </a:xfrm>
            <a:prstGeom prst="pie">
              <a:avLst>
                <a:gd name="adj1" fmla="val 15653484"/>
                <a:gd name="adj2" fmla="val 1795574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Pie 40">
              <a:extLst>
                <a:ext uri="{FF2B5EF4-FFF2-40B4-BE49-F238E27FC236}">
                  <a16:creationId xmlns:a16="http://schemas.microsoft.com/office/drawing/2014/main" id="{9D484E8D-B26B-4000-B7BB-DDC2F8D6F87E}"/>
                </a:ext>
              </a:extLst>
            </p:cNvPr>
            <p:cNvSpPr/>
            <p:nvPr/>
          </p:nvSpPr>
          <p:spPr>
            <a:xfrm>
              <a:off x="2842248" y="4386388"/>
              <a:ext cx="3672000" cy="3672000"/>
            </a:xfrm>
            <a:prstGeom prst="pie">
              <a:avLst>
                <a:gd name="adj1" fmla="val 13181713"/>
                <a:gd name="adj2" fmla="val 1522404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Pie 41">
              <a:extLst>
                <a:ext uri="{FF2B5EF4-FFF2-40B4-BE49-F238E27FC236}">
                  <a16:creationId xmlns:a16="http://schemas.microsoft.com/office/drawing/2014/main" id="{AE8421FB-7BC2-4FEF-BC4C-E9E3E8CF6DD9}"/>
                </a:ext>
              </a:extLst>
            </p:cNvPr>
            <p:cNvSpPr/>
            <p:nvPr/>
          </p:nvSpPr>
          <p:spPr>
            <a:xfrm rot="16200000">
              <a:off x="3148831" y="4686390"/>
              <a:ext cx="2809081" cy="2809081"/>
            </a:xfrm>
            <a:prstGeom prst="pie">
              <a:avLst>
                <a:gd name="adj1" fmla="val 16181279"/>
                <a:gd name="adj2" fmla="val 180910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7C467DD2-8EFA-4ABC-A6BF-039FC473770B}"/>
              </a:ext>
            </a:extLst>
          </p:cNvPr>
          <p:cNvSpPr/>
          <p:nvPr/>
        </p:nvSpPr>
        <p:spPr>
          <a:xfrm>
            <a:off x="5515439" y="4912689"/>
            <a:ext cx="1019312" cy="1019312"/>
          </a:xfrm>
          <a:prstGeom prst="ellipse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CBEF8-DC9E-440C-A93D-ACB904A626A6}"/>
              </a:ext>
            </a:extLst>
          </p:cNvPr>
          <p:cNvSpPr txBox="1"/>
          <p:nvPr/>
        </p:nvSpPr>
        <p:spPr>
          <a:xfrm>
            <a:off x="7733926" y="3866357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 su parte existe un 4.07% de clientes con situación desconocida frente a la campaña.</a:t>
            </a:r>
            <a:endParaRPr lang="es-MX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E8CBB8-A5C0-4B2A-8D37-B2248D9A469B}"/>
              </a:ext>
            </a:extLst>
          </p:cNvPr>
          <p:cNvSpPr txBox="1"/>
          <p:nvPr/>
        </p:nvSpPr>
        <p:spPr>
          <a:xfrm>
            <a:off x="7724139" y="3543638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Otros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Casos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E685F0-62A8-4914-A7AF-3A9BCB2D28F7}"/>
              </a:ext>
            </a:extLst>
          </p:cNvPr>
          <p:cNvCxnSpPr/>
          <p:nvPr/>
        </p:nvCxnSpPr>
        <p:spPr>
          <a:xfrm>
            <a:off x="7653240" y="3857212"/>
            <a:ext cx="2952000" cy="0"/>
          </a:xfrm>
          <a:prstGeom prst="line">
            <a:avLst/>
          </a:prstGeom>
          <a:ln w="12700"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8D95E9-78B8-4026-941B-27ADF5D73D5E}"/>
              </a:ext>
            </a:extLst>
          </p:cNvPr>
          <p:cNvSpPr txBox="1"/>
          <p:nvPr/>
        </p:nvSpPr>
        <p:spPr>
          <a:xfrm>
            <a:off x="1578801" y="2020975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número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casos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éxito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suscritos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es bajo con un valor del 3.34% de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clientes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0CAA0D-C5EA-4494-A592-9384DAED0729}"/>
              </a:ext>
            </a:extLst>
          </p:cNvPr>
          <p:cNvSpPr txBox="1"/>
          <p:nvPr/>
        </p:nvSpPr>
        <p:spPr>
          <a:xfrm>
            <a:off x="1580402" y="1710132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Éxito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5D3B87-D993-4023-B277-E36761C6565B}"/>
              </a:ext>
            </a:extLst>
          </p:cNvPr>
          <p:cNvCxnSpPr/>
          <p:nvPr/>
        </p:nvCxnSpPr>
        <p:spPr>
          <a:xfrm>
            <a:off x="1555320" y="2013369"/>
            <a:ext cx="2952000" cy="2612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92171F-E377-4F30-A905-AD7400BB440B}"/>
              </a:ext>
            </a:extLst>
          </p:cNvPr>
          <p:cNvSpPr txBox="1"/>
          <p:nvPr/>
        </p:nvSpPr>
        <p:spPr>
          <a:xfrm>
            <a:off x="1578801" y="3164975"/>
            <a:ext cx="2899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impacto de la campaña sobre los clientes, en su mayoría es desconocido con un 81.75% de estado desconocido. Es decir que no se sabe si realmente funcionó o no.</a:t>
            </a:r>
            <a:endParaRPr lang="es-CO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5C605-DA5B-4B60-AB61-9572164EA088}"/>
              </a:ext>
            </a:extLst>
          </p:cNvPr>
          <p:cNvSpPr txBox="1"/>
          <p:nvPr/>
        </p:nvSpPr>
        <p:spPr>
          <a:xfrm>
            <a:off x="1580402" y="2854132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Desconocido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9294D7-806B-47B1-83FE-2A77B059D0B9}"/>
              </a:ext>
            </a:extLst>
          </p:cNvPr>
          <p:cNvCxnSpPr>
            <a:cxnSpLocks/>
          </p:cNvCxnSpPr>
          <p:nvPr/>
        </p:nvCxnSpPr>
        <p:spPr>
          <a:xfrm flipV="1">
            <a:off x="1555320" y="3157134"/>
            <a:ext cx="2952000" cy="237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4BC82A-55BE-4490-81CC-6D33F440FC91}"/>
              </a:ext>
            </a:extLst>
          </p:cNvPr>
          <p:cNvSpPr txBox="1"/>
          <p:nvPr/>
        </p:nvSpPr>
        <p:spPr>
          <a:xfrm>
            <a:off x="7770358" y="2722357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 su parte el 10.84% de los clientes no se convencieron con la campaña y no tomaron una suscripción.</a:t>
            </a:r>
            <a:endParaRPr lang="es-CO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AECE00-62E4-408B-9EC9-0CB2441FD375}"/>
              </a:ext>
            </a:extLst>
          </p:cNvPr>
          <p:cNvSpPr txBox="1"/>
          <p:nvPr/>
        </p:nvSpPr>
        <p:spPr>
          <a:xfrm>
            <a:off x="7760571" y="2399638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Fallido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496A9A-F1FE-4249-A83A-A87C66475E7E}"/>
              </a:ext>
            </a:extLst>
          </p:cNvPr>
          <p:cNvCxnSpPr/>
          <p:nvPr/>
        </p:nvCxnSpPr>
        <p:spPr>
          <a:xfrm>
            <a:off x="7653240" y="2713212"/>
            <a:ext cx="2952000" cy="0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5A2CCD-97BC-4419-8F01-03642DA37B07}"/>
              </a:ext>
            </a:extLst>
          </p:cNvPr>
          <p:cNvSpPr txBox="1"/>
          <p:nvPr/>
        </p:nvSpPr>
        <p:spPr>
          <a:xfrm>
            <a:off x="1396719" y="4591324"/>
            <a:ext cx="2352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s-MX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En resumen, la campaña anterior no tuvo ningún éxito notable.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AC9E8C-CD3A-4F88-A461-51D876F29741}"/>
              </a:ext>
            </a:extLst>
          </p:cNvPr>
          <p:cNvSpPr txBox="1"/>
          <p:nvPr/>
        </p:nvSpPr>
        <p:spPr>
          <a:xfrm>
            <a:off x="6665140" y="4880224"/>
            <a:ext cx="1262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81.75%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11FCF3-B290-4B44-975C-4C89FDF7E851}"/>
              </a:ext>
            </a:extLst>
          </p:cNvPr>
          <p:cNvSpPr txBox="1"/>
          <p:nvPr/>
        </p:nvSpPr>
        <p:spPr>
          <a:xfrm>
            <a:off x="5476704" y="3676657"/>
            <a:ext cx="1333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10.84%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D73410-8B4D-4FA8-A06D-B3F75D81F43E}"/>
              </a:ext>
            </a:extLst>
          </p:cNvPr>
          <p:cNvSpPr txBox="1"/>
          <p:nvPr/>
        </p:nvSpPr>
        <p:spPr>
          <a:xfrm rot="172123">
            <a:off x="4617891" y="3890685"/>
            <a:ext cx="946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4.07%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EC19CC-EFBC-4A4B-924F-CDFF53D6850F}"/>
              </a:ext>
            </a:extLst>
          </p:cNvPr>
          <p:cNvSpPr txBox="1"/>
          <p:nvPr/>
        </p:nvSpPr>
        <p:spPr>
          <a:xfrm>
            <a:off x="4192401" y="4971665"/>
            <a:ext cx="107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3.34%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63572-0C3D-46E5-99B4-A6296ECDABB7}"/>
              </a:ext>
            </a:extLst>
          </p:cNvPr>
          <p:cNvSpPr txBox="1"/>
          <p:nvPr/>
        </p:nvSpPr>
        <p:spPr>
          <a:xfrm>
            <a:off x="5560254" y="526547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624C1A-A422-440B-B1CE-D2A1D503B438}"/>
              </a:ext>
            </a:extLst>
          </p:cNvPr>
          <p:cNvGrpSpPr/>
          <p:nvPr/>
        </p:nvGrpSpPr>
        <p:grpSpPr>
          <a:xfrm>
            <a:off x="5023294" y="2112759"/>
            <a:ext cx="769656" cy="1559495"/>
            <a:chOff x="3789816" y="2639713"/>
            <a:chExt cx="690440" cy="139898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5FA74EE-04D9-42F7-A11D-75FC8C13C707}"/>
                </a:ext>
              </a:extLst>
            </p:cNvPr>
            <p:cNvSpPr/>
            <p:nvPr/>
          </p:nvSpPr>
          <p:spPr>
            <a:xfrm>
              <a:off x="4129882" y="2639713"/>
              <a:ext cx="249050" cy="2490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Freeform 51">
              <a:extLst>
                <a:ext uri="{FF2B5EF4-FFF2-40B4-BE49-F238E27FC236}">
                  <a16:creationId xmlns:a16="http://schemas.microsoft.com/office/drawing/2014/main" id="{05F0A967-CFA2-442F-94C2-B5A270AFC44D}"/>
                </a:ext>
              </a:extLst>
            </p:cNvPr>
            <p:cNvSpPr/>
            <p:nvPr/>
          </p:nvSpPr>
          <p:spPr>
            <a:xfrm>
              <a:off x="3874483" y="2890551"/>
              <a:ext cx="605773" cy="948528"/>
            </a:xfrm>
            <a:custGeom>
              <a:avLst/>
              <a:gdLst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21931 w 1998331"/>
                <a:gd name="connsiteY9" fmla="*/ 638175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21931 w 1998331"/>
                <a:gd name="connsiteY9" fmla="*/ 638175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40573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57019 w 1998331"/>
                <a:gd name="connsiteY8" fmla="*/ 465355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66886 w 1998331"/>
                <a:gd name="connsiteY8" fmla="*/ 468644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71590 w 1998331"/>
                <a:gd name="connsiteY7" fmla="*/ 1452734 h 2981325"/>
                <a:gd name="connsiteX8" fmla="*/ 666886 w 1998331"/>
                <a:gd name="connsiteY8" fmla="*/ 468644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71590 w 1998331"/>
                <a:gd name="connsiteY7" fmla="*/ 1452734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83548 w 1998331"/>
                <a:gd name="connsiteY6" fmla="*/ 199058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17028 w 1998331"/>
                <a:gd name="connsiteY2" fmla="*/ 1406753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090714 w 1998331"/>
                <a:gd name="connsiteY2" fmla="*/ 1423199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30185 w 1998331"/>
                <a:gd name="connsiteY2" fmla="*/ 139688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30185 w 1998331"/>
                <a:gd name="connsiteY2" fmla="*/ 139688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60231"/>
                <a:gd name="connsiteY0" fmla="*/ 0 h 2981325"/>
                <a:gd name="connsiteX1" fmla="*/ 1341106 w 1960231"/>
                <a:gd name="connsiteY1" fmla="*/ 333375 h 2981325"/>
                <a:gd name="connsiteX2" fmla="*/ 1130185 w 1960231"/>
                <a:gd name="connsiteY2" fmla="*/ 1396885 h 2981325"/>
                <a:gd name="connsiteX3" fmla="*/ 1906233 w 1960231"/>
                <a:gd name="connsiteY3" fmla="*/ 1669684 h 2981325"/>
                <a:gd name="connsiteX4" fmla="*/ 1960231 w 1960231"/>
                <a:gd name="connsiteY4" fmla="*/ 2981325 h 2981325"/>
                <a:gd name="connsiteX5" fmla="*/ 1522081 w 1960231"/>
                <a:gd name="connsiteY5" fmla="*/ 2962275 h 2981325"/>
                <a:gd name="connsiteX6" fmla="*/ 1560524 w 1960231"/>
                <a:gd name="connsiteY6" fmla="*/ 2030058 h 2981325"/>
                <a:gd name="connsiteX7" fmla="*/ 494614 w 1960231"/>
                <a:gd name="connsiteY7" fmla="*/ 1459312 h 2981325"/>
                <a:gd name="connsiteX8" fmla="*/ 643862 w 1960231"/>
                <a:gd name="connsiteY8" fmla="*/ 481801 h 2981325"/>
                <a:gd name="connsiteX9" fmla="*/ 302196 w 1960231"/>
                <a:gd name="connsiteY9" fmla="*/ 657911 h 2981325"/>
                <a:gd name="connsiteX10" fmla="*/ 0 w 1960231"/>
                <a:gd name="connsiteY10" fmla="*/ 395733 h 2981325"/>
                <a:gd name="connsiteX11" fmla="*/ 788656 w 1960231"/>
                <a:gd name="connsiteY11" fmla="*/ 0 h 2981325"/>
                <a:gd name="connsiteX0" fmla="*/ 788656 w 1950363"/>
                <a:gd name="connsiteY0" fmla="*/ 0 h 2962275"/>
                <a:gd name="connsiteX1" fmla="*/ 1341106 w 1950363"/>
                <a:gd name="connsiteY1" fmla="*/ 333375 h 2962275"/>
                <a:gd name="connsiteX2" fmla="*/ 1130185 w 1950363"/>
                <a:gd name="connsiteY2" fmla="*/ 1396885 h 2962275"/>
                <a:gd name="connsiteX3" fmla="*/ 1906233 w 1950363"/>
                <a:gd name="connsiteY3" fmla="*/ 1669684 h 2962275"/>
                <a:gd name="connsiteX4" fmla="*/ 1950363 w 1950363"/>
                <a:gd name="connsiteY4" fmla="*/ 2928698 h 2962275"/>
                <a:gd name="connsiteX5" fmla="*/ 1522081 w 1950363"/>
                <a:gd name="connsiteY5" fmla="*/ 2962275 h 2962275"/>
                <a:gd name="connsiteX6" fmla="*/ 1560524 w 1950363"/>
                <a:gd name="connsiteY6" fmla="*/ 2030058 h 2962275"/>
                <a:gd name="connsiteX7" fmla="*/ 494614 w 1950363"/>
                <a:gd name="connsiteY7" fmla="*/ 1459312 h 2962275"/>
                <a:gd name="connsiteX8" fmla="*/ 643862 w 1950363"/>
                <a:gd name="connsiteY8" fmla="*/ 481801 h 2962275"/>
                <a:gd name="connsiteX9" fmla="*/ 302196 w 1950363"/>
                <a:gd name="connsiteY9" fmla="*/ 657911 h 2962275"/>
                <a:gd name="connsiteX10" fmla="*/ 0 w 1950363"/>
                <a:gd name="connsiteY10" fmla="*/ 395733 h 2962275"/>
                <a:gd name="connsiteX11" fmla="*/ 788656 w 1950363"/>
                <a:gd name="connsiteY11" fmla="*/ 0 h 2962275"/>
                <a:gd name="connsiteX0" fmla="*/ 788656 w 1937206"/>
                <a:gd name="connsiteY0" fmla="*/ 0 h 2962275"/>
                <a:gd name="connsiteX1" fmla="*/ 1341106 w 1937206"/>
                <a:gd name="connsiteY1" fmla="*/ 333375 h 2962275"/>
                <a:gd name="connsiteX2" fmla="*/ 1130185 w 1937206"/>
                <a:gd name="connsiteY2" fmla="*/ 1396885 h 2962275"/>
                <a:gd name="connsiteX3" fmla="*/ 1906233 w 1937206"/>
                <a:gd name="connsiteY3" fmla="*/ 1669684 h 2962275"/>
                <a:gd name="connsiteX4" fmla="*/ 1937206 w 1937206"/>
                <a:gd name="connsiteY4" fmla="*/ 2928698 h 2962275"/>
                <a:gd name="connsiteX5" fmla="*/ 1522081 w 1937206"/>
                <a:gd name="connsiteY5" fmla="*/ 2962275 h 2962275"/>
                <a:gd name="connsiteX6" fmla="*/ 1560524 w 1937206"/>
                <a:gd name="connsiteY6" fmla="*/ 2030058 h 2962275"/>
                <a:gd name="connsiteX7" fmla="*/ 494614 w 1937206"/>
                <a:gd name="connsiteY7" fmla="*/ 1459312 h 2962275"/>
                <a:gd name="connsiteX8" fmla="*/ 643862 w 1937206"/>
                <a:gd name="connsiteY8" fmla="*/ 481801 h 2962275"/>
                <a:gd name="connsiteX9" fmla="*/ 302196 w 1937206"/>
                <a:gd name="connsiteY9" fmla="*/ 657911 h 2962275"/>
                <a:gd name="connsiteX10" fmla="*/ 0 w 1937206"/>
                <a:gd name="connsiteY10" fmla="*/ 395733 h 2962275"/>
                <a:gd name="connsiteX11" fmla="*/ 788656 w 1937206"/>
                <a:gd name="connsiteY11" fmla="*/ 0 h 2962275"/>
                <a:gd name="connsiteX0" fmla="*/ 788656 w 1994509"/>
                <a:gd name="connsiteY0" fmla="*/ 0 h 2962275"/>
                <a:gd name="connsiteX1" fmla="*/ 1341106 w 1994509"/>
                <a:gd name="connsiteY1" fmla="*/ 333375 h 2962275"/>
                <a:gd name="connsiteX2" fmla="*/ 1130185 w 1994509"/>
                <a:gd name="connsiteY2" fmla="*/ 1396885 h 2962275"/>
                <a:gd name="connsiteX3" fmla="*/ 1906233 w 1994509"/>
                <a:gd name="connsiteY3" fmla="*/ 1669684 h 2962275"/>
                <a:gd name="connsiteX4" fmla="*/ 1937206 w 1994509"/>
                <a:gd name="connsiteY4" fmla="*/ 2928698 h 2962275"/>
                <a:gd name="connsiteX5" fmla="*/ 1522081 w 1994509"/>
                <a:gd name="connsiteY5" fmla="*/ 2962275 h 2962275"/>
                <a:gd name="connsiteX6" fmla="*/ 1560524 w 1994509"/>
                <a:gd name="connsiteY6" fmla="*/ 2030058 h 2962275"/>
                <a:gd name="connsiteX7" fmla="*/ 494614 w 1994509"/>
                <a:gd name="connsiteY7" fmla="*/ 1459312 h 2962275"/>
                <a:gd name="connsiteX8" fmla="*/ 643862 w 1994509"/>
                <a:gd name="connsiteY8" fmla="*/ 481801 h 2962275"/>
                <a:gd name="connsiteX9" fmla="*/ 302196 w 1994509"/>
                <a:gd name="connsiteY9" fmla="*/ 657911 h 2962275"/>
                <a:gd name="connsiteX10" fmla="*/ 0 w 1994509"/>
                <a:gd name="connsiteY10" fmla="*/ 395733 h 2962275"/>
                <a:gd name="connsiteX11" fmla="*/ 788656 w 1994509"/>
                <a:gd name="connsiteY11" fmla="*/ 0 h 2962275"/>
                <a:gd name="connsiteX0" fmla="*/ 788656 w 2013417"/>
                <a:gd name="connsiteY0" fmla="*/ 0 h 2962275"/>
                <a:gd name="connsiteX1" fmla="*/ 1341106 w 2013417"/>
                <a:gd name="connsiteY1" fmla="*/ 333375 h 2962275"/>
                <a:gd name="connsiteX2" fmla="*/ 1130185 w 2013417"/>
                <a:gd name="connsiteY2" fmla="*/ 1396885 h 2962275"/>
                <a:gd name="connsiteX3" fmla="*/ 1906233 w 2013417"/>
                <a:gd name="connsiteY3" fmla="*/ 1669684 h 2962275"/>
                <a:gd name="connsiteX4" fmla="*/ 1937206 w 2013417"/>
                <a:gd name="connsiteY4" fmla="*/ 2928698 h 2962275"/>
                <a:gd name="connsiteX5" fmla="*/ 1522081 w 2013417"/>
                <a:gd name="connsiteY5" fmla="*/ 2962275 h 2962275"/>
                <a:gd name="connsiteX6" fmla="*/ 1560524 w 2013417"/>
                <a:gd name="connsiteY6" fmla="*/ 2030058 h 2962275"/>
                <a:gd name="connsiteX7" fmla="*/ 494614 w 2013417"/>
                <a:gd name="connsiteY7" fmla="*/ 1459312 h 2962275"/>
                <a:gd name="connsiteX8" fmla="*/ 643862 w 2013417"/>
                <a:gd name="connsiteY8" fmla="*/ 481801 h 2962275"/>
                <a:gd name="connsiteX9" fmla="*/ 302196 w 2013417"/>
                <a:gd name="connsiteY9" fmla="*/ 657911 h 2962275"/>
                <a:gd name="connsiteX10" fmla="*/ 0 w 2013417"/>
                <a:gd name="connsiteY10" fmla="*/ 395733 h 2962275"/>
                <a:gd name="connsiteX11" fmla="*/ 788656 w 2013417"/>
                <a:gd name="connsiteY11" fmla="*/ 0 h 2962275"/>
                <a:gd name="connsiteX0" fmla="*/ 788656 w 2028526"/>
                <a:gd name="connsiteY0" fmla="*/ 0 h 2962275"/>
                <a:gd name="connsiteX1" fmla="*/ 1341106 w 2028526"/>
                <a:gd name="connsiteY1" fmla="*/ 333375 h 2962275"/>
                <a:gd name="connsiteX2" fmla="*/ 1130185 w 2028526"/>
                <a:gd name="connsiteY2" fmla="*/ 1396885 h 2962275"/>
                <a:gd name="connsiteX3" fmla="*/ 1906233 w 2028526"/>
                <a:gd name="connsiteY3" fmla="*/ 1669684 h 2962275"/>
                <a:gd name="connsiteX4" fmla="*/ 1937206 w 2028526"/>
                <a:gd name="connsiteY4" fmla="*/ 2928698 h 2962275"/>
                <a:gd name="connsiteX5" fmla="*/ 1522081 w 2028526"/>
                <a:gd name="connsiteY5" fmla="*/ 2962275 h 2962275"/>
                <a:gd name="connsiteX6" fmla="*/ 1560524 w 2028526"/>
                <a:gd name="connsiteY6" fmla="*/ 2030058 h 2962275"/>
                <a:gd name="connsiteX7" fmla="*/ 494614 w 2028526"/>
                <a:gd name="connsiteY7" fmla="*/ 1459312 h 2962275"/>
                <a:gd name="connsiteX8" fmla="*/ 643862 w 2028526"/>
                <a:gd name="connsiteY8" fmla="*/ 481801 h 2962275"/>
                <a:gd name="connsiteX9" fmla="*/ 302196 w 2028526"/>
                <a:gd name="connsiteY9" fmla="*/ 657911 h 2962275"/>
                <a:gd name="connsiteX10" fmla="*/ 0 w 2028526"/>
                <a:gd name="connsiteY10" fmla="*/ 395733 h 2962275"/>
                <a:gd name="connsiteX11" fmla="*/ 788656 w 2028526"/>
                <a:gd name="connsiteY11" fmla="*/ 0 h 2962275"/>
                <a:gd name="connsiteX0" fmla="*/ 788656 w 2048244"/>
                <a:gd name="connsiteY0" fmla="*/ 0 h 2962275"/>
                <a:gd name="connsiteX1" fmla="*/ 1341106 w 2048244"/>
                <a:gd name="connsiteY1" fmla="*/ 333375 h 2962275"/>
                <a:gd name="connsiteX2" fmla="*/ 1130185 w 2048244"/>
                <a:gd name="connsiteY2" fmla="*/ 1396885 h 2962275"/>
                <a:gd name="connsiteX3" fmla="*/ 1935836 w 2048244"/>
                <a:gd name="connsiteY3" fmla="*/ 1679551 h 2962275"/>
                <a:gd name="connsiteX4" fmla="*/ 1937206 w 2048244"/>
                <a:gd name="connsiteY4" fmla="*/ 2928698 h 2962275"/>
                <a:gd name="connsiteX5" fmla="*/ 1522081 w 2048244"/>
                <a:gd name="connsiteY5" fmla="*/ 2962275 h 2962275"/>
                <a:gd name="connsiteX6" fmla="*/ 1560524 w 2048244"/>
                <a:gd name="connsiteY6" fmla="*/ 2030058 h 2962275"/>
                <a:gd name="connsiteX7" fmla="*/ 494614 w 2048244"/>
                <a:gd name="connsiteY7" fmla="*/ 1459312 h 2962275"/>
                <a:gd name="connsiteX8" fmla="*/ 643862 w 2048244"/>
                <a:gd name="connsiteY8" fmla="*/ 481801 h 2962275"/>
                <a:gd name="connsiteX9" fmla="*/ 302196 w 2048244"/>
                <a:gd name="connsiteY9" fmla="*/ 657911 h 2962275"/>
                <a:gd name="connsiteX10" fmla="*/ 0 w 2048244"/>
                <a:gd name="connsiteY10" fmla="*/ 395733 h 2962275"/>
                <a:gd name="connsiteX11" fmla="*/ 788656 w 2048244"/>
                <a:gd name="connsiteY11" fmla="*/ 0 h 2962275"/>
                <a:gd name="connsiteX0" fmla="*/ 788656 w 2020800"/>
                <a:gd name="connsiteY0" fmla="*/ 0 h 2962275"/>
                <a:gd name="connsiteX1" fmla="*/ 1341106 w 2020800"/>
                <a:gd name="connsiteY1" fmla="*/ 333375 h 2962275"/>
                <a:gd name="connsiteX2" fmla="*/ 1130185 w 2020800"/>
                <a:gd name="connsiteY2" fmla="*/ 1396885 h 2962275"/>
                <a:gd name="connsiteX3" fmla="*/ 1935836 w 2020800"/>
                <a:gd name="connsiteY3" fmla="*/ 1679551 h 2962275"/>
                <a:gd name="connsiteX4" fmla="*/ 1937206 w 2020800"/>
                <a:gd name="connsiteY4" fmla="*/ 2928698 h 2962275"/>
                <a:gd name="connsiteX5" fmla="*/ 1522081 w 2020800"/>
                <a:gd name="connsiteY5" fmla="*/ 2962275 h 2962275"/>
                <a:gd name="connsiteX6" fmla="*/ 1560524 w 2020800"/>
                <a:gd name="connsiteY6" fmla="*/ 2030058 h 2962275"/>
                <a:gd name="connsiteX7" fmla="*/ 494614 w 2020800"/>
                <a:gd name="connsiteY7" fmla="*/ 1459312 h 2962275"/>
                <a:gd name="connsiteX8" fmla="*/ 643862 w 2020800"/>
                <a:gd name="connsiteY8" fmla="*/ 481801 h 2962275"/>
                <a:gd name="connsiteX9" fmla="*/ 302196 w 2020800"/>
                <a:gd name="connsiteY9" fmla="*/ 657911 h 2962275"/>
                <a:gd name="connsiteX10" fmla="*/ 0 w 2020800"/>
                <a:gd name="connsiteY10" fmla="*/ 395733 h 2962275"/>
                <a:gd name="connsiteX11" fmla="*/ 788656 w 2020800"/>
                <a:gd name="connsiteY11" fmla="*/ 0 h 2962275"/>
                <a:gd name="connsiteX0" fmla="*/ 788656 w 1996573"/>
                <a:gd name="connsiteY0" fmla="*/ 0 h 2962275"/>
                <a:gd name="connsiteX1" fmla="*/ 1341106 w 1996573"/>
                <a:gd name="connsiteY1" fmla="*/ 333375 h 2962275"/>
                <a:gd name="connsiteX2" fmla="*/ 1130185 w 1996573"/>
                <a:gd name="connsiteY2" fmla="*/ 1396885 h 2962275"/>
                <a:gd name="connsiteX3" fmla="*/ 1935836 w 1996573"/>
                <a:gd name="connsiteY3" fmla="*/ 1679551 h 2962275"/>
                <a:gd name="connsiteX4" fmla="*/ 1937206 w 1996573"/>
                <a:gd name="connsiteY4" fmla="*/ 2928698 h 2962275"/>
                <a:gd name="connsiteX5" fmla="*/ 1522081 w 1996573"/>
                <a:gd name="connsiteY5" fmla="*/ 2962275 h 2962275"/>
                <a:gd name="connsiteX6" fmla="*/ 1560524 w 1996573"/>
                <a:gd name="connsiteY6" fmla="*/ 2030058 h 2962275"/>
                <a:gd name="connsiteX7" fmla="*/ 494614 w 1996573"/>
                <a:gd name="connsiteY7" fmla="*/ 1459312 h 2962275"/>
                <a:gd name="connsiteX8" fmla="*/ 643862 w 1996573"/>
                <a:gd name="connsiteY8" fmla="*/ 481801 h 2962275"/>
                <a:gd name="connsiteX9" fmla="*/ 302196 w 1996573"/>
                <a:gd name="connsiteY9" fmla="*/ 657911 h 2962275"/>
                <a:gd name="connsiteX10" fmla="*/ 0 w 1996573"/>
                <a:gd name="connsiteY10" fmla="*/ 395733 h 2962275"/>
                <a:gd name="connsiteX11" fmla="*/ 788656 w 1996573"/>
                <a:gd name="connsiteY11" fmla="*/ 0 h 2962275"/>
                <a:gd name="connsiteX0" fmla="*/ 788656 w 1977406"/>
                <a:gd name="connsiteY0" fmla="*/ 0 h 2962275"/>
                <a:gd name="connsiteX1" fmla="*/ 1341106 w 1977406"/>
                <a:gd name="connsiteY1" fmla="*/ 333375 h 2962275"/>
                <a:gd name="connsiteX2" fmla="*/ 1130185 w 1977406"/>
                <a:gd name="connsiteY2" fmla="*/ 1396885 h 2962275"/>
                <a:gd name="connsiteX3" fmla="*/ 1935836 w 1977406"/>
                <a:gd name="connsiteY3" fmla="*/ 1679551 h 2962275"/>
                <a:gd name="connsiteX4" fmla="*/ 1937206 w 1977406"/>
                <a:gd name="connsiteY4" fmla="*/ 2928698 h 2962275"/>
                <a:gd name="connsiteX5" fmla="*/ 1522081 w 1977406"/>
                <a:gd name="connsiteY5" fmla="*/ 2962275 h 2962275"/>
                <a:gd name="connsiteX6" fmla="*/ 1560524 w 1977406"/>
                <a:gd name="connsiteY6" fmla="*/ 2030058 h 2962275"/>
                <a:gd name="connsiteX7" fmla="*/ 494614 w 1977406"/>
                <a:gd name="connsiteY7" fmla="*/ 1459312 h 2962275"/>
                <a:gd name="connsiteX8" fmla="*/ 643862 w 1977406"/>
                <a:gd name="connsiteY8" fmla="*/ 481801 h 2962275"/>
                <a:gd name="connsiteX9" fmla="*/ 302196 w 1977406"/>
                <a:gd name="connsiteY9" fmla="*/ 657911 h 2962275"/>
                <a:gd name="connsiteX10" fmla="*/ 0 w 1977406"/>
                <a:gd name="connsiteY10" fmla="*/ 395733 h 2962275"/>
                <a:gd name="connsiteX11" fmla="*/ 788656 w 1977406"/>
                <a:gd name="connsiteY11" fmla="*/ 0 h 2962275"/>
                <a:gd name="connsiteX0" fmla="*/ 788656 w 1972313"/>
                <a:gd name="connsiteY0" fmla="*/ 0 h 2962275"/>
                <a:gd name="connsiteX1" fmla="*/ 1341106 w 1972313"/>
                <a:gd name="connsiteY1" fmla="*/ 333375 h 2962275"/>
                <a:gd name="connsiteX2" fmla="*/ 1130185 w 1972313"/>
                <a:gd name="connsiteY2" fmla="*/ 1396885 h 2962275"/>
                <a:gd name="connsiteX3" fmla="*/ 1925969 w 1972313"/>
                <a:gd name="connsiteY3" fmla="*/ 1699286 h 2962275"/>
                <a:gd name="connsiteX4" fmla="*/ 1937206 w 1972313"/>
                <a:gd name="connsiteY4" fmla="*/ 2928698 h 2962275"/>
                <a:gd name="connsiteX5" fmla="*/ 1522081 w 1972313"/>
                <a:gd name="connsiteY5" fmla="*/ 2962275 h 2962275"/>
                <a:gd name="connsiteX6" fmla="*/ 1560524 w 1972313"/>
                <a:gd name="connsiteY6" fmla="*/ 2030058 h 2962275"/>
                <a:gd name="connsiteX7" fmla="*/ 494614 w 1972313"/>
                <a:gd name="connsiteY7" fmla="*/ 1459312 h 2962275"/>
                <a:gd name="connsiteX8" fmla="*/ 643862 w 1972313"/>
                <a:gd name="connsiteY8" fmla="*/ 481801 h 2962275"/>
                <a:gd name="connsiteX9" fmla="*/ 302196 w 1972313"/>
                <a:gd name="connsiteY9" fmla="*/ 657911 h 2962275"/>
                <a:gd name="connsiteX10" fmla="*/ 0 w 1972313"/>
                <a:gd name="connsiteY10" fmla="*/ 395733 h 2962275"/>
                <a:gd name="connsiteX11" fmla="*/ 788656 w 1972313"/>
                <a:gd name="connsiteY11" fmla="*/ 0 h 2962275"/>
                <a:gd name="connsiteX0" fmla="*/ 788656 w 2000204"/>
                <a:gd name="connsiteY0" fmla="*/ 0 h 2962275"/>
                <a:gd name="connsiteX1" fmla="*/ 1341106 w 2000204"/>
                <a:gd name="connsiteY1" fmla="*/ 333375 h 2962275"/>
                <a:gd name="connsiteX2" fmla="*/ 1130185 w 2000204"/>
                <a:gd name="connsiteY2" fmla="*/ 1396885 h 2962275"/>
                <a:gd name="connsiteX3" fmla="*/ 1925969 w 2000204"/>
                <a:gd name="connsiteY3" fmla="*/ 1699286 h 2962275"/>
                <a:gd name="connsiteX4" fmla="*/ 1937206 w 2000204"/>
                <a:gd name="connsiteY4" fmla="*/ 2928698 h 2962275"/>
                <a:gd name="connsiteX5" fmla="*/ 1522081 w 2000204"/>
                <a:gd name="connsiteY5" fmla="*/ 2962275 h 2962275"/>
                <a:gd name="connsiteX6" fmla="*/ 1560524 w 2000204"/>
                <a:gd name="connsiteY6" fmla="*/ 2030058 h 2962275"/>
                <a:gd name="connsiteX7" fmla="*/ 494614 w 2000204"/>
                <a:gd name="connsiteY7" fmla="*/ 1459312 h 2962275"/>
                <a:gd name="connsiteX8" fmla="*/ 643862 w 2000204"/>
                <a:gd name="connsiteY8" fmla="*/ 481801 h 2962275"/>
                <a:gd name="connsiteX9" fmla="*/ 302196 w 2000204"/>
                <a:gd name="connsiteY9" fmla="*/ 657911 h 2962275"/>
                <a:gd name="connsiteX10" fmla="*/ 0 w 2000204"/>
                <a:gd name="connsiteY10" fmla="*/ 395733 h 2962275"/>
                <a:gd name="connsiteX11" fmla="*/ 788656 w 2000204"/>
                <a:gd name="connsiteY11" fmla="*/ 0 h 2962275"/>
                <a:gd name="connsiteX0" fmla="*/ 788656 w 1986810"/>
                <a:gd name="connsiteY0" fmla="*/ 0 h 2962275"/>
                <a:gd name="connsiteX1" fmla="*/ 1341106 w 1986810"/>
                <a:gd name="connsiteY1" fmla="*/ 333375 h 2962275"/>
                <a:gd name="connsiteX2" fmla="*/ 1130185 w 1986810"/>
                <a:gd name="connsiteY2" fmla="*/ 1396885 h 2962275"/>
                <a:gd name="connsiteX3" fmla="*/ 1925969 w 1986810"/>
                <a:gd name="connsiteY3" fmla="*/ 1699286 h 2962275"/>
                <a:gd name="connsiteX4" fmla="*/ 1937206 w 1986810"/>
                <a:gd name="connsiteY4" fmla="*/ 2928698 h 2962275"/>
                <a:gd name="connsiteX5" fmla="*/ 1522081 w 1986810"/>
                <a:gd name="connsiteY5" fmla="*/ 2962275 h 2962275"/>
                <a:gd name="connsiteX6" fmla="*/ 1560524 w 1986810"/>
                <a:gd name="connsiteY6" fmla="*/ 2030058 h 2962275"/>
                <a:gd name="connsiteX7" fmla="*/ 494614 w 1986810"/>
                <a:gd name="connsiteY7" fmla="*/ 1459312 h 2962275"/>
                <a:gd name="connsiteX8" fmla="*/ 643862 w 1986810"/>
                <a:gd name="connsiteY8" fmla="*/ 481801 h 2962275"/>
                <a:gd name="connsiteX9" fmla="*/ 302196 w 1986810"/>
                <a:gd name="connsiteY9" fmla="*/ 657911 h 2962275"/>
                <a:gd name="connsiteX10" fmla="*/ 0 w 1986810"/>
                <a:gd name="connsiteY10" fmla="*/ 395733 h 2962275"/>
                <a:gd name="connsiteX11" fmla="*/ 788656 w 1986810"/>
                <a:gd name="connsiteY11" fmla="*/ 0 h 2962275"/>
                <a:gd name="connsiteX0" fmla="*/ 788656 w 1977561"/>
                <a:gd name="connsiteY0" fmla="*/ 0 h 2962275"/>
                <a:gd name="connsiteX1" fmla="*/ 1341106 w 1977561"/>
                <a:gd name="connsiteY1" fmla="*/ 333375 h 2962275"/>
                <a:gd name="connsiteX2" fmla="*/ 1130185 w 1977561"/>
                <a:gd name="connsiteY2" fmla="*/ 1396885 h 2962275"/>
                <a:gd name="connsiteX3" fmla="*/ 1912813 w 1977561"/>
                <a:gd name="connsiteY3" fmla="*/ 1705864 h 2962275"/>
                <a:gd name="connsiteX4" fmla="*/ 1937206 w 1977561"/>
                <a:gd name="connsiteY4" fmla="*/ 2928698 h 2962275"/>
                <a:gd name="connsiteX5" fmla="*/ 1522081 w 1977561"/>
                <a:gd name="connsiteY5" fmla="*/ 2962275 h 2962275"/>
                <a:gd name="connsiteX6" fmla="*/ 1560524 w 1977561"/>
                <a:gd name="connsiteY6" fmla="*/ 2030058 h 2962275"/>
                <a:gd name="connsiteX7" fmla="*/ 494614 w 1977561"/>
                <a:gd name="connsiteY7" fmla="*/ 1459312 h 2962275"/>
                <a:gd name="connsiteX8" fmla="*/ 643862 w 1977561"/>
                <a:gd name="connsiteY8" fmla="*/ 481801 h 2962275"/>
                <a:gd name="connsiteX9" fmla="*/ 302196 w 1977561"/>
                <a:gd name="connsiteY9" fmla="*/ 657911 h 2962275"/>
                <a:gd name="connsiteX10" fmla="*/ 0 w 1977561"/>
                <a:gd name="connsiteY10" fmla="*/ 395733 h 2962275"/>
                <a:gd name="connsiteX11" fmla="*/ 788656 w 1977561"/>
                <a:gd name="connsiteY11" fmla="*/ 0 h 2962275"/>
                <a:gd name="connsiteX0" fmla="*/ 788656 w 2006555"/>
                <a:gd name="connsiteY0" fmla="*/ 0 h 2962275"/>
                <a:gd name="connsiteX1" fmla="*/ 1341106 w 2006555"/>
                <a:gd name="connsiteY1" fmla="*/ 333375 h 2962275"/>
                <a:gd name="connsiteX2" fmla="*/ 1130185 w 2006555"/>
                <a:gd name="connsiteY2" fmla="*/ 1396885 h 2962275"/>
                <a:gd name="connsiteX3" fmla="*/ 1952284 w 2006555"/>
                <a:gd name="connsiteY3" fmla="*/ 1719021 h 2962275"/>
                <a:gd name="connsiteX4" fmla="*/ 1937206 w 2006555"/>
                <a:gd name="connsiteY4" fmla="*/ 2928698 h 2962275"/>
                <a:gd name="connsiteX5" fmla="*/ 1522081 w 2006555"/>
                <a:gd name="connsiteY5" fmla="*/ 2962275 h 2962275"/>
                <a:gd name="connsiteX6" fmla="*/ 1560524 w 2006555"/>
                <a:gd name="connsiteY6" fmla="*/ 2030058 h 2962275"/>
                <a:gd name="connsiteX7" fmla="*/ 494614 w 2006555"/>
                <a:gd name="connsiteY7" fmla="*/ 1459312 h 2962275"/>
                <a:gd name="connsiteX8" fmla="*/ 643862 w 2006555"/>
                <a:gd name="connsiteY8" fmla="*/ 481801 h 2962275"/>
                <a:gd name="connsiteX9" fmla="*/ 302196 w 2006555"/>
                <a:gd name="connsiteY9" fmla="*/ 657911 h 2962275"/>
                <a:gd name="connsiteX10" fmla="*/ 0 w 2006555"/>
                <a:gd name="connsiteY10" fmla="*/ 395733 h 2962275"/>
                <a:gd name="connsiteX11" fmla="*/ 788656 w 2006555"/>
                <a:gd name="connsiteY11" fmla="*/ 0 h 2962275"/>
                <a:gd name="connsiteX0" fmla="*/ 788656 w 2009120"/>
                <a:gd name="connsiteY0" fmla="*/ 0 h 2962275"/>
                <a:gd name="connsiteX1" fmla="*/ 1341106 w 2009120"/>
                <a:gd name="connsiteY1" fmla="*/ 333375 h 2962275"/>
                <a:gd name="connsiteX2" fmla="*/ 1130185 w 2009120"/>
                <a:gd name="connsiteY2" fmla="*/ 1396885 h 2962275"/>
                <a:gd name="connsiteX3" fmla="*/ 1955573 w 2009120"/>
                <a:gd name="connsiteY3" fmla="*/ 1705864 h 2962275"/>
                <a:gd name="connsiteX4" fmla="*/ 1937206 w 2009120"/>
                <a:gd name="connsiteY4" fmla="*/ 2928698 h 2962275"/>
                <a:gd name="connsiteX5" fmla="*/ 1522081 w 2009120"/>
                <a:gd name="connsiteY5" fmla="*/ 2962275 h 2962275"/>
                <a:gd name="connsiteX6" fmla="*/ 1560524 w 2009120"/>
                <a:gd name="connsiteY6" fmla="*/ 2030058 h 2962275"/>
                <a:gd name="connsiteX7" fmla="*/ 494614 w 2009120"/>
                <a:gd name="connsiteY7" fmla="*/ 1459312 h 2962275"/>
                <a:gd name="connsiteX8" fmla="*/ 643862 w 2009120"/>
                <a:gd name="connsiteY8" fmla="*/ 481801 h 2962275"/>
                <a:gd name="connsiteX9" fmla="*/ 302196 w 2009120"/>
                <a:gd name="connsiteY9" fmla="*/ 657911 h 2962275"/>
                <a:gd name="connsiteX10" fmla="*/ 0 w 2009120"/>
                <a:gd name="connsiteY10" fmla="*/ 395733 h 2962275"/>
                <a:gd name="connsiteX11" fmla="*/ 788656 w 2009120"/>
                <a:gd name="connsiteY11" fmla="*/ 0 h 2962275"/>
                <a:gd name="connsiteX0" fmla="*/ 788656 w 2009120"/>
                <a:gd name="connsiteY0" fmla="*/ 0 h 2962275"/>
                <a:gd name="connsiteX1" fmla="*/ 1341106 w 2009120"/>
                <a:gd name="connsiteY1" fmla="*/ 333375 h 2962275"/>
                <a:gd name="connsiteX2" fmla="*/ 1130185 w 2009120"/>
                <a:gd name="connsiteY2" fmla="*/ 1396885 h 2962275"/>
                <a:gd name="connsiteX3" fmla="*/ 1955573 w 2009120"/>
                <a:gd name="connsiteY3" fmla="*/ 1705864 h 2962275"/>
                <a:gd name="connsiteX4" fmla="*/ 1937206 w 2009120"/>
                <a:gd name="connsiteY4" fmla="*/ 2928698 h 2962275"/>
                <a:gd name="connsiteX5" fmla="*/ 1522081 w 2009120"/>
                <a:gd name="connsiteY5" fmla="*/ 2962275 h 2962275"/>
                <a:gd name="connsiteX6" fmla="*/ 1560524 w 2009120"/>
                <a:gd name="connsiteY6" fmla="*/ 2030058 h 2962275"/>
                <a:gd name="connsiteX7" fmla="*/ 494614 w 2009120"/>
                <a:gd name="connsiteY7" fmla="*/ 1459312 h 2962275"/>
                <a:gd name="connsiteX8" fmla="*/ 643862 w 2009120"/>
                <a:gd name="connsiteY8" fmla="*/ 481801 h 2962275"/>
                <a:gd name="connsiteX9" fmla="*/ 302196 w 2009120"/>
                <a:gd name="connsiteY9" fmla="*/ 657911 h 2962275"/>
                <a:gd name="connsiteX10" fmla="*/ 0 w 2009120"/>
                <a:gd name="connsiteY10" fmla="*/ 395733 h 2962275"/>
                <a:gd name="connsiteX11" fmla="*/ 788656 w 2009120"/>
                <a:gd name="connsiteY11" fmla="*/ 0 h 2962275"/>
                <a:gd name="connsiteX0" fmla="*/ 788656 w 2009120"/>
                <a:gd name="connsiteY0" fmla="*/ 0 h 3122362"/>
                <a:gd name="connsiteX1" fmla="*/ 1341106 w 2009120"/>
                <a:gd name="connsiteY1" fmla="*/ 333375 h 3122362"/>
                <a:gd name="connsiteX2" fmla="*/ 1130185 w 2009120"/>
                <a:gd name="connsiteY2" fmla="*/ 1396885 h 3122362"/>
                <a:gd name="connsiteX3" fmla="*/ 1955573 w 2009120"/>
                <a:gd name="connsiteY3" fmla="*/ 1705864 h 3122362"/>
                <a:gd name="connsiteX4" fmla="*/ 1937206 w 2009120"/>
                <a:gd name="connsiteY4" fmla="*/ 2928698 h 3122362"/>
                <a:gd name="connsiteX5" fmla="*/ 1522081 w 2009120"/>
                <a:gd name="connsiteY5" fmla="*/ 2962275 h 3122362"/>
                <a:gd name="connsiteX6" fmla="*/ 1560524 w 2009120"/>
                <a:gd name="connsiteY6" fmla="*/ 2030058 h 3122362"/>
                <a:gd name="connsiteX7" fmla="*/ 494614 w 2009120"/>
                <a:gd name="connsiteY7" fmla="*/ 1459312 h 3122362"/>
                <a:gd name="connsiteX8" fmla="*/ 643862 w 2009120"/>
                <a:gd name="connsiteY8" fmla="*/ 481801 h 3122362"/>
                <a:gd name="connsiteX9" fmla="*/ 302196 w 2009120"/>
                <a:gd name="connsiteY9" fmla="*/ 657911 h 3122362"/>
                <a:gd name="connsiteX10" fmla="*/ 0 w 2009120"/>
                <a:gd name="connsiteY10" fmla="*/ 395733 h 3122362"/>
                <a:gd name="connsiteX11" fmla="*/ 788656 w 2009120"/>
                <a:gd name="connsiteY11" fmla="*/ 0 h 3122362"/>
                <a:gd name="connsiteX0" fmla="*/ 788656 w 2009120"/>
                <a:gd name="connsiteY0" fmla="*/ 0 h 3167195"/>
                <a:gd name="connsiteX1" fmla="*/ 1341106 w 2009120"/>
                <a:gd name="connsiteY1" fmla="*/ 333375 h 3167195"/>
                <a:gd name="connsiteX2" fmla="*/ 1130185 w 2009120"/>
                <a:gd name="connsiteY2" fmla="*/ 1396885 h 3167195"/>
                <a:gd name="connsiteX3" fmla="*/ 1955573 w 2009120"/>
                <a:gd name="connsiteY3" fmla="*/ 1705864 h 3167195"/>
                <a:gd name="connsiteX4" fmla="*/ 1937206 w 2009120"/>
                <a:gd name="connsiteY4" fmla="*/ 2928698 h 3167195"/>
                <a:gd name="connsiteX5" fmla="*/ 1522081 w 2009120"/>
                <a:gd name="connsiteY5" fmla="*/ 2962275 h 3167195"/>
                <a:gd name="connsiteX6" fmla="*/ 1560524 w 2009120"/>
                <a:gd name="connsiteY6" fmla="*/ 2030058 h 3167195"/>
                <a:gd name="connsiteX7" fmla="*/ 494614 w 2009120"/>
                <a:gd name="connsiteY7" fmla="*/ 1459312 h 3167195"/>
                <a:gd name="connsiteX8" fmla="*/ 643862 w 2009120"/>
                <a:gd name="connsiteY8" fmla="*/ 481801 h 3167195"/>
                <a:gd name="connsiteX9" fmla="*/ 302196 w 2009120"/>
                <a:gd name="connsiteY9" fmla="*/ 657911 h 3167195"/>
                <a:gd name="connsiteX10" fmla="*/ 0 w 2009120"/>
                <a:gd name="connsiteY10" fmla="*/ 395733 h 3167195"/>
                <a:gd name="connsiteX11" fmla="*/ 788656 w 2009120"/>
                <a:gd name="connsiteY11" fmla="*/ 0 h 3167195"/>
                <a:gd name="connsiteX0" fmla="*/ 788656 w 2009120"/>
                <a:gd name="connsiteY0" fmla="*/ 0 h 3143170"/>
                <a:gd name="connsiteX1" fmla="*/ 1341106 w 2009120"/>
                <a:gd name="connsiteY1" fmla="*/ 333375 h 3143170"/>
                <a:gd name="connsiteX2" fmla="*/ 1130185 w 2009120"/>
                <a:gd name="connsiteY2" fmla="*/ 1396885 h 3143170"/>
                <a:gd name="connsiteX3" fmla="*/ 1955573 w 2009120"/>
                <a:gd name="connsiteY3" fmla="*/ 1705864 h 3143170"/>
                <a:gd name="connsiteX4" fmla="*/ 1937206 w 2009120"/>
                <a:gd name="connsiteY4" fmla="*/ 2928698 h 3143170"/>
                <a:gd name="connsiteX5" fmla="*/ 1522081 w 2009120"/>
                <a:gd name="connsiteY5" fmla="*/ 2962275 h 3143170"/>
                <a:gd name="connsiteX6" fmla="*/ 1560524 w 2009120"/>
                <a:gd name="connsiteY6" fmla="*/ 2030058 h 3143170"/>
                <a:gd name="connsiteX7" fmla="*/ 494614 w 2009120"/>
                <a:gd name="connsiteY7" fmla="*/ 1459312 h 3143170"/>
                <a:gd name="connsiteX8" fmla="*/ 643862 w 2009120"/>
                <a:gd name="connsiteY8" fmla="*/ 481801 h 3143170"/>
                <a:gd name="connsiteX9" fmla="*/ 302196 w 2009120"/>
                <a:gd name="connsiteY9" fmla="*/ 657911 h 3143170"/>
                <a:gd name="connsiteX10" fmla="*/ 0 w 2009120"/>
                <a:gd name="connsiteY10" fmla="*/ 395733 h 3143170"/>
                <a:gd name="connsiteX11" fmla="*/ 788656 w 2009120"/>
                <a:gd name="connsiteY11" fmla="*/ 0 h 3143170"/>
                <a:gd name="connsiteX0" fmla="*/ 788656 w 2009120"/>
                <a:gd name="connsiteY0" fmla="*/ 0 h 3153292"/>
                <a:gd name="connsiteX1" fmla="*/ 1341106 w 2009120"/>
                <a:gd name="connsiteY1" fmla="*/ 333375 h 3153292"/>
                <a:gd name="connsiteX2" fmla="*/ 1130185 w 2009120"/>
                <a:gd name="connsiteY2" fmla="*/ 1396885 h 3153292"/>
                <a:gd name="connsiteX3" fmla="*/ 1955573 w 2009120"/>
                <a:gd name="connsiteY3" fmla="*/ 1705864 h 3153292"/>
                <a:gd name="connsiteX4" fmla="*/ 1937206 w 2009120"/>
                <a:gd name="connsiteY4" fmla="*/ 2928698 h 3153292"/>
                <a:gd name="connsiteX5" fmla="*/ 1522081 w 2009120"/>
                <a:gd name="connsiteY5" fmla="*/ 2962275 h 3153292"/>
                <a:gd name="connsiteX6" fmla="*/ 1560524 w 2009120"/>
                <a:gd name="connsiteY6" fmla="*/ 2030058 h 3153292"/>
                <a:gd name="connsiteX7" fmla="*/ 494614 w 2009120"/>
                <a:gd name="connsiteY7" fmla="*/ 1459312 h 3153292"/>
                <a:gd name="connsiteX8" fmla="*/ 643862 w 2009120"/>
                <a:gd name="connsiteY8" fmla="*/ 481801 h 3153292"/>
                <a:gd name="connsiteX9" fmla="*/ 302196 w 2009120"/>
                <a:gd name="connsiteY9" fmla="*/ 657911 h 3153292"/>
                <a:gd name="connsiteX10" fmla="*/ 0 w 2009120"/>
                <a:gd name="connsiteY10" fmla="*/ 395733 h 3153292"/>
                <a:gd name="connsiteX11" fmla="*/ 788656 w 2009120"/>
                <a:gd name="connsiteY11" fmla="*/ 0 h 3153292"/>
                <a:gd name="connsiteX0" fmla="*/ 788656 w 2009120"/>
                <a:gd name="connsiteY0" fmla="*/ 0 h 3123204"/>
                <a:gd name="connsiteX1" fmla="*/ 1341106 w 2009120"/>
                <a:gd name="connsiteY1" fmla="*/ 333375 h 3123204"/>
                <a:gd name="connsiteX2" fmla="*/ 1130185 w 2009120"/>
                <a:gd name="connsiteY2" fmla="*/ 1396885 h 3123204"/>
                <a:gd name="connsiteX3" fmla="*/ 1955573 w 2009120"/>
                <a:gd name="connsiteY3" fmla="*/ 1705864 h 3123204"/>
                <a:gd name="connsiteX4" fmla="*/ 1937206 w 2009120"/>
                <a:gd name="connsiteY4" fmla="*/ 2928698 h 3123204"/>
                <a:gd name="connsiteX5" fmla="*/ 1502346 w 2009120"/>
                <a:gd name="connsiteY5" fmla="*/ 2909648 h 3123204"/>
                <a:gd name="connsiteX6" fmla="*/ 1560524 w 2009120"/>
                <a:gd name="connsiteY6" fmla="*/ 2030058 h 3123204"/>
                <a:gd name="connsiteX7" fmla="*/ 494614 w 2009120"/>
                <a:gd name="connsiteY7" fmla="*/ 1459312 h 3123204"/>
                <a:gd name="connsiteX8" fmla="*/ 643862 w 2009120"/>
                <a:gd name="connsiteY8" fmla="*/ 481801 h 3123204"/>
                <a:gd name="connsiteX9" fmla="*/ 302196 w 2009120"/>
                <a:gd name="connsiteY9" fmla="*/ 657911 h 3123204"/>
                <a:gd name="connsiteX10" fmla="*/ 0 w 2009120"/>
                <a:gd name="connsiteY10" fmla="*/ 395733 h 3123204"/>
                <a:gd name="connsiteX11" fmla="*/ 788656 w 2009120"/>
                <a:gd name="connsiteY11" fmla="*/ 0 h 3123204"/>
                <a:gd name="connsiteX0" fmla="*/ 788656 w 2009120"/>
                <a:gd name="connsiteY0" fmla="*/ 0 h 3128393"/>
                <a:gd name="connsiteX1" fmla="*/ 1341106 w 2009120"/>
                <a:gd name="connsiteY1" fmla="*/ 333375 h 3128393"/>
                <a:gd name="connsiteX2" fmla="*/ 1130185 w 2009120"/>
                <a:gd name="connsiteY2" fmla="*/ 1396885 h 3128393"/>
                <a:gd name="connsiteX3" fmla="*/ 1955573 w 2009120"/>
                <a:gd name="connsiteY3" fmla="*/ 1705864 h 3128393"/>
                <a:gd name="connsiteX4" fmla="*/ 1937206 w 2009120"/>
                <a:gd name="connsiteY4" fmla="*/ 2928698 h 3128393"/>
                <a:gd name="connsiteX5" fmla="*/ 1502346 w 2009120"/>
                <a:gd name="connsiteY5" fmla="*/ 2909648 h 3128393"/>
                <a:gd name="connsiteX6" fmla="*/ 1560524 w 2009120"/>
                <a:gd name="connsiteY6" fmla="*/ 2030058 h 3128393"/>
                <a:gd name="connsiteX7" fmla="*/ 494614 w 2009120"/>
                <a:gd name="connsiteY7" fmla="*/ 1459312 h 3128393"/>
                <a:gd name="connsiteX8" fmla="*/ 643862 w 2009120"/>
                <a:gd name="connsiteY8" fmla="*/ 481801 h 3128393"/>
                <a:gd name="connsiteX9" fmla="*/ 302196 w 2009120"/>
                <a:gd name="connsiteY9" fmla="*/ 657911 h 3128393"/>
                <a:gd name="connsiteX10" fmla="*/ 0 w 2009120"/>
                <a:gd name="connsiteY10" fmla="*/ 395733 h 3128393"/>
                <a:gd name="connsiteX11" fmla="*/ 788656 w 2009120"/>
                <a:gd name="connsiteY11" fmla="*/ 0 h 3128393"/>
                <a:gd name="connsiteX0" fmla="*/ 788656 w 2009120"/>
                <a:gd name="connsiteY0" fmla="*/ 0 h 3101723"/>
                <a:gd name="connsiteX1" fmla="*/ 1341106 w 2009120"/>
                <a:gd name="connsiteY1" fmla="*/ 333375 h 3101723"/>
                <a:gd name="connsiteX2" fmla="*/ 1130185 w 2009120"/>
                <a:gd name="connsiteY2" fmla="*/ 1396885 h 3101723"/>
                <a:gd name="connsiteX3" fmla="*/ 1955573 w 2009120"/>
                <a:gd name="connsiteY3" fmla="*/ 1705864 h 3101723"/>
                <a:gd name="connsiteX4" fmla="*/ 1937206 w 2009120"/>
                <a:gd name="connsiteY4" fmla="*/ 2928698 h 3101723"/>
                <a:gd name="connsiteX5" fmla="*/ 1502346 w 2009120"/>
                <a:gd name="connsiteY5" fmla="*/ 2909648 h 3101723"/>
                <a:gd name="connsiteX6" fmla="*/ 1560524 w 2009120"/>
                <a:gd name="connsiteY6" fmla="*/ 2030058 h 3101723"/>
                <a:gd name="connsiteX7" fmla="*/ 494614 w 2009120"/>
                <a:gd name="connsiteY7" fmla="*/ 1459312 h 3101723"/>
                <a:gd name="connsiteX8" fmla="*/ 643862 w 2009120"/>
                <a:gd name="connsiteY8" fmla="*/ 481801 h 3101723"/>
                <a:gd name="connsiteX9" fmla="*/ 302196 w 2009120"/>
                <a:gd name="connsiteY9" fmla="*/ 657911 h 3101723"/>
                <a:gd name="connsiteX10" fmla="*/ 0 w 2009120"/>
                <a:gd name="connsiteY10" fmla="*/ 395733 h 3101723"/>
                <a:gd name="connsiteX11" fmla="*/ 788656 w 2009120"/>
                <a:gd name="connsiteY11" fmla="*/ 0 h 3101723"/>
                <a:gd name="connsiteX0" fmla="*/ 788656 w 2009120"/>
                <a:gd name="connsiteY0" fmla="*/ 0 h 3114268"/>
                <a:gd name="connsiteX1" fmla="*/ 1341106 w 2009120"/>
                <a:gd name="connsiteY1" fmla="*/ 333375 h 3114268"/>
                <a:gd name="connsiteX2" fmla="*/ 1130185 w 2009120"/>
                <a:gd name="connsiteY2" fmla="*/ 1396885 h 3114268"/>
                <a:gd name="connsiteX3" fmla="*/ 1955573 w 2009120"/>
                <a:gd name="connsiteY3" fmla="*/ 1705864 h 3114268"/>
                <a:gd name="connsiteX4" fmla="*/ 1937206 w 2009120"/>
                <a:gd name="connsiteY4" fmla="*/ 2928698 h 3114268"/>
                <a:gd name="connsiteX5" fmla="*/ 1502346 w 2009120"/>
                <a:gd name="connsiteY5" fmla="*/ 2909648 h 3114268"/>
                <a:gd name="connsiteX6" fmla="*/ 1560524 w 2009120"/>
                <a:gd name="connsiteY6" fmla="*/ 2030058 h 3114268"/>
                <a:gd name="connsiteX7" fmla="*/ 494614 w 2009120"/>
                <a:gd name="connsiteY7" fmla="*/ 1459312 h 3114268"/>
                <a:gd name="connsiteX8" fmla="*/ 643862 w 2009120"/>
                <a:gd name="connsiteY8" fmla="*/ 481801 h 3114268"/>
                <a:gd name="connsiteX9" fmla="*/ 302196 w 2009120"/>
                <a:gd name="connsiteY9" fmla="*/ 657911 h 3114268"/>
                <a:gd name="connsiteX10" fmla="*/ 0 w 2009120"/>
                <a:gd name="connsiteY10" fmla="*/ 395733 h 3114268"/>
                <a:gd name="connsiteX11" fmla="*/ 788656 w 2009120"/>
                <a:gd name="connsiteY11" fmla="*/ 0 h 3114268"/>
                <a:gd name="connsiteX0" fmla="*/ 788656 w 2014505"/>
                <a:gd name="connsiteY0" fmla="*/ 0 h 3114268"/>
                <a:gd name="connsiteX1" fmla="*/ 1341106 w 2014505"/>
                <a:gd name="connsiteY1" fmla="*/ 333375 h 3114268"/>
                <a:gd name="connsiteX2" fmla="*/ 1130185 w 2014505"/>
                <a:gd name="connsiteY2" fmla="*/ 1396885 h 3114268"/>
                <a:gd name="connsiteX3" fmla="*/ 1955573 w 2014505"/>
                <a:gd name="connsiteY3" fmla="*/ 1705864 h 3114268"/>
                <a:gd name="connsiteX4" fmla="*/ 1937206 w 2014505"/>
                <a:gd name="connsiteY4" fmla="*/ 2928698 h 3114268"/>
                <a:gd name="connsiteX5" fmla="*/ 1502346 w 2014505"/>
                <a:gd name="connsiteY5" fmla="*/ 2909648 h 3114268"/>
                <a:gd name="connsiteX6" fmla="*/ 1560524 w 2014505"/>
                <a:gd name="connsiteY6" fmla="*/ 2030058 h 3114268"/>
                <a:gd name="connsiteX7" fmla="*/ 494614 w 2014505"/>
                <a:gd name="connsiteY7" fmla="*/ 1459312 h 3114268"/>
                <a:gd name="connsiteX8" fmla="*/ 643862 w 2014505"/>
                <a:gd name="connsiteY8" fmla="*/ 481801 h 3114268"/>
                <a:gd name="connsiteX9" fmla="*/ 302196 w 2014505"/>
                <a:gd name="connsiteY9" fmla="*/ 657911 h 3114268"/>
                <a:gd name="connsiteX10" fmla="*/ 0 w 2014505"/>
                <a:gd name="connsiteY10" fmla="*/ 395733 h 3114268"/>
                <a:gd name="connsiteX11" fmla="*/ 788656 w 2014505"/>
                <a:gd name="connsiteY11" fmla="*/ 0 h 3114268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0524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0524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83548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3812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3812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86837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22081 w 2014505"/>
                <a:gd name="connsiteY5" fmla="*/ 2909648 h 3132385"/>
                <a:gd name="connsiteX6" fmla="*/ 1586837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6863"/>
                <a:gd name="connsiteX1" fmla="*/ 1341106 w 2014505"/>
                <a:gd name="connsiteY1" fmla="*/ 333375 h 3136863"/>
                <a:gd name="connsiteX2" fmla="*/ 1130185 w 2014505"/>
                <a:gd name="connsiteY2" fmla="*/ 1396885 h 3136863"/>
                <a:gd name="connsiteX3" fmla="*/ 1955573 w 2014505"/>
                <a:gd name="connsiteY3" fmla="*/ 1705864 h 3136863"/>
                <a:gd name="connsiteX4" fmla="*/ 1937206 w 2014505"/>
                <a:gd name="connsiteY4" fmla="*/ 2928698 h 3136863"/>
                <a:gd name="connsiteX5" fmla="*/ 1558262 w 2014505"/>
                <a:gd name="connsiteY5" fmla="*/ 2919516 h 3136863"/>
                <a:gd name="connsiteX6" fmla="*/ 1586837 w 2014505"/>
                <a:gd name="connsiteY6" fmla="*/ 2026769 h 3136863"/>
                <a:gd name="connsiteX7" fmla="*/ 494614 w 2014505"/>
                <a:gd name="connsiteY7" fmla="*/ 1459312 h 3136863"/>
                <a:gd name="connsiteX8" fmla="*/ 643862 w 2014505"/>
                <a:gd name="connsiteY8" fmla="*/ 481801 h 3136863"/>
                <a:gd name="connsiteX9" fmla="*/ 302196 w 2014505"/>
                <a:gd name="connsiteY9" fmla="*/ 657911 h 3136863"/>
                <a:gd name="connsiteX10" fmla="*/ 0 w 2014505"/>
                <a:gd name="connsiteY10" fmla="*/ 395733 h 3136863"/>
                <a:gd name="connsiteX11" fmla="*/ 788656 w 2014505"/>
                <a:gd name="connsiteY11" fmla="*/ 0 h 3136863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86837 w 2014505"/>
                <a:gd name="connsiteY6" fmla="*/ 202676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0391 w 2014505"/>
                <a:gd name="connsiteY6" fmla="*/ 2046504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80259 w 2014505"/>
                <a:gd name="connsiteY6" fmla="*/ 2013612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3680 w 2014505"/>
                <a:gd name="connsiteY6" fmla="*/ 202347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3680 w 2014505"/>
                <a:gd name="connsiteY6" fmla="*/ 202347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1991345"/>
                <a:gd name="connsiteY0" fmla="*/ 0 h 3130920"/>
                <a:gd name="connsiteX1" fmla="*/ 1341106 w 1991345"/>
                <a:gd name="connsiteY1" fmla="*/ 333375 h 3130920"/>
                <a:gd name="connsiteX2" fmla="*/ 1130185 w 1991345"/>
                <a:gd name="connsiteY2" fmla="*/ 1396885 h 3130920"/>
                <a:gd name="connsiteX3" fmla="*/ 1922681 w 1991345"/>
                <a:gd name="connsiteY3" fmla="*/ 1682839 h 3130920"/>
                <a:gd name="connsiteX4" fmla="*/ 1937206 w 1991345"/>
                <a:gd name="connsiteY4" fmla="*/ 2928698 h 3130920"/>
                <a:gd name="connsiteX5" fmla="*/ 1528659 w 1991345"/>
                <a:gd name="connsiteY5" fmla="*/ 2906359 h 3130920"/>
                <a:gd name="connsiteX6" fmla="*/ 1573680 w 1991345"/>
                <a:gd name="connsiteY6" fmla="*/ 2023479 h 3130920"/>
                <a:gd name="connsiteX7" fmla="*/ 494614 w 1991345"/>
                <a:gd name="connsiteY7" fmla="*/ 1459312 h 3130920"/>
                <a:gd name="connsiteX8" fmla="*/ 643862 w 1991345"/>
                <a:gd name="connsiteY8" fmla="*/ 481801 h 3130920"/>
                <a:gd name="connsiteX9" fmla="*/ 302196 w 1991345"/>
                <a:gd name="connsiteY9" fmla="*/ 657911 h 3130920"/>
                <a:gd name="connsiteX10" fmla="*/ 0 w 1991345"/>
                <a:gd name="connsiteY10" fmla="*/ 395733 h 3130920"/>
                <a:gd name="connsiteX11" fmla="*/ 788656 w 1991345"/>
                <a:gd name="connsiteY11" fmla="*/ 0 h 3130920"/>
                <a:gd name="connsiteX0" fmla="*/ 788656 w 1978998"/>
                <a:gd name="connsiteY0" fmla="*/ 0 h 3130920"/>
                <a:gd name="connsiteX1" fmla="*/ 1341106 w 1978998"/>
                <a:gd name="connsiteY1" fmla="*/ 333375 h 3130920"/>
                <a:gd name="connsiteX2" fmla="*/ 1130185 w 1978998"/>
                <a:gd name="connsiteY2" fmla="*/ 1396885 h 3130920"/>
                <a:gd name="connsiteX3" fmla="*/ 1902946 w 1978998"/>
                <a:gd name="connsiteY3" fmla="*/ 1672971 h 3130920"/>
                <a:gd name="connsiteX4" fmla="*/ 1937206 w 1978998"/>
                <a:gd name="connsiteY4" fmla="*/ 2928698 h 3130920"/>
                <a:gd name="connsiteX5" fmla="*/ 1528659 w 1978998"/>
                <a:gd name="connsiteY5" fmla="*/ 2906359 h 3130920"/>
                <a:gd name="connsiteX6" fmla="*/ 1573680 w 1978998"/>
                <a:gd name="connsiteY6" fmla="*/ 2023479 h 3130920"/>
                <a:gd name="connsiteX7" fmla="*/ 494614 w 1978998"/>
                <a:gd name="connsiteY7" fmla="*/ 1459312 h 3130920"/>
                <a:gd name="connsiteX8" fmla="*/ 643862 w 1978998"/>
                <a:gd name="connsiteY8" fmla="*/ 481801 h 3130920"/>
                <a:gd name="connsiteX9" fmla="*/ 302196 w 1978998"/>
                <a:gd name="connsiteY9" fmla="*/ 657911 h 3130920"/>
                <a:gd name="connsiteX10" fmla="*/ 0 w 1978998"/>
                <a:gd name="connsiteY10" fmla="*/ 395733 h 3130920"/>
                <a:gd name="connsiteX11" fmla="*/ 788656 w 1978998"/>
                <a:gd name="connsiteY11" fmla="*/ 0 h 3130920"/>
                <a:gd name="connsiteX0" fmla="*/ 788656 w 1959609"/>
                <a:gd name="connsiteY0" fmla="*/ 0 h 3130920"/>
                <a:gd name="connsiteX1" fmla="*/ 1341106 w 1959609"/>
                <a:gd name="connsiteY1" fmla="*/ 333375 h 3130920"/>
                <a:gd name="connsiteX2" fmla="*/ 1130185 w 1959609"/>
                <a:gd name="connsiteY2" fmla="*/ 1396885 h 3130920"/>
                <a:gd name="connsiteX3" fmla="*/ 1902946 w 1959609"/>
                <a:gd name="connsiteY3" fmla="*/ 1672971 h 3130920"/>
                <a:gd name="connsiteX4" fmla="*/ 1937206 w 1959609"/>
                <a:gd name="connsiteY4" fmla="*/ 2928698 h 3130920"/>
                <a:gd name="connsiteX5" fmla="*/ 1528659 w 1959609"/>
                <a:gd name="connsiteY5" fmla="*/ 2906359 h 3130920"/>
                <a:gd name="connsiteX6" fmla="*/ 1573680 w 1959609"/>
                <a:gd name="connsiteY6" fmla="*/ 2023479 h 3130920"/>
                <a:gd name="connsiteX7" fmla="*/ 494614 w 1959609"/>
                <a:gd name="connsiteY7" fmla="*/ 1459312 h 3130920"/>
                <a:gd name="connsiteX8" fmla="*/ 643862 w 1959609"/>
                <a:gd name="connsiteY8" fmla="*/ 481801 h 3130920"/>
                <a:gd name="connsiteX9" fmla="*/ 302196 w 1959609"/>
                <a:gd name="connsiteY9" fmla="*/ 657911 h 3130920"/>
                <a:gd name="connsiteX10" fmla="*/ 0 w 1959609"/>
                <a:gd name="connsiteY10" fmla="*/ 395733 h 3130920"/>
                <a:gd name="connsiteX11" fmla="*/ 788656 w 1959609"/>
                <a:gd name="connsiteY11" fmla="*/ 0 h 3130920"/>
                <a:gd name="connsiteX0" fmla="*/ 788656 w 1946807"/>
                <a:gd name="connsiteY0" fmla="*/ 0 h 3125489"/>
                <a:gd name="connsiteX1" fmla="*/ 1341106 w 1946807"/>
                <a:gd name="connsiteY1" fmla="*/ 333375 h 3125489"/>
                <a:gd name="connsiteX2" fmla="*/ 1130185 w 1946807"/>
                <a:gd name="connsiteY2" fmla="*/ 1396885 h 3125489"/>
                <a:gd name="connsiteX3" fmla="*/ 1902946 w 1946807"/>
                <a:gd name="connsiteY3" fmla="*/ 1672971 h 3125489"/>
                <a:gd name="connsiteX4" fmla="*/ 1907604 w 1946807"/>
                <a:gd name="connsiteY4" fmla="*/ 2918830 h 3125489"/>
                <a:gd name="connsiteX5" fmla="*/ 1528659 w 1946807"/>
                <a:gd name="connsiteY5" fmla="*/ 2906359 h 3125489"/>
                <a:gd name="connsiteX6" fmla="*/ 1573680 w 1946807"/>
                <a:gd name="connsiteY6" fmla="*/ 2023479 h 3125489"/>
                <a:gd name="connsiteX7" fmla="*/ 494614 w 1946807"/>
                <a:gd name="connsiteY7" fmla="*/ 1459312 h 3125489"/>
                <a:gd name="connsiteX8" fmla="*/ 643862 w 1946807"/>
                <a:gd name="connsiteY8" fmla="*/ 481801 h 3125489"/>
                <a:gd name="connsiteX9" fmla="*/ 302196 w 1946807"/>
                <a:gd name="connsiteY9" fmla="*/ 657911 h 3125489"/>
                <a:gd name="connsiteX10" fmla="*/ 0 w 1946807"/>
                <a:gd name="connsiteY10" fmla="*/ 395733 h 3125489"/>
                <a:gd name="connsiteX11" fmla="*/ 788656 w 1946807"/>
                <a:gd name="connsiteY11" fmla="*/ 0 h 3125489"/>
                <a:gd name="connsiteX0" fmla="*/ 788656 w 1954723"/>
                <a:gd name="connsiteY0" fmla="*/ 0 h 3129096"/>
                <a:gd name="connsiteX1" fmla="*/ 1341106 w 1954723"/>
                <a:gd name="connsiteY1" fmla="*/ 333375 h 3129096"/>
                <a:gd name="connsiteX2" fmla="*/ 1130185 w 1954723"/>
                <a:gd name="connsiteY2" fmla="*/ 1396885 h 3129096"/>
                <a:gd name="connsiteX3" fmla="*/ 1902946 w 1954723"/>
                <a:gd name="connsiteY3" fmla="*/ 1672971 h 3129096"/>
                <a:gd name="connsiteX4" fmla="*/ 1927339 w 1954723"/>
                <a:gd name="connsiteY4" fmla="*/ 2925409 h 3129096"/>
                <a:gd name="connsiteX5" fmla="*/ 1528659 w 1954723"/>
                <a:gd name="connsiteY5" fmla="*/ 2906359 h 3129096"/>
                <a:gd name="connsiteX6" fmla="*/ 1573680 w 1954723"/>
                <a:gd name="connsiteY6" fmla="*/ 2023479 h 3129096"/>
                <a:gd name="connsiteX7" fmla="*/ 494614 w 1954723"/>
                <a:gd name="connsiteY7" fmla="*/ 1459312 h 3129096"/>
                <a:gd name="connsiteX8" fmla="*/ 643862 w 1954723"/>
                <a:gd name="connsiteY8" fmla="*/ 481801 h 3129096"/>
                <a:gd name="connsiteX9" fmla="*/ 302196 w 1954723"/>
                <a:gd name="connsiteY9" fmla="*/ 657911 h 3129096"/>
                <a:gd name="connsiteX10" fmla="*/ 0 w 1954723"/>
                <a:gd name="connsiteY10" fmla="*/ 395733 h 3129096"/>
                <a:gd name="connsiteX11" fmla="*/ 788656 w 1954723"/>
                <a:gd name="connsiteY11" fmla="*/ 0 h 3129096"/>
                <a:gd name="connsiteX0" fmla="*/ 788656 w 1974642"/>
                <a:gd name="connsiteY0" fmla="*/ 0 h 3129096"/>
                <a:gd name="connsiteX1" fmla="*/ 1341106 w 1974642"/>
                <a:gd name="connsiteY1" fmla="*/ 333375 h 3129096"/>
                <a:gd name="connsiteX2" fmla="*/ 1130185 w 1974642"/>
                <a:gd name="connsiteY2" fmla="*/ 1396885 h 3129096"/>
                <a:gd name="connsiteX3" fmla="*/ 1902946 w 1974642"/>
                <a:gd name="connsiteY3" fmla="*/ 1672971 h 3129096"/>
                <a:gd name="connsiteX4" fmla="*/ 1943513 w 1974642"/>
                <a:gd name="connsiteY4" fmla="*/ 1852645 h 3129096"/>
                <a:gd name="connsiteX5" fmla="*/ 1927339 w 1974642"/>
                <a:gd name="connsiteY5" fmla="*/ 2925409 h 3129096"/>
                <a:gd name="connsiteX6" fmla="*/ 1528659 w 1974642"/>
                <a:gd name="connsiteY6" fmla="*/ 2906359 h 3129096"/>
                <a:gd name="connsiteX7" fmla="*/ 1573680 w 1974642"/>
                <a:gd name="connsiteY7" fmla="*/ 2023479 h 3129096"/>
                <a:gd name="connsiteX8" fmla="*/ 494614 w 1974642"/>
                <a:gd name="connsiteY8" fmla="*/ 1459312 h 3129096"/>
                <a:gd name="connsiteX9" fmla="*/ 643862 w 1974642"/>
                <a:gd name="connsiteY9" fmla="*/ 481801 h 3129096"/>
                <a:gd name="connsiteX10" fmla="*/ 302196 w 1974642"/>
                <a:gd name="connsiteY10" fmla="*/ 657911 h 3129096"/>
                <a:gd name="connsiteX11" fmla="*/ 0 w 1974642"/>
                <a:gd name="connsiteY11" fmla="*/ 395733 h 3129096"/>
                <a:gd name="connsiteX12" fmla="*/ 788656 w 1974642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2015876"/>
                <a:gd name="connsiteY0" fmla="*/ 0 h 3129096"/>
                <a:gd name="connsiteX1" fmla="*/ 1341106 w 2015876"/>
                <a:gd name="connsiteY1" fmla="*/ 333375 h 3129096"/>
                <a:gd name="connsiteX2" fmla="*/ 1130185 w 2015876"/>
                <a:gd name="connsiteY2" fmla="*/ 1396885 h 3129096"/>
                <a:gd name="connsiteX3" fmla="*/ 1902946 w 2015876"/>
                <a:gd name="connsiteY3" fmla="*/ 1672971 h 3129096"/>
                <a:gd name="connsiteX4" fmla="*/ 2015876 w 2015876"/>
                <a:gd name="connsiteY4" fmla="*/ 1882248 h 3129096"/>
                <a:gd name="connsiteX5" fmla="*/ 1927339 w 2015876"/>
                <a:gd name="connsiteY5" fmla="*/ 2925409 h 3129096"/>
                <a:gd name="connsiteX6" fmla="*/ 1528659 w 2015876"/>
                <a:gd name="connsiteY6" fmla="*/ 2906359 h 3129096"/>
                <a:gd name="connsiteX7" fmla="*/ 1573680 w 2015876"/>
                <a:gd name="connsiteY7" fmla="*/ 2023479 h 3129096"/>
                <a:gd name="connsiteX8" fmla="*/ 494614 w 2015876"/>
                <a:gd name="connsiteY8" fmla="*/ 1459312 h 3129096"/>
                <a:gd name="connsiteX9" fmla="*/ 643862 w 2015876"/>
                <a:gd name="connsiteY9" fmla="*/ 481801 h 3129096"/>
                <a:gd name="connsiteX10" fmla="*/ 302196 w 2015876"/>
                <a:gd name="connsiteY10" fmla="*/ 657911 h 3129096"/>
                <a:gd name="connsiteX11" fmla="*/ 0 w 2015876"/>
                <a:gd name="connsiteY11" fmla="*/ 395733 h 3129096"/>
                <a:gd name="connsiteX12" fmla="*/ 788656 w 2015876"/>
                <a:gd name="connsiteY12" fmla="*/ 0 h 3129096"/>
                <a:gd name="connsiteX0" fmla="*/ 788656 w 2000633"/>
                <a:gd name="connsiteY0" fmla="*/ 0 h 3129096"/>
                <a:gd name="connsiteX1" fmla="*/ 1341106 w 2000633"/>
                <a:gd name="connsiteY1" fmla="*/ 333375 h 3129096"/>
                <a:gd name="connsiteX2" fmla="*/ 1130185 w 2000633"/>
                <a:gd name="connsiteY2" fmla="*/ 1396885 h 3129096"/>
                <a:gd name="connsiteX3" fmla="*/ 1902946 w 2000633"/>
                <a:gd name="connsiteY3" fmla="*/ 1672971 h 3129096"/>
                <a:gd name="connsiteX4" fmla="*/ 1996141 w 2000633"/>
                <a:gd name="connsiteY4" fmla="*/ 1882248 h 3129096"/>
                <a:gd name="connsiteX5" fmla="*/ 1927339 w 2000633"/>
                <a:gd name="connsiteY5" fmla="*/ 2925409 h 3129096"/>
                <a:gd name="connsiteX6" fmla="*/ 1528659 w 2000633"/>
                <a:gd name="connsiteY6" fmla="*/ 2906359 h 3129096"/>
                <a:gd name="connsiteX7" fmla="*/ 1573680 w 2000633"/>
                <a:gd name="connsiteY7" fmla="*/ 2023479 h 3129096"/>
                <a:gd name="connsiteX8" fmla="*/ 494614 w 2000633"/>
                <a:gd name="connsiteY8" fmla="*/ 1459312 h 3129096"/>
                <a:gd name="connsiteX9" fmla="*/ 643862 w 2000633"/>
                <a:gd name="connsiteY9" fmla="*/ 481801 h 3129096"/>
                <a:gd name="connsiteX10" fmla="*/ 302196 w 2000633"/>
                <a:gd name="connsiteY10" fmla="*/ 657911 h 3129096"/>
                <a:gd name="connsiteX11" fmla="*/ 0 w 2000633"/>
                <a:gd name="connsiteY11" fmla="*/ 395733 h 3129096"/>
                <a:gd name="connsiteX12" fmla="*/ 788656 w 2000633"/>
                <a:gd name="connsiteY12" fmla="*/ 0 h 3129096"/>
                <a:gd name="connsiteX0" fmla="*/ 788656 w 1996448"/>
                <a:gd name="connsiteY0" fmla="*/ 0 h 3129096"/>
                <a:gd name="connsiteX1" fmla="*/ 1341106 w 1996448"/>
                <a:gd name="connsiteY1" fmla="*/ 333375 h 3129096"/>
                <a:gd name="connsiteX2" fmla="*/ 1130185 w 1996448"/>
                <a:gd name="connsiteY2" fmla="*/ 1396885 h 3129096"/>
                <a:gd name="connsiteX3" fmla="*/ 1902946 w 1996448"/>
                <a:gd name="connsiteY3" fmla="*/ 1672971 h 3129096"/>
                <a:gd name="connsiteX4" fmla="*/ 1989563 w 1996448"/>
                <a:gd name="connsiteY4" fmla="*/ 1878958 h 3129096"/>
                <a:gd name="connsiteX5" fmla="*/ 1927339 w 1996448"/>
                <a:gd name="connsiteY5" fmla="*/ 2925409 h 3129096"/>
                <a:gd name="connsiteX6" fmla="*/ 1528659 w 1996448"/>
                <a:gd name="connsiteY6" fmla="*/ 2906359 h 3129096"/>
                <a:gd name="connsiteX7" fmla="*/ 1573680 w 1996448"/>
                <a:gd name="connsiteY7" fmla="*/ 2023479 h 3129096"/>
                <a:gd name="connsiteX8" fmla="*/ 494614 w 1996448"/>
                <a:gd name="connsiteY8" fmla="*/ 1459312 h 3129096"/>
                <a:gd name="connsiteX9" fmla="*/ 643862 w 1996448"/>
                <a:gd name="connsiteY9" fmla="*/ 481801 h 3129096"/>
                <a:gd name="connsiteX10" fmla="*/ 302196 w 1996448"/>
                <a:gd name="connsiteY10" fmla="*/ 657911 h 3129096"/>
                <a:gd name="connsiteX11" fmla="*/ 0 w 1996448"/>
                <a:gd name="connsiteY11" fmla="*/ 395733 h 3129096"/>
                <a:gd name="connsiteX12" fmla="*/ 788656 w 1996448"/>
                <a:gd name="connsiteY12" fmla="*/ 0 h 3129096"/>
                <a:gd name="connsiteX0" fmla="*/ 788656 w 1989023"/>
                <a:gd name="connsiteY0" fmla="*/ 0 h 3129096"/>
                <a:gd name="connsiteX1" fmla="*/ 1341106 w 1989023"/>
                <a:gd name="connsiteY1" fmla="*/ 333375 h 3129096"/>
                <a:gd name="connsiteX2" fmla="*/ 1130185 w 1989023"/>
                <a:gd name="connsiteY2" fmla="*/ 1396885 h 3129096"/>
                <a:gd name="connsiteX3" fmla="*/ 1902946 w 1989023"/>
                <a:gd name="connsiteY3" fmla="*/ 1672971 h 3129096"/>
                <a:gd name="connsiteX4" fmla="*/ 1976406 w 1989023"/>
                <a:gd name="connsiteY4" fmla="*/ 1878958 h 3129096"/>
                <a:gd name="connsiteX5" fmla="*/ 1927339 w 1989023"/>
                <a:gd name="connsiteY5" fmla="*/ 2925409 h 3129096"/>
                <a:gd name="connsiteX6" fmla="*/ 1528659 w 1989023"/>
                <a:gd name="connsiteY6" fmla="*/ 2906359 h 3129096"/>
                <a:gd name="connsiteX7" fmla="*/ 1573680 w 1989023"/>
                <a:gd name="connsiteY7" fmla="*/ 2023479 h 3129096"/>
                <a:gd name="connsiteX8" fmla="*/ 494614 w 1989023"/>
                <a:gd name="connsiteY8" fmla="*/ 1459312 h 3129096"/>
                <a:gd name="connsiteX9" fmla="*/ 643862 w 1989023"/>
                <a:gd name="connsiteY9" fmla="*/ 481801 h 3129096"/>
                <a:gd name="connsiteX10" fmla="*/ 302196 w 1989023"/>
                <a:gd name="connsiteY10" fmla="*/ 657911 h 3129096"/>
                <a:gd name="connsiteX11" fmla="*/ 0 w 1989023"/>
                <a:gd name="connsiteY11" fmla="*/ 395733 h 3129096"/>
                <a:gd name="connsiteX12" fmla="*/ 788656 w 1989023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7895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7837"/>
                <a:gd name="connsiteY0" fmla="*/ 0 h 3129096"/>
                <a:gd name="connsiteX1" fmla="*/ 1341106 w 1997837"/>
                <a:gd name="connsiteY1" fmla="*/ 333375 h 3129096"/>
                <a:gd name="connsiteX2" fmla="*/ 1130185 w 1997837"/>
                <a:gd name="connsiteY2" fmla="*/ 1396885 h 3129096"/>
                <a:gd name="connsiteX3" fmla="*/ 1902946 w 1997837"/>
                <a:gd name="connsiteY3" fmla="*/ 1672971 h 3129096"/>
                <a:gd name="connsiteX4" fmla="*/ 1989562 w 1997837"/>
                <a:gd name="connsiteY4" fmla="*/ 1878958 h 3129096"/>
                <a:gd name="connsiteX5" fmla="*/ 1927339 w 1997837"/>
                <a:gd name="connsiteY5" fmla="*/ 2925409 h 3129096"/>
                <a:gd name="connsiteX6" fmla="*/ 1528659 w 1997837"/>
                <a:gd name="connsiteY6" fmla="*/ 2906359 h 3129096"/>
                <a:gd name="connsiteX7" fmla="*/ 1573680 w 1997837"/>
                <a:gd name="connsiteY7" fmla="*/ 2023479 h 3129096"/>
                <a:gd name="connsiteX8" fmla="*/ 494614 w 1997837"/>
                <a:gd name="connsiteY8" fmla="*/ 1459312 h 3129096"/>
                <a:gd name="connsiteX9" fmla="*/ 643862 w 1997837"/>
                <a:gd name="connsiteY9" fmla="*/ 481801 h 3129096"/>
                <a:gd name="connsiteX10" fmla="*/ 302196 w 1997837"/>
                <a:gd name="connsiteY10" fmla="*/ 657911 h 3129096"/>
                <a:gd name="connsiteX11" fmla="*/ 0 w 1997837"/>
                <a:gd name="connsiteY11" fmla="*/ 395733 h 3129096"/>
                <a:gd name="connsiteX12" fmla="*/ 788656 w 1997837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3608 w 1989562"/>
                <a:gd name="connsiteY3" fmla="*/ 1669682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90025"/>
                <a:gd name="connsiteY0" fmla="*/ 0 h 3129096"/>
                <a:gd name="connsiteX1" fmla="*/ 1341106 w 1990025"/>
                <a:gd name="connsiteY1" fmla="*/ 333375 h 3129096"/>
                <a:gd name="connsiteX2" fmla="*/ 1130185 w 1990025"/>
                <a:gd name="connsiteY2" fmla="*/ 1396885 h 3129096"/>
                <a:gd name="connsiteX3" fmla="*/ 1856897 w 1990025"/>
                <a:gd name="connsiteY3" fmla="*/ 1649946 h 3129096"/>
                <a:gd name="connsiteX4" fmla="*/ 1989562 w 1990025"/>
                <a:gd name="connsiteY4" fmla="*/ 1878958 h 3129096"/>
                <a:gd name="connsiteX5" fmla="*/ 1927339 w 1990025"/>
                <a:gd name="connsiteY5" fmla="*/ 2925409 h 3129096"/>
                <a:gd name="connsiteX6" fmla="*/ 1528659 w 1990025"/>
                <a:gd name="connsiteY6" fmla="*/ 2906359 h 3129096"/>
                <a:gd name="connsiteX7" fmla="*/ 1573680 w 1990025"/>
                <a:gd name="connsiteY7" fmla="*/ 2023479 h 3129096"/>
                <a:gd name="connsiteX8" fmla="*/ 494614 w 1990025"/>
                <a:gd name="connsiteY8" fmla="*/ 1459312 h 3129096"/>
                <a:gd name="connsiteX9" fmla="*/ 643862 w 1990025"/>
                <a:gd name="connsiteY9" fmla="*/ 481801 h 3129096"/>
                <a:gd name="connsiteX10" fmla="*/ 302196 w 1990025"/>
                <a:gd name="connsiteY10" fmla="*/ 657911 h 3129096"/>
                <a:gd name="connsiteX11" fmla="*/ 0 w 1990025"/>
                <a:gd name="connsiteY11" fmla="*/ 395733 h 3129096"/>
                <a:gd name="connsiteX12" fmla="*/ 788656 w 1990025"/>
                <a:gd name="connsiteY12" fmla="*/ 0 h 3129096"/>
                <a:gd name="connsiteX0" fmla="*/ 791945 w 1990025"/>
                <a:gd name="connsiteY0" fmla="*/ 0 h 3112650"/>
                <a:gd name="connsiteX1" fmla="*/ 1341106 w 1990025"/>
                <a:gd name="connsiteY1" fmla="*/ 316929 h 3112650"/>
                <a:gd name="connsiteX2" fmla="*/ 1130185 w 1990025"/>
                <a:gd name="connsiteY2" fmla="*/ 1380439 h 3112650"/>
                <a:gd name="connsiteX3" fmla="*/ 1856897 w 1990025"/>
                <a:gd name="connsiteY3" fmla="*/ 1633500 h 3112650"/>
                <a:gd name="connsiteX4" fmla="*/ 1989562 w 1990025"/>
                <a:gd name="connsiteY4" fmla="*/ 1862512 h 3112650"/>
                <a:gd name="connsiteX5" fmla="*/ 1927339 w 1990025"/>
                <a:gd name="connsiteY5" fmla="*/ 2908963 h 3112650"/>
                <a:gd name="connsiteX6" fmla="*/ 1528659 w 1990025"/>
                <a:gd name="connsiteY6" fmla="*/ 2889913 h 3112650"/>
                <a:gd name="connsiteX7" fmla="*/ 1573680 w 1990025"/>
                <a:gd name="connsiteY7" fmla="*/ 2007033 h 3112650"/>
                <a:gd name="connsiteX8" fmla="*/ 494614 w 1990025"/>
                <a:gd name="connsiteY8" fmla="*/ 1442866 h 3112650"/>
                <a:gd name="connsiteX9" fmla="*/ 643862 w 1990025"/>
                <a:gd name="connsiteY9" fmla="*/ 465355 h 3112650"/>
                <a:gd name="connsiteX10" fmla="*/ 302196 w 1990025"/>
                <a:gd name="connsiteY10" fmla="*/ 641465 h 3112650"/>
                <a:gd name="connsiteX11" fmla="*/ 0 w 1990025"/>
                <a:gd name="connsiteY11" fmla="*/ 379287 h 3112650"/>
                <a:gd name="connsiteX12" fmla="*/ 791945 w 1990025"/>
                <a:gd name="connsiteY12" fmla="*/ 0 h 3112650"/>
                <a:gd name="connsiteX0" fmla="*/ 791945 w 1990025"/>
                <a:gd name="connsiteY0" fmla="*/ 2826 h 3115476"/>
                <a:gd name="connsiteX1" fmla="*/ 1341106 w 1990025"/>
                <a:gd name="connsiteY1" fmla="*/ 319755 h 3115476"/>
                <a:gd name="connsiteX2" fmla="*/ 1130185 w 1990025"/>
                <a:gd name="connsiteY2" fmla="*/ 1383265 h 3115476"/>
                <a:gd name="connsiteX3" fmla="*/ 1856897 w 1990025"/>
                <a:gd name="connsiteY3" fmla="*/ 1636326 h 3115476"/>
                <a:gd name="connsiteX4" fmla="*/ 1989562 w 1990025"/>
                <a:gd name="connsiteY4" fmla="*/ 1865338 h 3115476"/>
                <a:gd name="connsiteX5" fmla="*/ 1927339 w 1990025"/>
                <a:gd name="connsiteY5" fmla="*/ 2911789 h 3115476"/>
                <a:gd name="connsiteX6" fmla="*/ 1528659 w 1990025"/>
                <a:gd name="connsiteY6" fmla="*/ 2892739 h 3115476"/>
                <a:gd name="connsiteX7" fmla="*/ 1573680 w 1990025"/>
                <a:gd name="connsiteY7" fmla="*/ 2009859 h 3115476"/>
                <a:gd name="connsiteX8" fmla="*/ 494614 w 1990025"/>
                <a:gd name="connsiteY8" fmla="*/ 1445692 h 3115476"/>
                <a:gd name="connsiteX9" fmla="*/ 643862 w 1990025"/>
                <a:gd name="connsiteY9" fmla="*/ 468181 h 3115476"/>
                <a:gd name="connsiteX10" fmla="*/ 302196 w 1990025"/>
                <a:gd name="connsiteY10" fmla="*/ 644291 h 3115476"/>
                <a:gd name="connsiteX11" fmla="*/ 0 w 1990025"/>
                <a:gd name="connsiteY11" fmla="*/ 382113 h 3115476"/>
                <a:gd name="connsiteX12" fmla="*/ 791945 w 1990025"/>
                <a:gd name="connsiteY12" fmla="*/ 2826 h 3115476"/>
                <a:gd name="connsiteX0" fmla="*/ 791945 w 1990025"/>
                <a:gd name="connsiteY0" fmla="*/ 3363 h 3116013"/>
                <a:gd name="connsiteX1" fmla="*/ 1341106 w 1990025"/>
                <a:gd name="connsiteY1" fmla="*/ 320292 h 3116013"/>
                <a:gd name="connsiteX2" fmla="*/ 1130185 w 1990025"/>
                <a:gd name="connsiteY2" fmla="*/ 1383802 h 3116013"/>
                <a:gd name="connsiteX3" fmla="*/ 1856897 w 1990025"/>
                <a:gd name="connsiteY3" fmla="*/ 1636863 h 3116013"/>
                <a:gd name="connsiteX4" fmla="*/ 1989562 w 1990025"/>
                <a:gd name="connsiteY4" fmla="*/ 1865875 h 3116013"/>
                <a:gd name="connsiteX5" fmla="*/ 1927339 w 1990025"/>
                <a:gd name="connsiteY5" fmla="*/ 2912326 h 3116013"/>
                <a:gd name="connsiteX6" fmla="*/ 1528659 w 1990025"/>
                <a:gd name="connsiteY6" fmla="*/ 2893276 h 3116013"/>
                <a:gd name="connsiteX7" fmla="*/ 1573680 w 1990025"/>
                <a:gd name="connsiteY7" fmla="*/ 2010396 h 3116013"/>
                <a:gd name="connsiteX8" fmla="*/ 494614 w 1990025"/>
                <a:gd name="connsiteY8" fmla="*/ 1446229 h 3116013"/>
                <a:gd name="connsiteX9" fmla="*/ 643862 w 1990025"/>
                <a:gd name="connsiteY9" fmla="*/ 468718 h 3116013"/>
                <a:gd name="connsiteX10" fmla="*/ 302196 w 1990025"/>
                <a:gd name="connsiteY10" fmla="*/ 644828 h 3116013"/>
                <a:gd name="connsiteX11" fmla="*/ 0 w 1990025"/>
                <a:gd name="connsiteY11" fmla="*/ 382650 h 3116013"/>
                <a:gd name="connsiteX12" fmla="*/ 791945 w 1990025"/>
                <a:gd name="connsiteY12" fmla="*/ 3363 h 311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0025" h="3116013">
                  <a:moveTo>
                    <a:pt x="791945" y="3363"/>
                  </a:moveTo>
                  <a:cubicBezTo>
                    <a:pt x="867550" y="-30238"/>
                    <a:pt x="1374043" y="196009"/>
                    <a:pt x="1341106" y="320292"/>
                  </a:cubicBezTo>
                  <a:cubicBezTo>
                    <a:pt x="1270799" y="674795"/>
                    <a:pt x="1223516" y="1035878"/>
                    <a:pt x="1130185" y="1383802"/>
                  </a:cubicBezTo>
                  <a:cubicBezTo>
                    <a:pt x="1402024" y="1473637"/>
                    <a:pt x="1532431" y="1520712"/>
                    <a:pt x="1856897" y="1636863"/>
                  </a:cubicBezTo>
                  <a:cubicBezTo>
                    <a:pt x="1946403" y="1660196"/>
                    <a:pt x="1995365" y="1759101"/>
                    <a:pt x="1989562" y="1865875"/>
                  </a:cubicBezTo>
                  <a:cubicBezTo>
                    <a:pt x="1970603" y="2077904"/>
                    <a:pt x="1953721" y="2549222"/>
                    <a:pt x="1927339" y="2912326"/>
                  </a:cubicBezTo>
                  <a:cubicBezTo>
                    <a:pt x="1910665" y="3216257"/>
                    <a:pt x="1505863" y="3155087"/>
                    <a:pt x="1528659" y="2893276"/>
                  </a:cubicBezTo>
                  <a:cubicBezTo>
                    <a:pt x="1548052" y="2596790"/>
                    <a:pt x="1554287" y="2303592"/>
                    <a:pt x="1573680" y="2010396"/>
                  </a:cubicBezTo>
                  <a:cubicBezTo>
                    <a:pt x="998000" y="1882642"/>
                    <a:pt x="438766" y="1800938"/>
                    <a:pt x="494614" y="1446229"/>
                  </a:cubicBezTo>
                  <a:lnTo>
                    <a:pt x="643862" y="468718"/>
                  </a:lnTo>
                  <a:lnTo>
                    <a:pt x="302196" y="644828"/>
                  </a:lnTo>
                  <a:lnTo>
                    <a:pt x="0" y="382650"/>
                  </a:lnTo>
                  <a:cubicBezTo>
                    <a:pt x="267271" y="243064"/>
                    <a:pt x="498361" y="126503"/>
                    <a:pt x="791945" y="33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id="{D209BE70-F082-4637-A1FE-F67C5BE9D0FD}"/>
                </a:ext>
              </a:extLst>
            </p:cNvPr>
            <p:cNvSpPr/>
            <p:nvPr/>
          </p:nvSpPr>
          <p:spPr>
            <a:xfrm>
              <a:off x="4268226" y="3097227"/>
              <a:ext cx="173691" cy="144150"/>
            </a:xfrm>
            <a:custGeom>
              <a:avLst/>
              <a:gdLst>
                <a:gd name="connsiteX0" fmla="*/ 95250 w 485775"/>
                <a:gd name="connsiteY0" fmla="*/ 0 h 466725"/>
                <a:gd name="connsiteX1" fmla="*/ 95250 w 485775"/>
                <a:gd name="connsiteY1" fmla="*/ 0 h 466725"/>
                <a:gd name="connsiteX2" fmla="*/ 485775 w 485775"/>
                <a:gd name="connsiteY2" fmla="*/ 161925 h 466725"/>
                <a:gd name="connsiteX3" fmla="*/ 371475 w 485775"/>
                <a:gd name="connsiteY3" fmla="*/ 466725 h 466725"/>
                <a:gd name="connsiteX4" fmla="*/ 0 w 485775"/>
                <a:gd name="connsiteY4" fmla="*/ 361950 h 466725"/>
                <a:gd name="connsiteX5" fmla="*/ 95250 w 485775"/>
                <a:gd name="connsiteY5" fmla="*/ 0 h 466725"/>
                <a:gd name="connsiteX0" fmla="*/ 55780 w 485775"/>
                <a:gd name="connsiteY0" fmla="*/ 9593 h 479607"/>
                <a:gd name="connsiteX1" fmla="*/ 95250 w 485775"/>
                <a:gd name="connsiteY1" fmla="*/ 12882 h 479607"/>
                <a:gd name="connsiteX2" fmla="*/ 485775 w 485775"/>
                <a:gd name="connsiteY2" fmla="*/ 174807 h 479607"/>
                <a:gd name="connsiteX3" fmla="*/ 371475 w 485775"/>
                <a:gd name="connsiteY3" fmla="*/ 479607 h 479607"/>
                <a:gd name="connsiteX4" fmla="*/ 0 w 485775"/>
                <a:gd name="connsiteY4" fmla="*/ 374832 h 479607"/>
                <a:gd name="connsiteX5" fmla="*/ 55780 w 485775"/>
                <a:gd name="connsiteY5" fmla="*/ 9593 h 479607"/>
                <a:gd name="connsiteX0" fmla="*/ 55780 w 485775"/>
                <a:gd name="connsiteY0" fmla="*/ 5709 h 475723"/>
                <a:gd name="connsiteX1" fmla="*/ 485775 w 485775"/>
                <a:gd name="connsiteY1" fmla="*/ 170923 h 475723"/>
                <a:gd name="connsiteX2" fmla="*/ 371475 w 485775"/>
                <a:gd name="connsiteY2" fmla="*/ 475723 h 475723"/>
                <a:gd name="connsiteX3" fmla="*/ 0 w 485775"/>
                <a:gd name="connsiteY3" fmla="*/ 370948 h 475723"/>
                <a:gd name="connsiteX4" fmla="*/ 55780 w 485775"/>
                <a:gd name="connsiteY4" fmla="*/ 5709 h 475723"/>
                <a:gd name="connsiteX0" fmla="*/ 55780 w 485775"/>
                <a:gd name="connsiteY0" fmla="*/ 0 h 470014"/>
                <a:gd name="connsiteX1" fmla="*/ 485775 w 485775"/>
                <a:gd name="connsiteY1" fmla="*/ 165214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65214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45479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45479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3303"/>
                <a:gd name="connsiteX1" fmla="*/ 485775 w 485775"/>
                <a:gd name="connsiteY1" fmla="*/ 145479 h 473303"/>
                <a:gd name="connsiteX2" fmla="*/ 358319 w 485775"/>
                <a:gd name="connsiteY2" fmla="*/ 473303 h 473303"/>
                <a:gd name="connsiteX3" fmla="*/ 0 w 485775"/>
                <a:gd name="connsiteY3" fmla="*/ 365239 h 473303"/>
                <a:gd name="connsiteX4" fmla="*/ 55780 w 485775"/>
                <a:gd name="connsiteY4" fmla="*/ 0 h 473303"/>
                <a:gd name="connsiteX0" fmla="*/ 55780 w 508364"/>
                <a:gd name="connsiteY0" fmla="*/ 0 h 473303"/>
                <a:gd name="connsiteX1" fmla="*/ 485775 w 508364"/>
                <a:gd name="connsiteY1" fmla="*/ 145479 h 473303"/>
                <a:gd name="connsiteX2" fmla="*/ 358319 w 508364"/>
                <a:gd name="connsiteY2" fmla="*/ 473303 h 473303"/>
                <a:gd name="connsiteX3" fmla="*/ 0 w 508364"/>
                <a:gd name="connsiteY3" fmla="*/ 365239 h 473303"/>
                <a:gd name="connsiteX4" fmla="*/ 55780 w 508364"/>
                <a:gd name="connsiteY4" fmla="*/ 0 h 473303"/>
                <a:gd name="connsiteX0" fmla="*/ 55780 w 547301"/>
                <a:gd name="connsiteY0" fmla="*/ 0 h 473303"/>
                <a:gd name="connsiteX1" fmla="*/ 485775 w 547301"/>
                <a:gd name="connsiteY1" fmla="*/ 145479 h 473303"/>
                <a:gd name="connsiteX2" fmla="*/ 358319 w 547301"/>
                <a:gd name="connsiteY2" fmla="*/ 473303 h 473303"/>
                <a:gd name="connsiteX3" fmla="*/ 0 w 547301"/>
                <a:gd name="connsiteY3" fmla="*/ 365239 h 473303"/>
                <a:gd name="connsiteX4" fmla="*/ 55780 w 547301"/>
                <a:gd name="connsiteY4" fmla="*/ 0 h 473303"/>
                <a:gd name="connsiteX0" fmla="*/ 55780 w 540184"/>
                <a:gd name="connsiteY0" fmla="*/ 0 h 473303"/>
                <a:gd name="connsiteX1" fmla="*/ 472618 w 540184"/>
                <a:gd name="connsiteY1" fmla="*/ 129033 h 473303"/>
                <a:gd name="connsiteX2" fmla="*/ 358319 w 540184"/>
                <a:gd name="connsiteY2" fmla="*/ 473303 h 473303"/>
                <a:gd name="connsiteX3" fmla="*/ 0 w 540184"/>
                <a:gd name="connsiteY3" fmla="*/ 365239 h 473303"/>
                <a:gd name="connsiteX4" fmla="*/ 55780 w 540184"/>
                <a:gd name="connsiteY4" fmla="*/ 0 h 473303"/>
                <a:gd name="connsiteX0" fmla="*/ 55780 w 567919"/>
                <a:gd name="connsiteY0" fmla="*/ 0 h 473303"/>
                <a:gd name="connsiteX1" fmla="*/ 472618 w 567919"/>
                <a:gd name="connsiteY1" fmla="*/ 129033 h 473303"/>
                <a:gd name="connsiteX2" fmla="*/ 358319 w 567919"/>
                <a:gd name="connsiteY2" fmla="*/ 473303 h 473303"/>
                <a:gd name="connsiteX3" fmla="*/ 0 w 567919"/>
                <a:gd name="connsiteY3" fmla="*/ 365239 h 473303"/>
                <a:gd name="connsiteX4" fmla="*/ 55780 w 567919"/>
                <a:gd name="connsiteY4" fmla="*/ 0 h 473303"/>
                <a:gd name="connsiteX0" fmla="*/ 55780 w 542942"/>
                <a:gd name="connsiteY0" fmla="*/ 0 h 475196"/>
                <a:gd name="connsiteX1" fmla="*/ 472618 w 542942"/>
                <a:gd name="connsiteY1" fmla="*/ 129033 h 475196"/>
                <a:gd name="connsiteX2" fmla="*/ 358319 w 542942"/>
                <a:gd name="connsiteY2" fmla="*/ 473303 h 475196"/>
                <a:gd name="connsiteX3" fmla="*/ 0 w 542942"/>
                <a:gd name="connsiteY3" fmla="*/ 365239 h 475196"/>
                <a:gd name="connsiteX4" fmla="*/ 55780 w 542942"/>
                <a:gd name="connsiteY4" fmla="*/ 0 h 475196"/>
                <a:gd name="connsiteX0" fmla="*/ 55780 w 563681"/>
                <a:gd name="connsiteY0" fmla="*/ 0 h 473514"/>
                <a:gd name="connsiteX1" fmla="*/ 472618 w 563681"/>
                <a:gd name="connsiteY1" fmla="*/ 129033 h 473514"/>
                <a:gd name="connsiteX2" fmla="*/ 358319 w 563681"/>
                <a:gd name="connsiteY2" fmla="*/ 473303 h 473514"/>
                <a:gd name="connsiteX3" fmla="*/ 0 w 563681"/>
                <a:gd name="connsiteY3" fmla="*/ 365239 h 473514"/>
                <a:gd name="connsiteX4" fmla="*/ 55780 w 563681"/>
                <a:gd name="connsiteY4" fmla="*/ 0 h 473514"/>
                <a:gd name="connsiteX0" fmla="*/ 55780 w 570594"/>
                <a:gd name="connsiteY0" fmla="*/ 0 h 473549"/>
                <a:gd name="connsiteX1" fmla="*/ 472618 w 570594"/>
                <a:gd name="connsiteY1" fmla="*/ 129033 h 473549"/>
                <a:gd name="connsiteX2" fmla="*/ 358319 w 570594"/>
                <a:gd name="connsiteY2" fmla="*/ 473303 h 473549"/>
                <a:gd name="connsiteX3" fmla="*/ 0 w 570594"/>
                <a:gd name="connsiteY3" fmla="*/ 365239 h 473549"/>
                <a:gd name="connsiteX4" fmla="*/ 55780 w 570594"/>
                <a:gd name="connsiteY4" fmla="*/ 0 h 47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594" h="473549">
                  <a:moveTo>
                    <a:pt x="55780" y="0"/>
                  </a:moveTo>
                  <a:cubicBezTo>
                    <a:pt x="255154" y="55472"/>
                    <a:pt x="321325" y="67144"/>
                    <a:pt x="472618" y="129033"/>
                  </a:cubicBezTo>
                  <a:cubicBezTo>
                    <a:pt x="620907" y="235019"/>
                    <a:pt x="614602" y="482439"/>
                    <a:pt x="358319" y="473303"/>
                  </a:cubicBezTo>
                  <a:lnTo>
                    <a:pt x="0" y="365239"/>
                  </a:lnTo>
                  <a:lnTo>
                    <a:pt x="5578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39AF8297-8784-47EA-94F8-2E120EF70414}"/>
                </a:ext>
              </a:extLst>
            </p:cNvPr>
            <p:cNvSpPr/>
            <p:nvPr/>
          </p:nvSpPr>
          <p:spPr>
            <a:xfrm>
              <a:off x="3901602" y="3406743"/>
              <a:ext cx="219543" cy="631956"/>
            </a:xfrm>
            <a:custGeom>
              <a:avLst/>
              <a:gdLst>
                <a:gd name="connsiteX0" fmla="*/ 361950 w 704850"/>
                <a:gd name="connsiteY0" fmla="*/ 0 h 1981200"/>
                <a:gd name="connsiteX1" fmla="*/ 704850 w 704850"/>
                <a:gd name="connsiteY1" fmla="*/ 152400 h 1981200"/>
                <a:gd name="connsiteX2" fmla="*/ 333375 w 704850"/>
                <a:gd name="connsiteY2" fmla="*/ 1981200 h 1981200"/>
                <a:gd name="connsiteX3" fmla="*/ 0 w 704850"/>
                <a:gd name="connsiteY3" fmla="*/ 1895475 h 1981200"/>
                <a:gd name="connsiteX4" fmla="*/ 361950 w 704850"/>
                <a:gd name="connsiteY4" fmla="*/ 0 h 1981200"/>
                <a:gd name="connsiteX0" fmla="*/ 361950 w 704850"/>
                <a:gd name="connsiteY0" fmla="*/ 0 h 1931862"/>
                <a:gd name="connsiteX1" fmla="*/ 704850 w 704850"/>
                <a:gd name="connsiteY1" fmla="*/ 103062 h 1931862"/>
                <a:gd name="connsiteX2" fmla="*/ 333375 w 704850"/>
                <a:gd name="connsiteY2" fmla="*/ 1931862 h 1931862"/>
                <a:gd name="connsiteX3" fmla="*/ 0 w 704850"/>
                <a:gd name="connsiteY3" fmla="*/ 1846137 h 1931862"/>
                <a:gd name="connsiteX4" fmla="*/ 361950 w 704850"/>
                <a:gd name="connsiteY4" fmla="*/ 0 h 1931862"/>
                <a:gd name="connsiteX0" fmla="*/ 352082 w 704850"/>
                <a:gd name="connsiteY0" fmla="*/ 0 h 1961465"/>
                <a:gd name="connsiteX1" fmla="*/ 704850 w 704850"/>
                <a:gd name="connsiteY1" fmla="*/ 132665 h 1961465"/>
                <a:gd name="connsiteX2" fmla="*/ 333375 w 704850"/>
                <a:gd name="connsiteY2" fmla="*/ 1961465 h 1961465"/>
                <a:gd name="connsiteX3" fmla="*/ 0 w 704850"/>
                <a:gd name="connsiteY3" fmla="*/ 1875740 h 1961465"/>
                <a:gd name="connsiteX4" fmla="*/ 352082 w 704850"/>
                <a:gd name="connsiteY4" fmla="*/ 0 h 1961465"/>
                <a:gd name="connsiteX0" fmla="*/ 352082 w 704850"/>
                <a:gd name="connsiteY0" fmla="*/ 0 h 1961465"/>
                <a:gd name="connsiteX1" fmla="*/ 704850 w 704850"/>
                <a:gd name="connsiteY1" fmla="*/ 149111 h 1961465"/>
                <a:gd name="connsiteX2" fmla="*/ 333375 w 704850"/>
                <a:gd name="connsiteY2" fmla="*/ 1961465 h 1961465"/>
                <a:gd name="connsiteX3" fmla="*/ 0 w 704850"/>
                <a:gd name="connsiteY3" fmla="*/ 1875740 h 1961465"/>
                <a:gd name="connsiteX4" fmla="*/ 352082 w 704850"/>
                <a:gd name="connsiteY4" fmla="*/ 0 h 1961465"/>
                <a:gd name="connsiteX0" fmla="*/ 352082 w 694983"/>
                <a:gd name="connsiteY0" fmla="*/ 0 h 1961465"/>
                <a:gd name="connsiteX1" fmla="*/ 694983 w 694983"/>
                <a:gd name="connsiteY1" fmla="*/ 112929 h 1961465"/>
                <a:gd name="connsiteX2" fmla="*/ 333375 w 694983"/>
                <a:gd name="connsiteY2" fmla="*/ 1961465 h 1961465"/>
                <a:gd name="connsiteX3" fmla="*/ 0 w 694983"/>
                <a:gd name="connsiteY3" fmla="*/ 1875740 h 1961465"/>
                <a:gd name="connsiteX4" fmla="*/ 352082 w 694983"/>
                <a:gd name="connsiteY4" fmla="*/ 0 h 1961465"/>
                <a:gd name="connsiteX0" fmla="*/ 355371 w 698272"/>
                <a:gd name="connsiteY0" fmla="*/ 0 h 1961465"/>
                <a:gd name="connsiteX1" fmla="*/ 698272 w 698272"/>
                <a:gd name="connsiteY1" fmla="*/ 112929 h 1961465"/>
                <a:gd name="connsiteX2" fmla="*/ 336664 w 698272"/>
                <a:gd name="connsiteY2" fmla="*/ 1961465 h 1961465"/>
                <a:gd name="connsiteX3" fmla="*/ 0 w 698272"/>
                <a:gd name="connsiteY3" fmla="*/ 1852715 h 1961465"/>
                <a:gd name="connsiteX4" fmla="*/ 355371 w 698272"/>
                <a:gd name="connsiteY4" fmla="*/ 0 h 1961465"/>
                <a:gd name="connsiteX0" fmla="*/ 358190 w 701091"/>
                <a:gd name="connsiteY0" fmla="*/ 0 h 1961465"/>
                <a:gd name="connsiteX1" fmla="*/ 701091 w 701091"/>
                <a:gd name="connsiteY1" fmla="*/ 112929 h 1961465"/>
                <a:gd name="connsiteX2" fmla="*/ 339483 w 701091"/>
                <a:gd name="connsiteY2" fmla="*/ 1961465 h 1961465"/>
                <a:gd name="connsiteX3" fmla="*/ 2819 w 701091"/>
                <a:gd name="connsiteY3" fmla="*/ 1852715 h 1961465"/>
                <a:gd name="connsiteX4" fmla="*/ 358190 w 701091"/>
                <a:gd name="connsiteY4" fmla="*/ 0 h 1961465"/>
                <a:gd name="connsiteX0" fmla="*/ 357688 w 700589"/>
                <a:gd name="connsiteY0" fmla="*/ 0 h 2026835"/>
                <a:gd name="connsiteX1" fmla="*/ 700589 w 700589"/>
                <a:gd name="connsiteY1" fmla="*/ 112929 h 2026835"/>
                <a:gd name="connsiteX2" fmla="*/ 338981 w 700589"/>
                <a:gd name="connsiteY2" fmla="*/ 1961465 h 2026835"/>
                <a:gd name="connsiteX3" fmla="*/ 2317 w 700589"/>
                <a:gd name="connsiteY3" fmla="*/ 1852715 h 2026835"/>
                <a:gd name="connsiteX4" fmla="*/ 357688 w 700589"/>
                <a:gd name="connsiteY4" fmla="*/ 0 h 2026835"/>
                <a:gd name="connsiteX0" fmla="*/ 358067 w 700968"/>
                <a:gd name="connsiteY0" fmla="*/ 0 h 2054605"/>
                <a:gd name="connsiteX1" fmla="*/ 700968 w 700968"/>
                <a:gd name="connsiteY1" fmla="*/ 112929 h 2054605"/>
                <a:gd name="connsiteX2" fmla="*/ 339360 w 700968"/>
                <a:gd name="connsiteY2" fmla="*/ 1961465 h 2054605"/>
                <a:gd name="connsiteX3" fmla="*/ 2696 w 700968"/>
                <a:gd name="connsiteY3" fmla="*/ 1852715 h 2054605"/>
                <a:gd name="connsiteX4" fmla="*/ 358067 w 700968"/>
                <a:gd name="connsiteY4" fmla="*/ 0 h 2054605"/>
                <a:gd name="connsiteX0" fmla="*/ 359125 w 702026"/>
                <a:gd name="connsiteY0" fmla="*/ 0 h 2071089"/>
                <a:gd name="connsiteX1" fmla="*/ 702026 w 702026"/>
                <a:gd name="connsiteY1" fmla="*/ 112929 h 2071089"/>
                <a:gd name="connsiteX2" fmla="*/ 340418 w 702026"/>
                <a:gd name="connsiteY2" fmla="*/ 1961465 h 2071089"/>
                <a:gd name="connsiteX3" fmla="*/ 3754 w 702026"/>
                <a:gd name="connsiteY3" fmla="*/ 1852715 h 2071089"/>
                <a:gd name="connsiteX4" fmla="*/ 359125 w 702026"/>
                <a:gd name="connsiteY4" fmla="*/ 0 h 2071089"/>
                <a:gd name="connsiteX0" fmla="*/ 359125 w 698737"/>
                <a:gd name="connsiteY0" fmla="*/ 0 h 2071089"/>
                <a:gd name="connsiteX1" fmla="*/ 698737 w 698737"/>
                <a:gd name="connsiteY1" fmla="*/ 139242 h 2071089"/>
                <a:gd name="connsiteX2" fmla="*/ 340418 w 698737"/>
                <a:gd name="connsiteY2" fmla="*/ 1961465 h 2071089"/>
                <a:gd name="connsiteX3" fmla="*/ 3754 w 698737"/>
                <a:gd name="connsiteY3" fmla="*/ 1852715 h 2071089"/>
                <a:gd name="connsiteX4" fmla="*/ 359125 w 698737"/>
                <a:gd name="connsiteY4" fmla="*/ 0 h 2071089"/>
                <a:gd name="connsiteX0" fmla="*/ 359125 w 695448"/>
                <a:gd name="connsiteY0" fmla="*/ 0 h 2071089"/>
                <a:gd name="connsiteX1" fmla="*/ 695448 w 695448"/>
                <a:gd name="connsiteY1" fmla="*/ 152399 h 2071089"/>
                <a:gd name="connsiteX2" fmla="*/ 340418 w 695448"/>
                <a:gd name="connsiteY2" fmla="*/ 1961465 h 2071089"/>
                <a:gd name="connsiteX3" fmla="*/ 3754 w 695448"/>
                <a:gd name="connsiteY3" fmla="*/ 1852715 h 2071089"/>
                <a:gd name="connsiteX4" fmla="*/ 359125 w 695448"/>
                <a:gd name="connsiteY4" fmla="*/ 0 h 2071089"/>
                <a:gd name="connsiteX0" fmla="*/ 359125 w 695448"/>
                <a:gd name="connsiteY0" fmla="*/ 0 h 2084246"/>
                <a:gd name="connsiteX1" fmla="*/ 695448 w 695448"/>
                <a:gd name="connsiteY1" fmla="*/ 165556 h 2084246"/>
                <a:gd name="connsiteX2" fmla="*/ 340418 w 695448"/>
                <a:gd name="connsiteY2" fmla="*/ 1974622 h 2084246"/>
                <a:gd name="connsiteX3" fmla="*/ 3754 w 695448"/>
                <a:gd name="connsiteY3" fmla="*/ 1865872 h 2084246"/>
                <a:gd name="connsiteX4" fmla="*/ 359125 w 695448"/>
                <a:gd name="connsiteY4" fmla="*/ 0 h 2084246"/>
                <a:gd name="connsiteX0" fmla="*/ 335658 w 695448"/>
                <a:gd name="connsiteY0" fmla="*/ 0 h 2115537"/>
                <a:gd name="connsiteX1" fmla="*/ 695448 w 695448"/>
                <a:gd name="connsiteY1" fmla="*/ 196847 h 2115537"/>
                <a:gd name="connsiteX2" fmla="*/ 340418 w 695448"/>
                <a:gd name="connsiteY2" fmla="*/ 2005913 h 2115537"/>
                <a:gd name="connsiteX3" fmla="*/ 3754 w 695448"/>
                <a:gd name="connsiteY3" fmla="*/ 1897163 h 2115537"/>
                <a:gd name="connsiteX4" fmla="*/ 335658 w 695448"/>
                <a:gd name="connsiteY4" fmla="*/ 0 h 2115537"/>
                <a:gd name="connsiteX0" fmla="*/ 382093 w 741883"/>
                <a:gd name="connsiteY0" fmla="*/ 0 h 2110527"/>
                <a:gd name="connsiteX1" fmla="*/ 741883 w 741883"/>
                <a:gd name="connsiteY1" fmla="*/ 196847 h 2110527"/>
                <a:gd name="connsiteX2" fmla="*/ 386853 w 741883"/>
                <a:gd name="connsiteY2" fmla="*/ 2005913 h 2110527"/>
                <a:gd name="connsiteX3" fmla="*/ 3256 w 741883"/>
                <a:gd name="connsiteY3" fmla="*/ 1881516 h 2110527"/>
                <a:gd name="connsiteX4" fmla="*/ 382093 w 741883"/>
                <a:gd name="connsiteY4" fmla="*/ 0 h 2110527"/>
                <a:gd name="connsiteX0" fmla="*/ 381712 w 741502"/>
                <a:gd name="connsiteY0" fmla="*/ 0 h 2065676"/>
                <a:gd name="connsiteX1" fmla="*/ 741502 w 741502"/>
                <a:gd name="connsiteY1" fmla="*/ 196847 h 2065676"/>
                <a:gd name="connsiteX2" fmla="*/ 433406 w 741502"/>
                <a:gd name="connsiteY2" fmla="*/ 1935510 h 2065676"/>
                <a:gd name="connsiteX3" fmla="*/ 2875 w 741502"/>
                <a:gd name="connsiteY3" fmla="*/ 1881516 h 2065676"/>
                <a:gd name="connsiteX4" fmla="*/ 381712 w 741502"/>
                <a:gd name="connsiteY4" fmla="*/ 0 h 2065676"/>
                <a:gd name="connsiteX0" fmla="*/ 381955 w 741745"/>
                <a:gd name="connsiteY0" fmla="*/ 0 h 2065676"/>
                <a:gd name="connsiteX1" fmla="*/ 741745 w 741745"/>
                <a:gd name="connsiteY1" fmla="*/ 196847 h 2065676"/>
                <a:gd name="connsiteX2" fmla="*/ 402358 w 741745"/>
                <a:gd name="connsiteY2" fmla="*/ 1935510 h 2065676"/>
                <a:gd name="connsiteX3" fmla="*/ 3118 w 741745"/>
                <a:gd name="connsiteY3" fmla="*/ 1881516 h 2065676"/>
                <a:gd name="connsiteX4" fmla="*/ 381955 w 741745"/>
                <a:gd name="connsiteY4" fmla="*/ 0 h 2065676"/>
                <a:gd name="connsiteX0" fmla="*/ 381955 w 741745"/>
                <a:gd name="connsiteY0" fmla="*/ 0 h 2085163"/>
                <a:gd name="connsiteX1" fmla="*/ 741745 w 741745"/>
                <a:gd name="connsiteY1" fmla="*/ 196847 h 2085163"/>
                <a:gd name="connsiteX2" fmla="*/ 402358 w 741745"/>
                <a:gd name="connsiteY2" fmla="*/ 1935510 h 2085163"/>
                <a:gd name="connsiteX3" fmla="*/ 3118 w 741745"/>
                <a:gd name="connsiteY3" fmla="*/ 1881516 h 2085163"/>
                <a:gd name="connsiteX4" fmla="*/ 381955 w 741745"/>
                <a:gd name="connsiteY4" fmla="*/ 0 h 2085163"/>
                <a:gd name="connsiteX0" fmla="*/ 358703 w 718493"/>
                <a:gd name="connsiteY0" fmla="*/ 0 h 2063222"/>
                <a:gd name="connsiteX1" fmla="*/ 718493 w 718493"/>
                <a:gd name="connsiteY1" fmla="*/ 196847 h 2063222"/>
                <a:gd name="connsiteX2" fmla="*/ 379106 w 718493"/>
                <a:gd name="connsiteY2" fmla="*/ 1935510 h 2063222"/>
                <a:gd name="connsiteX3" fmla="*/ 3331 w 718493"/>
                <a:gd name="connsiteY3" fmla="*/ 1818935 h 2063222"/>
                <a:gd name="connsiteX4" fmla="*/ 358703 w 718493"/>
                <a:gd name="connsiteY4" fmla="*/ 0 h 2063222"/>
                <a:gd name="connsiteX0" fmla="*/ 361430 w 721220"/>
                <a:gd name="connsiteY0" fmla="*/ 0 h 2076040"/>
                <a:gd name="connsiteX1" fmla="*/ 721220 w 721220"/>
                <a:gd name="connsiteY1" fmla="*/ 196847 h 2076040"/>
                <a:gd name="connsiteX2" fmla="*/ 381833 w 721220"/>
                <a:gd name="connsiteY2" fmla="*/ 1935510 h 2076040"/>
                <a:gd name="connsiteX3" fmla="*/ 6058 w 721220"/>
                <a:gd name="connsiteY3" fmla="*/ 1818935 h 2076040"/>
                <a:gd name="connsiteX4" fmla="*/ 361430 w 721220"/>
                <a:gd name="connsiteY4" fmla="*/ 0 h 207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20" h="2076040">
                  <a:moveTo>
                    <a:pt x="361430" y="0"/>
                  </a:moveTo>
                  <a:lnTo>
                    <a:pt x="721220" y="196847"/>
                  </a:lnTo>
                  <a:lnTo>
                    <a:pt x="381833" y="1935510"/>
                  </a:lnTo>
                  <a:cubicBezTo>
                    <a:pt x="282768" y="2179731"/>
                    <a:pt x="-48668" y="2083028"/>
                    <a:pt x="6058" y="1818935"/>
                  </a:cubicBezTo>
                  <a:lnTo>
                    <a:pt x="36143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Freeform 55">
              <a:extLst>
                <a:ext uri="{FF2B5EF4-FFF2-40B4-BE49-F238E27FC236}">
                  <a16:creationId xmlns:a16="http://schemas.microsoft.com/office/drawing/2014/main" id="{7C28E383-F77A-47B2-8D36-998A3ABE2868}"/>
                </a:ext>
              </a:extLst>
            </p:cNvPr>
            <p:cNvSpPr/>
            <p:nvPr/>
          </p:nvSpPr>
          <p:spPr>
            <a:xfrm>
              <a:off x="3789816" y="3019942"/>
              <a:ext cx="155882" cy="347368"/>
            </a:xfrm>
            <a:custGeom>
              <a:avLst/>
              <a:gdLst>
                <a:gd name="connsiteX0" fmla="*/ 219075 w 485775"/>
                <a:gd name="connsiteY0" fmla="*/ 0 h 1123950"/>
                <a:gd name="connsiteX1" fmla="*/ 485775 w 485775"/>
                <a:gd name="connsiteY1" fmla="*/ 257175 h 1123950"/>
                <a:gd name="connsiteX2" fmla="*/ 314325 w 485775"/>
                <a:gd name="connsiteY2" fmla="*/ 1123950 h 1123950"/>
                <a:gd name="connsiteX3" fmla="*/ 0 w 485775"/>
                <a:gd name="connsiteY3" fmla="*/ 962025 h 1123950"/>
                <a:gd name="connsiteX4" fmla="*/ 219075 w 485775"/>
                <a:gd name="connsiteY4" fmla="*/ 0 h 1123950"/>
                <a:gd name="connsiteX0" fmla="*/ 219075 w 485775"/>
                <a:gd name="connsiteY0" fmla="*/ 0 h 1041719"/>
                <a:gd name="connsiteX1" fmla="*/ 485775 w 485775"/>
                <a:gd name="connsiteY1" fmla="*/ 257175 h 1041719"/>
                <a:gd name="connsiteX2" fmla="*/ 337350 w 485775"/>
                <a:gd name="connsiteY2" fmla="*/ 1041719 h 1041719"/>
                <a:gd name="connsiteX3" fmla="*/ 0 w 485775"/>
                <a:gd name="connsiteY3" fmla="*/ 962025 h 1041719"/>
                <a:gd name="connsiteX4" fmla="*/ 219075 w 485775"/>
                <a:gd name="connsiteY4" fmla="*/ 0 h 1041719"/>
                <a:gd name="connsiteX0" fmla="*/ 219075 w 495643"/>
                <a:gd name="connsiteY0" fmla="*/ 0 h 1041719"/>
                <a:gd name="connsiteX1" fmla="*/ 495643 w 495643"/>
                <a:gd name="connsiteY1" fmla="*/ 283488 h 1041719"/>
                <a:gd name="connsiteX2" fmla="*/ 337350 w 495643"/>
                <a:gd name="connsiteY2" fmla="*/ 1041719 h 1041719"/>
                <a:gd name="connsiteX3" fmla="*/ 0 w 495643"/>
                <a:gd name="connsiteY3" fmla="*/ 962025 h 1041719"/>
                <a:gd name="connsiteX4" fmla="*/ 219075 w 495643"/>
                <a:gd name="connsiteY4" fmla="*/ 0 h 1041719"/>
                <a:gd name="connsiteX0" fmla="*/ 219075 w 495643"/>
                <a:gd name="connsiteY0" fmla="*/ 0 h 1128272"/>
                <a:gd name="connsiteX1" fmla="*/ 495643 w 495643"/>
                <a:gd name="connsiteY1" fmla="*/ 283488 h 1128272"/>
                <a:gd name="connsiteX2" fmla="*/ 337350 w 495643"/>
                <a:gd name="connsiteY2" fmla="*/ 1041719 h 1128272"/>
                <a:gd name="connsiteX3" fmla="*/ 0 w 495643"/>
                <a:gd name="connsiteY3" fmla="*/ 962025 h 1128272"/>
                <a:gd name="connsiteX4" fmla="*/ 219075 w 495643"/>
                <a:gd name="connsiteY4" fmla="*/ 0 h 1128272"/>
                <a:gd name="connsiteX0" fmla="*/ 219075 w 495643"/>
                <a:gd name="connsiteY0" fmla="*/ 0 h 1159854"/>
                <a:gd name="connsiteX1" fmla="*/ 495643 w 495643"/>
                <a:gd name="connsiteY1" fmla="*/ 283488 h 1159854"/>
                <a:gd name="connsiteX2" fmla="*/ 337350 w 495643"/>
                <a:gd name="connsiteY2" fmla="*/ 1041719 h 1159854"/>
                <a:gd name="connsiteX3" fmla="*/ 0 w 495643"/>
                <a:gd name="connsiteY3" fmla="*/ 962025 h 1159854"/>
                <a:gd name="connsiteX4" fmla="*/ 219075 w 495643"/>
                <a:gd name="connsiteY4" fmla="*/ 0 h 1159854"/>
                <a:gd name="connsiteX0" fmla="*/ 219075 w 495643"/>
                <a:gd name="connsiteY0" fmla="*/ 0 h 1145450"/>
                <a:gd name="connsiteX1" fmla="*/ 495643 w 495643"/>
                <a:gd name="connsiteY1" fmla="*/ 283488 h 1145450"/>
                <a:gd name="connsiteX2" fmla="*/ 337350 w 495643"/>
                <a:gd name="connsiteY2" fmla="*/ 1041719 h 1145450"/>
                <a:gd name="connsiteX3" fmla="*/ 0 w 495643"/>
                <a:gd name="connsiteY3" fmla="*/ 962025 h 1145450"/>
                <a:gd name="connsiteX4" fmla="*/ 219075 w 495643"/>
                <a:gd name="connsiteY4" fmla="*/ 0 h 1145450"/>
                <a:gd name="connsiteX0" fmla="*/ 219075 w 495643"/>
                <a:gd name="connsiteY0" fmla="*/ 0 h 1144013"/>
                <a:gd name="connsiteX1" fmla="*/ 495643 w 495643"/>
                <a:gd name="connsiteY1" fmla="*/ 283488 h 1144013"/>
                <a:gd name="connsiteX2" fmla="*/ 337350 w 495643"/>
                <a:gd name="connsiteY2" fmla="*/ 1041719 h 1144013"/>
                <a:gd name="connsiteX3" fmla="*/ 0 w 495643"/>
                <a:gd name="connsiteY3" fmla="*/ 962025 h 1144013"/>
                <a:gd name="connsiteX4" fmla="*/ 219075 w 495643"/>
                <a:gd name="connsiteY4" fmla="*/ 0 h 1144013"/>
                <a:gd name="connsiteX0" fmla="*/ 219075 w 495643"/>
                <a:gd name="connsiteY0" fmla="*/ 0 h 1141141"/>
                <a:gd name="connsiteX1" fmla="*/ 495643 w 495643"/>
                <a:gd name="connsiteY1" fmla="*/ 283488 h 1141141"/>
                <a:gd name="connsiteX2" fmla="*/ 337350 w 495643"/>
                <a:gd name="connsiteY2" fmla="*/ 1041719 h 1141141"/>
                <a:gd name="connsiteX3" fmla="*/ 0 w 495643"/>
                <a:gd name="connsiteY3" fmla="*/ 962025 h 1141141"/>
                <a:gd name="connsiteX4" fmla="*/ 219075 w 495643"/>
                <a:gd name="connsiteY4" fmla="*/ 0 h 1141141"/>
                <a:gd name="connsiteX0" fmla="*/ 219075 w 495643"/>
                <a:gd name="connsiteY0" fmla="*/ 0 h 1141141"/>
                <a:gd name="connsiteX1" fmla="*/ 495643 w 495643"/>
                <a:gd name="connsiteY1" fmla="*/ 283488 h 1141141"/>
                <a:gd name="connsiteX2" fmla="*/ 337350 w 495643"/>
                <a:gd name="connsiteY2" fmla="*/ 1041719 h 1141141"/>
                <a:gd name="connsiteX3" fmla="*/ 0 w 495643"/>
                <a:gd name="connsiteY3" fmla="*/ 962025 h 1141141"/>
                <a:gd name="connsiteX4" fmla="*/ 219075 w 495643"/>
                <a:gd name="connsiteY4" fmla="*/ 0 h 1141141"/>
                <a:gd name="connsiteX0" fmla="*/ 219075 w 505510"/>
                <a:gd name="connsiteY0" fmla="*/ 0 h 1141141"/>
                <a:gd name="connsiteX1" fmla="*/ 505510 w 505510"/>
                <a:gd name="connsiteY1" fmla="*/ 260463 h 1141141"/>
                <a:gd name="connsiteX2" fmla="*/ 337350 w 505510"/>
                <a:gd name="connsiteY2" fmla="*/ 1041719 h 1141141"/>
                <a:gd name="connsiteX3" fmla="*/ 0 w 505510"/>
                <a:gd name="connsiteY3" fmla="*/ 962025 h 1141141"/>
                <a:gd name="connsiteX4" fmla="*/ 219075 w 505510"/>
                <a:gd name="connsiteY4" fmla="*/ 0 h 1141141"/>
                <a:gd name="connsiteX0" fmla="*/ 219075 w 512088"/>
                <a:gd name="connsiteY0" fmla="*/ 0 h 1141141"/>
                <a:gd name="connsiteX1" fmla="*/ 512088 w 512088"/>
                <a:gd name="connsiteY1" fmla="*/ 250595 h 1141141"/>
                <a:gd name="connsiteX2" fmla="*/ 337350 w 512088"/>
                <a:gd name="connsiteY2" fmla="*/ 1041719 h 1141141"/>
                <a:gd name="connsiteX3" fmla="*/ 0 w 512088"/>
                <a:gd name="connsiteY3" fmla="*/ 962025 h 1141141"/>
                <a:gd name="connsiteX4" fmla="*/ 219075 w 512088"/>
                <a:gd name="connsiteY4" fmla="*/ 0 h 114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088" h="1141141">
                  <a:moveTo>
                    <a:pt x="219075" y="0"/>
                  </a:moveTo>
                  <a:lnTo>
                    <a:pt x="512088" y="250595"/>
                  </a:lnTo>
                  <a:lnTo>
                    <a:pt x="337350" y="1041719"/>
                  </a:lnTo>
                  <a:cubicBezTo>
                    <a:pt x="215032" y="1222373"/>
                    <a:pt x="617" y="1133316"/>
                    <a:pt x="0" y="962025"/>
                  </a:cubicBezTo>
                  <a:cubicBezTo>
                    <a:pt x="73025" y="641350"/>
                    <a:pt x="119736" y="320675"/>
                    <a:pt x="21907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9" name="Rectangle 16">
            <a:extLst>
              <a:ext uri="{FF2B5EF4-FFF2-40B4-BE49-F238E27FC236}">
                <a16:creationId xmlns:a16="http://schemas.microsoft.com/office/drawing/2014/main" id="{FF4448C5-DDC3-4168-8C5C-4E1A20C37AAA}"/>
              </a:ext>
            </a:extLst>
          </p:cNvPr>
          <p:cNvSpPr/>
          <p:nvPr/>
        </p:nvSpPr>
        <p:spPr>
          <a:xfrm rot="2700000">
            <a:off x="1181637" y="2991481"/>
            <a:ext cx="191185" cy="3427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EE7BCC11-501E-446A-AC0D-D4BE1C5951BC}"/>
              </a:ext>
            </a:extLst>
          </p:cNvPr>
          <p:cNvSpPr/>
          <p:nvPr/>
        </p:nvSpPr>
        <p:spPr>
          <a:xfrm>
            <a:off x="1159850" y="1908088"/>
            <a:ext cx="236869" cy="22173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92F9994C-F71B-4B26-97E7-F372D66DA896}"/>
              </a:ext>
            </a:extLst>
          </p:cNvPr>
          <p:cNvSpPr/>
          <p:nvPr/>
        </p:nvSpPr>
        <p:spPr>
          <a:xfrm>
            <a:off x="10764188" y="2587065"/>
            <a:ext cx="279940" cy="23400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DF53F751-256A-4392-BB38-04BD86777E4A}"/>
              </a:ext>
            </a:extLst>
          </p:cNvPr>
          <p:cNvSpPr>
            <a:spLocks noChangeAspect="1"/>
          </p:cNvSpPr>
          <p:nvPr/>
        </p:nvSpPr>
        <p:spPr>
          <a:xfrm>
            <a:off x="10776880" y="3724624"/>
            <a:ext cx="254996" cy="25712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99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564BDB0-4914-49C5-B0C1-9F59FCB3E4D1}"/>
              </a:ext>
            </a:extLst>
          </p:cNvPr>
          <p:cNvGrpSpPr/>
          <p:nvPr/>
        </p:nvGrpSpPr>
        <p:grpSpPr>
          <a:xfrm>
            <a:off x="3995389" y="350378"/>
            <a:ext cx="8332237" cy="2422038"/>
            <a:chOff x="6383214" y="2450892"/>
            <a:chExt cx="5173696" cy="173650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881F6F-E6DA-404C-9E4D-AB816B937899}"/>
                </a:ext>
              </a:extLst>
            </p:cNvPr>
            <p:cNvSpPr txBox="1"/>
            <p:nvPr/>
          </p:nvSpPr>
          <p:spPr>
            <a:xfrm>
              <a:off x="9679442" y="2892767"/>
              <a:ext cx="18774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236FA4A-335C-4076-B045-76E1B18EFECE}"/>
                </a:ext>
              </a:extLst>
            </p:cNvPr>
            <p:cNvGrpSpPr/>
            <p:nvPr/>
          </p:nvGrpSpPr>
          <p:grpSpPr>
            <a:xfrm>
              <a:off x="6383214" y="2450892"/>
              <a:ext cx="2514601" cy="1736505"/>
              <a:chOff x="6031523" y="778095"/>
              <a:chExt cx="2514601" cy="173650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D0FDB85-5E4E-4D71-85A3-9C03735862FF}"/>
                  </a:ext>
                </a:extLst>
              </p:cNvPr>
              <p:cNvSpPr/>
              <p:nvPr/>
            </p:nvSpPr>
            <p:spPr>
              <a:xfrm>
                <a:off x="6383216" y="931985"/>
                <a:ext cx="2162908" cy="1582615"/>
              </a:xfrm>
              <a:prstGeom prst="rect">
                <a:avLst/>
              </a:prstGeom>
              <a:solidFill>
                <a:schemeClr val="accent5">
                  <a:alpha val="7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963678B-7B2E-4175-964B-03A2124DD95F}"/>
                  </a:ext>
                </a:extLst>
              </p:cNvPr>
              <p:cNvSpPr/>
              <p:nvPr/>
            </p:nvSpPr>
            <p:spPr>
              <a:xfrm>
                <a:off x="6031523" y="778095"/>
                <a:ext cx="1582615" cy="391282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EF10E8-735D-4FA8-A06E-B7CFB44BBA70}"/>
                  </a:ext>
                </a:extLst>
              </p:cNvPr>
              <p:cNvSpPr txBox="1"/>
              <p:nvPr/>
            </p:nvSpPr>
            <p:spPr>
              <a:xfrm>
                <a:off x="6090375" y="819848"/>
                <a:ext cx="1464910" cy="375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Distribuciones con respecto al sí o no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00CD8FE-6FB1-4F2F-AB86-C1D8F2C9C384}"/>
                  </a:ext>
                </a:extLst>
              </p:cNvPr>
              <p:cNvSpPr txBox="1"/>
              <p:nvPr/>
            </p:nvSpPr>
            <p:spPr>
              <a:xfrm>
                <a:off x="6525936" y="1219970"/>
                <a:ext cx="1877468" cy="1125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altLang="ko-KR" sz="12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Analizando las distribuciones de las variables con respecto al si adquirir o no una suscripción, se observa que hay una mayor variación en las variables Balance y duración de la llamada, es decir que estas son las variables más importantes a la hora de influir en la toma de decisiones de los clientes.   </a:t>
                </a:r>
              </a:p>
            </p:txBody>
          </p:sp>
        </p:grpSp>
      </p:grpSp>
      <p:grpSp>
        <p:nvGrpSpPr>
          <p:cNvPr id="81" name="Graphic 24">
            <a:extLst>
              <a:ext uri="{FF2B5EF4-FFF2-40B4-BE49-F238E27FC236}">
                <a16:creationId xmlns:a16="http://schemas.microsoft.com/office/drawing/2014/main" id="{2AED3E78-5877-462C-95F4-F61B9E6FEF10}"/>
              </a:ext>
            </a:extLst>
          </p:cNvPr>
          <p:cNvGrpSpPr/>
          <p:nvPr/>
        </p:nvGrpSpPr>
        <p:grpSpPr>
          <a:xfrm>
            <a:off x="352914" y="1406768"/>
            <a:ext cx="4470723" cy="5451231"/>
            <a:chOff x="3282132" y="608"/>
            <a:chExt cx="5624458" cy="6858000"/>
          </a:xfrm>
        </p:grpSpPr>
        <p:grpSp>
          <p:nvGrpSpPr>
            <p:cNvPr id="82" name="Graphic 24">
              <a:extLst>
                <a:ext uri="{FF2B5EF4-FFF2-40B4-BE49-F238E27FC236}">
                  <a16:creationId xmlns:a16="http://schemas.microsoft.com/office/drawing/2014/main" id="{B8CDD275-4A77-4DA7-9F9B-9692C4F35606}"/>
                </a:ext>
              </a:extLst>
            </p:cNvPr>
            <p:cNvGrpSpPr/>
            <p:nvPr/>
          </p:nvGrpSpPr>
          <p:grpSpPr>
            <a:xfrm>
              <a:off x="3286299" y="608"/>
              <a:ext cx="5620291" cy="6858000"/>
              <a:chOff x="3286299" y="608"/>
              <a:chExt cx="5620291" cy="6858000"/>
            </a:xfrm>
            <a:solidFill>
              <a:schemeClr val="accent1"/>
            </a:solidFill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5EFA593-5D39-4959-834A-49023A0F8E7F}"/>
                  </a:ext>
                </a:extLst>
              </p:cNvPr>
              <p:cNvSpPr/>
              <p:nvPr/>
            </p:nvSpPr>
            <p:spPr>
              <a:xfrm>
                <a:off x="6980300" y="5304247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778"/>
                      <a:pt x="0" y="778"/>
                      <a:pt x="0" y="0"/>
                    </a:cubicBezTo>
                    <a:cubicBezTo>
                      <a:pt x="0" y="778"/>
                      <a:pt x="0" y="778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95B75C1-56E7-4FE0-919D-83D489793F1C}"/>
                  </a:ext>
                </a:extLst>
              </p:cNvPr>
              <p:cNvSpPr/>
              <p:nvPr/>
            </p:nvSpPr>
            <p:spPr>
              <a:xfrm>
                <a:off x="6925031" y="5090177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778"/>
                      <a:pt x="0" y="0"/>
                    </a:cubicBezTo>
                    <a:cubicBezTo>
                      <a:pt x="0" y="778"/>
                      <a:pt x="0" y="778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409FA900-8497-473F-B6B2-5248BF260C0B}"/>
                  </a:ext>
                </a:extLst>
              </p:cNvPr>
              <p:cNvSpPr/>
              <p:nvPr/>
            </p:nvSpPr>
            <p:spPr>
              <a:xfrm>
                <a:off x="8639920" y="790110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BB7AC451-DDE4-4DB6-9B96-EAB3B951F07A}"/>
                  </a:ext>
                </a:extLst>
              </p:cNvPr>
              <p:cNvSpPr/>
              <p:nvPr/>
            </p:nvSpPr>
            <p:spPr>
              <a:xfrm>
                <a:off x="3286299" y="608"/>
                <a:ext cx="5620291" cy="6858000"/>
              </a:xfrm>
              <a:custGeom>
                <a:avLst/>
                <a:gdLst>
                  <a:gd name="connsiteX0" fmla="*/ 5622960 w 5620290"/>
                  <a:gd name="connsiteY0" fmla="*/ 1118001 h 6858000"/>
                  <a:gd name="connsiteX1" fmla="*/ 5610504 w 5620290"/>
                  <a:gd name="connsiteY1" fmla="*/ 1073630 h 6858000"/>
                  <a:gd name="connsiteX2" fmla="*/ 5466494 w 5620290"/>
                  <a:gd name="connsiteY2" fmla="*/ 916387 h 6858000"/>
                  <a:gd name="connsiteX3" fmla="*/ 5423680 w 5620290"/>
                  <a:gd name="connsiteY3" fmla="*/ 783275 h 6858000"/>
                  <a:gd name="connsiteX4" fmla="*/ 5324819 w 5620290"/>
                  <a:gd name="connsiteY4" fmla="*/ 840879 h 6858000"/>
                  <a:gd name="connsiteX5" fmla="*/ 5250868 w 5620290"/>
                  <a:gd name="connsiteY5" fmla="*/ 868902 h 6858000"/>
                  <a:gd name="connsiteX6" fmla="*/ 5121648 w 5620290"/>
                  <a:gd name="connsiteY6" fmla="*/ 943632 h 6858000"/>
                  <a:gd name="connsiteX7" fmla="*/ 4992428 w 5620290"/>
                  <a:gd name="connsiteY7" fmla="*/ 1118779 h 6858000"/>
                  <a:gd name="connsiteX8" fmla="*/ 5121648 w 5620290"/>
                  <a:gd name="connsiteY8" fmla="*/ 1484643 h 6858000"/>
                  <a:gd name="connsiteX9" fmla="*/ 5112307 w 5620290"/>
                  <a:gd name="connsiteY9" fmla="*/ 1689371 h 6858000"/>
                  <a:gd name="connsiteX10" fmla="*/ 5030571 w 5620290"/>
                  <a:gd name="connsiteY10" fmla="*/ 1882423 h 6858000"/>
                  <a:gd name="connsiteX11" fmla="*/ 4964404 w 5620290"/>
                  <a:gd name="connsiteY11" fmla="*/ 1907333 h 6858000"/>
                  <a:gd name="connsiteX12" fmla="*/ 4885004 w 5620290"/>
                  <a:gd name="connsiteY12" fmla="*/ 2028768 h 6858000"/>
                  <a:gd name="connsiteX13" fmla="*/ 4588421 w 5620290"/>
                  <a:gd name="connsiteY13" fmla="*/ 2488823 h 6858000"/>
                  <a:gd name="connsiteX14" fmla="*/ 4435070 w 5620290"/>
                  <a:gd name="connsiteY14" fmla="*/ 2723131 h 6858000"/>
                  <a:gd name="connsiteX15" fmla="*/ 4297287 w 5620290"/>
                  <a:gd name="connsiteY15" fmla="*/ 2909955 h 6858000"/>
                  <a:gd name="connsiteX16" fmla="*/ 4108906 w 5620290"/>
                  <a:gd name="connsiteY16" fmla="*/ 2942649 h 6858000"/>
                  <a:gd name="connsiteX17" fmla="*/ 3887831 w 5620290"/>
                  <a:gd name="connsiteY17" fmla="*/ 2969895 h 6858000"/>
                  <a:gd name="connsiteX18" fmla="*/ 2873532 w 5620290"/>
                  <a:gd name="connsiteY18" fmla="*/ 2864028 h 6858000"/>
                  <a:gd name="connsiteX19" fmla="*/ 2650121 w 5620290"/>
                  <a:gd name="connsiteY19" fmla="*/ 2882710 h 6858000"/>
                  <a:gd name="connsiteX20" fmla="*/ 2527129 w 5620290"/>
                  <a:gd name="connsiteY20" fmla="*/ 2937200 h 6858000"/>
                  <a:gd name="connsiteX21" fmla="*/ 2455513 w 5620290"/>
                  <a:gd name="connsiteY21" fmla="*/ 2920075 h 6858000"/>
                  <a:gd name="connsiteX22" fmla="*/ 2536470 w 5620290"/>
                  <a:gd name="connsiteY22" fmla="*/ 2705227 h 6858000"/>
                  <a:gd name="connsiteX23" fmla="*/ 2684372 w 5620290"/>
                  <a:gd name="connsiteY23" fmla="*/ 2368165 h 6858000"/>
                  <a:gd name="connsiteX24" fmla="*/ 2683594 w 5620290"/>
                  <a:gd name="connsiteY24" fmla="*/ 2255292 h 6858000"/>
                  <a:gd name="connsiteX25" fmla="*/ 2657906 w 5620290"/>
                  <a:gd name="connsiteY25" fmla="*/ 2052121 h 6858000"/>
                  <a:gd name="connsiteX26" fmla="*/ 2672696 w 5620290"/>
                  <a:gd name="connsiteY26" fmla="*/ 1753203 h 6858000"/>
                  <a:gd name="connsiteX27" fmla="*/ 2618984 w 5620290"/>
                  <a:gd name="connsiteY27" fmla="*/ 1554702 h 6858000"/>
                  <a:gd name="connsiteX28" fmla="*/ 2566829 w 5620290"/>
                  <a:gd name="connsiteY28" fmla="*/ 1455063 h 6858000"/>
                  <a:gd name="connsiteX29" fmla="*/ 2562937 w 5620290"/>
                  <a:gd name="connsiteY29" fmla="*/ 1375663 h 6858000"/>
                  <a:gd name="connsiteX30" fmla="*/ 2326293 w 5620290"/>
                  <a:gd name="connsiteY30" fmla="*/ 1143689 h 6858000"/>
                  <a:gd name="connsiteX31" fmla="*/ 1781389 w 5620290"/>
                  <a:gd name="connsiteY31" fmla="*/ 1128121 h 6858000"/>
                  <a:gd name="connsiteX32" fmla="*/ 1572769 w 5620290"/>
                  <a:gd name="connsiteY32" fmla="*/ 1281472 h 6858000"/>
                  <a:gd name="connsiteX33" fmla="*/ 1441214 w 5620290"/>
                  <a:gd name="connsiteY33" fmla="*/ 1490871 h 6858000"/>
                  <a:gd name="connsiteX34" fmla="*/ 1438100 w 5620290"/>
                  <a:gd name="connsiteY34" fmla="*/ 1497098 h 6858000"/>
                  <a:gd name="connsiteX35" fmla="*/ 1337682 w 5620290"/>
                  <a:gd name="connsiteY35" fmla="*/ 1996074 h 6858000"/>
                  <a:gd name="connsiteX36" fmla="*/ 1547859 w 5620290"/>
                  <a:gd name="connsiteY36" fmla="*/ 2529301 h 6858000"/>
                  <a:gd name="connsiteX37" fmla="*/ 1569655 w 5620290"/>
                  <a:gd name="connsiteY37" fmla="*/ 2550319 h 6858000"/>
                  <a:gd name="connsiteX38" fmla="*/ 1569655 w 5620290"/>
                  <a:gd name="connsiteY38" fmla="*/ 2550319 h 6858000"/>
                  <a:gd name="connsiteX39" fmla="*/ 1540075 w 5620290"/>
                  <a:gd name="connsiteY39" fmla="*/ 2727023 h 6858000"/>
                  <a:gd name="connsiteX40" fmla="*/ 1522949 w 5620290"/>
                  <a:gd name="connsiteY40" fmla="*/ 2895943 h 6858000"/>
                  <a:gd name="connsiteX41" fmla="*/ 1073015 w 5620290"/>
                  <a:gd name="connsiteY41" fmla="*/ 3086660 h 6858000"/>
                  <a:gd name="connsiteX42" fmla="*/ 728169 w 5620290"/>
                  <a:gd name="connsiteY42" fmla="*/ 2980014 h 6858000"/>
                  <a:gd name="connsiteX43" fmla="*/ 723498 w 5620290"/>
                  <a:gd name="connsiteY43" fmla="*/ 2944985 h 6858000"/>
                  <a:gd name="connsiteX44" fmla="*/ 733618 w 5620290"/>
                  <a:gd name="connsiteY44" fmla="*/ 1404465 h 6858000"/>
                  <a:gd name="connsiteX45" fmla="*/ 718049 w 5620290"/>
                  <a:gd name="connsiteY45" fmla="*/ 1376441 h 6858000"/>
                  <a:gd name="connsiteX46" fmla="*/ 700923 w 5620290"/>
                  <a:gd name="connsiteY46" fmla="*/ 1374884 h 6858000"/>
                  <a:gd name="connsiteX47" fmla="*/ 718827 w 5620290"/>
                  <a:gd name="connsiteY47" fmla="*/ 1348417 h 6858000"/>
                  <a:gd name="connsiteX48" fmla="*/ 883077 w 5620290"/>
                  <a:gd name="connsiteY48" fmla="*/ 918722 h 6858000"/>
                  <a:gd name="connsiteX49" fmla="*/ 898646 w 5620290"/>
                  <a:gd name="connsiteY49" fmla="*/ 903932 h 6858000"/>
                  <a:gd name="connsiteX50" fmla="*/ 1093254 w 5620290"/>
                  <a:gd name="connsiteY50" fmla="*/ 710880 h 6858000"/>
                  <a:gd name="connsiteX51" fmla="*/ 1272294 w 5620290"/>
                  <a:gd name="connsiteY51" fmla="*/ 215796 h 6858000"/>
                  <a:gd name="connsiteX52" fmla="*/ 1299539 w 5620290"/>
                  <a:gd name="connsiteY52" fmla="*/ 54661 h 6858000"/>
                  <a:gd name="connsiteX53" fmla="*/ 1232594 w 5620290"/>
                  <a:gd name="connsiteY53" fmla="*/ 1727 h 6858000"/>
                  <a:gd name="connsiteX54" fmla="*/ 1118942 w 5620290"/>
                  <a:gd name="connsiteY54" fmla="*/ 79571 h 6858000"/>
                  <a:gd name="connsiteX55" fmla="*/ 1079242 w 5620290"/>
                  <a:gd name="connsiteY55" fmla="*/ 98253 h 6858000"/>
                  <a:gd name="connsiteX56" fmla="*/ 607511 w 5620290"/>
                  <a:gd name="connsiteY56" fmla="*/ 109151 h 6858000"/>
                  <a:gd name="connsiteX57" fmla="*/ 590386 w 5620290"/>
                  <a:gd name="connsiteY57" fmla="*/ 120049 h 6858000"/>
                  <a:gd name="connsiteX58" fmla="*/ 430807 w 5620290"/>
                  <a:gd name="connsiteY58" fmla="*/ 728006 h 6858000"/>
                  <a:gd name="connsiteX59" fmla="*/ 359191 w 5620290"/>
                  <a:gd name="connsiteY59" fmla="*/ 1103989 h 6858000"/>
                  <a:gd name="connsiteX60" fmla="*/ 288354 w 5620290"/>
                  <a:gd name="connsiteY60" fmla="*/ 1289256 h 6858000"/>
                  <a:gd name="connsiteX61" fmla="*/ 207397 w 5620290"/>
                  <a:gd name="connsiteY61" fmla="*/ 1321951 h 6858000"/>
                  <a:gd name="connsiteX62" fmla="*/ 156798 w 5620290"/>
                  <a:gd name="connsiteY62" fmla="*/ 1335962 h 6858000"/>
                  <a:gd name="connsiteX63" fmla="*/ 151349 w 5620290"/>
                  <a:gd name="connsiteY63" fmla="*/ 1344525 h 6858000"/>
                  <a:gd name="connsiteX64" fmla="*/ 108535 w 5620290"/>
                  <a:gd name="connsiteY64" fmla="*/ 1578834 h 6858000"/>
                  <a:gd name="connsiteX65" fmla="*/ 4225 w 5620290"/>
                  <a:gd name="connsiteY65" fmla="*/ 2533193 h 6858000"/>
                  <a:gd name="connsiteX66" fmla="*/ 120990 w 5620290"/>
                  <a:gd name="connsiteY66" fmla="*/ 3475876 h 6858000"/>
                  <a:gd name="connsiteX67" fmla="*/ 416017 w 5620290"/>
                  <a:gd name="connsiteY67" fmla="*/ 3993535 h 6858000"/>
                  <a:gd name="connsiteX68" fmla="*/ 695474 w 5620290"/>
                  <a:gd name="connsiteY68" fmla="*/ 4238741 h 6858000"/>
                  <a:gd name="connsiteX69" fmla="*/ 862059 w 5620290"/>
                  <a:gd name="connsiteY69" fmla="*/ 4336824 h 6858000"/>
                  <a:gd name="connsiteX70" fmla="*/ 991279 w 5620290"/>
                  <a:gd name="connsiteY70" fmla="*/ 4479277 h 6858000"/>
                  <a:gd name="connsiteX71" fmla="*/ 1363370 w 5620290"/>
                  <a:gd name="connsiteY71" fmla="*/ 4968134 h 6858000"/>
                  <a:gd name="connsiteX72" fmla="*/ 1671630 w 5620290"/>
                  <a:gd name="connsiteY72" fmla="*/ 5476451 h 6858000"/>
                  <a:gd name="connsiteX73" fmla="*/ 1808634 w 5620290"/>
                  <a:gd name="connsiteY73" fmla="*/ 6085965 h 6858000"/>
                  <a:gd name="connsiteX74" fmla="*/ 1821868 w 5620290"/>
                  <a:gd name="connsiteY74" fmla="*/ 6108539 h 6858000"/>
                  <a:gd name="connsiteX75" fmla="*/ 1794623 w 5620290"/>
                  <a:gd name="connsiteY75" fmla="*/ 6142790 h 6858000"/>
                  <a:gd name="connsiteX76" fmla="*/ 1737019 w 5620290"/>
                  <a:gd name="connsiteY76" fmla="*/ 6553025 h 6858000"/>
                  <a:gd name="connsiteX77" fmla="*/ 1741689 w 5620290"/>
                  <a:gd name="connsiteY77" fmla="*/ 6823920 h 6858000"/>
                  <a:gd name="connsiteX78" fmla="*/ 1755701 w 5620290"/>
                  <a:gd name="connsiteY78" fmla="*/ 6852722 h 6858000"/>
                  <a:gd name="connsiteX79" fmla="*/ 1898154 w 5620290"/>
                  <a:gd name="connsiteY79" fmla="*/ 6852722 h 6858000"/>
                  <a:gd name="connsiteX80" fmla="*/ 2066296 w 5620290"/>
                  <a:gd name="connsiteY80" fmla="*/ 6852722 h 6858000"/>
                  <a:gd name="connsiteX81" fmla="*/ 2390125 w 5620290"/>
                  <a:gd name="connsiteY81" fmla="*/ 6852722 h 6858000"/>
                  <a:gd name="connsiteX82" fmla="*/ 3037003 w 5620290"/>
                  <a:gd name="connsiteY82" fmla="*/ 6852722 h 6858000"/>
                  <a:gd name="connsiteX83" fmla="*/ 3683881 w 5620290"/>
                  <a:gd name="connsiteY83" fmla="*/ 6852722 h 6858000"/>
                  <a:gd name="connsiteX84" fmla="*/ 4097230 w 5620290"/>
                  <a:gd name="connsiteY84" fmla="*/ 6859727 h 6858000"/>
                  <a:gd name="connsiteX85" fmla="*/ 3904956 w 5620290"/>
                  <a:gd name="connsiteY85" fmla="*/ 6193388 h 6858000"/>
                  <a:gd name="connsiteX86" fmla="*/ 3760168 w 5620290"/>
                  <a:gd name="connsiteY86" fmla="*/ 5566749 h 6858000"/>
                  <a:gd name="connsiteX87" fmla="*/ 3616157 w 5620290"/>
                  <a:gd name="connsiteY87" fmla="*/ 5004720 h 6858000"/>
                  <a:gd name="connsiteX88" fmla="*/ 3304784 w 5620290"/>
                  <a:gd name="connsiteY88" fmla="*/ 3805154 h 6858000"/>
                  <a:gd name="connsiteX89" fmla="*/ 3319574 w 5620290"/>
                  <a:gd name="connsiteY89" fmla="*/ 3777909 h 6858000"/>
                  <a:gd name="connsiteX90" fmla="*/ 3616157 w 5620290"/>
                  <a:gd name="connsiteY90" fmla="*/ 3771681 h 6858000"/>
                  <a:gd name="connsiteX91" fmla="*/ 3949327 w 5620290"/>
                  <a:gd name="connsiteY91" fmla="*/ 3693059 h 6858000"/>
                  <a:gd name="connsiteX92" fmla="*/ 4364232 w 5620290"/>
                  <a:gd name="connsiteY92" fmla="*/ 3593420 h 6858000"/>
                  <a:gd name="connsiteX93" fmla="*/ 4565846 w 5620290"/>
                  <a:gd name="connsiteY93" fmla="*/ 3545157 h 6858000"/>
                  <a:gd name="connsiteX94" fmla="*/ 4718420 w 5620290"/>
                  <a:gd name="connsiteY94" fmla="*/ 3489110 h 6858000"/>
                  <a:gd name="connsiteX95" fmla="*/ 4823508 w 5620290"/>
                  <a:gd name="connsiteY95" fmla="*/ 3407374 h 6858000"/>
                  <a:gd name="connsiteX96" fmla="*/ 5000213 w 5620290"/>
                  <a:gd name="connsiteY96" fmla="*/ 3107677 h 6858000"/>
                  <a:gd name="connsiteX97" fmla="*/ 5173025 w 5620290"/>
                  <a:gd name="connsiteY97" fmla="*/ 2784627 h 6858000"/>
                  <a:gd name="connsiteX98" fmla="*/ 5401884 w 5620290"/>
                  <a:gd name="connsiteY98" fmla="*/ 2112839 h 6858000"/>
                  <a:gd name="connsiteX99" fmla="*/ 5390208 w 5620290"/>
                  <a:gd name="connsiteY99" fmla="*/ 2064576 h 6858000"/>
                  <a:gd name="connsiteX100" fmla="*/ 5362963 w 5620290"/>
                  <a:gd name="connsiteY100" fmla="*/ 2043559 h 6858000"/>
                  <a:gd name="connsiteX101" fmla="*/ 5357513 w 5620290"/>
                  <a:gd name="connsiteY101" fmla="*/ 2039666 h 6858000"/>
                  <a:gd name="connsiteX102" fmla="*/ 5367633 w 5620290"/>
                  <a:gd name="connsiteY102" fmla="*/ 2030325 h 6858000"/>
                  <a:gd name="connsiteX103" fmla="*/ 5513200 w 5620290"/>
                  <a:gd name="connsiteY103" fmla="*/ 1653563 h 6858000"/>
                  <a:gd name="connsiteX104" fmla="*/ 5605055 w 5620290"/>
                  <a:gd name="connsiteY104" fmla="*/ 1431710 h 6858000"/>
                  <a:gd name="connsiteX105" fmla="*/ 5626852 w 5620290"/>
                  <a:gd name="connsiteY105" fmla="*/ 1182611 h 6858000"/>
                  <a:gd name="connsiteX106" fmla="*/ 5622960 w 5620290"/>
                  <a:gd name="connsiteY106" fmla="*/ 1118001 h 6858000"/>
                  <a:gd name="connsiteX107" fmla="*/ 2438387 w 5620290"/>
                  <a:gd name="connsiteY107" fmla="*/ 2923189 h 6858000"/>
                  <a:gd name="connsiteX108" fmla="*/ 2436052 w 5620290"/>
                  <a:gd name="connsiteY108" fmla="*/ 2930194 h 6858000"/>
                  <a:gd name="connsiteX109" fmla="*/ 2446950 w 5620290"/>
                  <a:gd name="connsiteY109" fmla="*/ 2962889 h 6858000"/>
                  <a:gd name="connsiteX110" fmla="*/ 2457070 w 5620290"/>
                  <a:gd name="connsiteY110" fmla="*/ 2981571 h 6858000"/>
                  <a:gd name="connsiteX111" fmla="*/ 2446172 w 5620290"/>
                  <a:gd name="connsiteY111" fmla="*/ 2981571 h 6858000"/>
                  <a:gd name="connsiteX112" fmla="*/ 2433717 w 5620290"/>
                  <a:gd name="connsiteY112" fmla="*/ 2928638 h 6858000"/>
                  <a:gd name="connsiteX113" fmla="*/ 2428268 w 5620290"/>
                  <a:gd name="connsiteY113" fmla="*/ 2927081 h 6858000"/>
                  <a:gd name="connsiteX114" fmla="*/ 2438387 w 5620290"/>
                  <a:gd name="connsiteY114" fmla="*/ 2923189 h 6858000"/>
                  <a:gd name="connsiteX115" fmla="*/ 2405693 w 5620290"/>
                  <a:gd name="connsiteY115" fmla="*/ 2936422 h 6858000"/>
                  <a:gd name="connsiteX116" fmla="*/ 2415813 w 5620290"/>
                  <a:gd name="connsiteY116" fmla="*/ 2930973 h 6858000"/>
                  <a:gd name="connsiteX117" fmla="*/ 2398687 w 5620290"/>
                  <a:gd name="connsiteY117" fmla="*/ 2937200 h 6858000"/>
                  <a:gd name="connsiteX118" fmla="*/ 2405693 w 5620290"/>
                  <a:gd name="connsiteY118" fmla="*/ 2936422 h 6858000"/>
                  <a:gd name="connsiteX119" fmla="*/ 5099073 w 5620290"/>
                  <a:gd name="connsiteY119" fmla="*/ 1926015 h 6858000"/>
                  <a:gd name="connsiteX120" fmla="*/ 5113086 w 5620290"/>
                  <a:gd name="connsiteY120" fmla="*/ 1934578 h 6858000"/>
                  <a:gd name="connsiteX121" fmla="*/ 5099073 w 5620290"/>
                  <a:gd name="connsiteY121" fmla="*/ 1926015 h 6858000"/>
                  <a:gd name="connsiteX122" fmla="*/ 5222845 w 5620290"/>
                  <a:gd name="connsiteY122" fmla="*/ 1983619 h 6858000"/>
                  <a:gd name="connsiteX123" fmla="*/ 5219731 w 5620290"/>
                  <a:gd name="connsiteY123" fmla="*/ 1980505 h 6858000"/>
                  <a:gd name="connsiteX124" fmla="*/ 5229851 w 5620290"/>
                  <a:gd name="connsiteY124" fmla="*/ 1987511 h 6858000"/>
                  <a:gd name="connsiteX125" fmla="*/ 5236078 w 5620290"/>
                  <a:gd name="connsiteY125" fmla="*/ 1991403 h 6858000"/>
                  <a:gd name="connsiteX126" fmla="*/ 5222845 w 5620290"/>
                  <a:gd name="connsiteY126" fmla="*/ 1983619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5620290" h="6858000">
                    <a:moveTo>
                      <a:pt x="5622960" y="1118001"/>
                    </a:moveTo>
                    <a:cubicBezTo>
                      <a:pt x="5620624" y="1102432"/>
                      <a:pt x="5617510" y="1087642"/>
                      <a:pt x="5610504" y="1073630"/>
                    </a:cubicBezTo>
                    <a:cubicBezTo>
                      <a:pt x="5566912" y="975548"/>
                      <a:pt x="5450147" y="1051834"/>
                      <a:pt x="5466494" y="916387"/>
                    </a:cubicBezTo>
                    <a:cubicBezTo>
                      <a:pt x="5475057" y="846328"/>
                      <a:pt x="5483620" y="823753"/>
                      <a:pt x="5423680" y="783275"/>
                    </a:cubicBezTo>
                    <a:cubicBezTo>
                      <a:pt x="5368412" y="745910"/>
                      <a:pt x="5347394" y="808184"/>
                      <a:pt x="5324819" y="840879"/>
                    </a:cubicBezTo>
                    <a:cubicBezTo>
                      <a:pt x="5293682" y="884471"/>
                      <a:pt x="5299131" y="871238"/>
                      <a:pt x="5250868" y="868902"/>
                    </a:cubicBezTo>
                    <a:cubicBezTo>
                      <a:pt x="5180031" y="865010"/>
                      <a:pt x="5172246" y="921836"/>
                      <a:pt x="5121648" y="943632"/>
                    </a:cubicBezTo>
                    <a:cubicBezTo>
                      <a:pt x="5065601" y="986446"/>
                      <a:pt x="5025901" y="1058062"/>
                      <a:pt x="4992428" y="1118779"/>
                    </a:cubicBezTo>
                    <a:cubicBezTo>
                      <a:pt x="4934046" y="1223090"/>
                      <a:pt x="5102187" y="1379555"/>
                      <a:pt x="5121648" y="1484643"/>
                    </a:cubicBezTo>
                    <a:cubicBezTo>
                      <a:pt x="5134103" y="1552367"/>
                      <a:pt x="5128654" y="1622426"/>
                      <a:pt x="5112307" y="1689371"/>
                    </a:cubicBezTo>
                    <a:cubicBezTo>
                      <a:pt x="5108415" y="1706497"/>
                      <a:pt x="5040691" y="1887872"/>
                      <a:pt x="5030571" y="1882423"/>
                    </a:cubicBezTo>
                    <a:cubicBezTo>
                      <a:pt x="4997877" y="1862962"/>
                      <a:pt x="4981530" y="1879309"/>
                      <a:pt x="4964404" y="1907333"/>
                    </a:cubicBezTo>
                    <a:cubicBezTo>
                      <a:pt x="4939494" y="1948590"/>
                      <a:pt x="4910693" y="1988290"/>
                      <a:pt x="4885004" y="2028768"/>
                    </a:cubicBezTo>
                    <a:cubicBezTo>
                      <a:pt x="4787700" y="2182898"/>
                      <a:pt x="4688061" y="2336250"/>
                      <a:pt x="4588421" y="2488823"/>
                    </a:cubicBezTo>
                    <a:cubicBezTo>
                      <a:pt x="4537045" y="2566666"/>
                      <a:pt x="4485668" y="2645288"/>
                      <a:pt x="4435070" y="2723131"/>
                    </a:cubicBezTo>
                    <a:cubicBezTo>
                      <a:pt x="4398483" y="2779178"/>
                      <a:pt x="4357226" y="2875704"/>
                      <a:pt x="4297287" y="2909955"/>
                    </a:cubicBezTo>
                    <a:cubicBezTo>
                      <a:pt x="4249024" y="2937979"/>
                      <a:pt x="4163396" y="2935644"/>
                      <a:pt x="4108906" y="2942649"/>
                    </a:cubicBezTo>
                    <a:cubicBezTo>
                      <a:pt x="4035733" y="2951991"/>
                      <a:pt x="3961782" y="2966002"/>
                      <a:pt x="3887831" y="2969895"/>
                    </a:cubicBezTo>
                    <a:cubicBezTo>
                      <a:pt x="3541428" y="2987799"/>
                      <a:pt x="3212929" y="2924745"/>
                      <a:pt x="2873532" y="2864028"/>
                    </a:cubicBezTo>
                    <a:cubicBezTo>
                      <a:pt x="2796467" y="2850016"/>
                      <a:pt x="2722516" y="2854686"/>
                      <a:pt x="2650121" y="2882710"/>
                    </a:cubicBezTo>
                    <a:cubicBezTo>
                      <a:pt x="2608086" y="2899057"/>
                      <a:pt x="2567607" y="2917740"/>
                      <a:pt x="2527129" y="2937200"/>
                    </a:cubicBezTo>
                    <a:cubicBezTo>
                      <a:pt x="2478866" y="2961332"/>
                      <a:pt x="2483537" y="2964446"/>
                      <a:pt x="2455513" y="2920075"/>
                    </a:cubicBezTo>
                    <a:cubicBezTo>
                      <a:pt x="2450064" y="2913069"/>
                      <a:pt x="2531021" y="2732472"/>
                      <a:pt x="2536470" y="2705227"/>
                    </a:cubicBezTo>
                    <a:cubicBezTo>
                      <a:pt x="2560601" y="2583013"/>
                      <a:pt x="2651678" y="2487266"/>
                      <a:pt x="2684372" y="2368165"/>
                    </a:cubicBezTo>
                    <a:cubicBezTo>
                      <a:pt x="2693714" y="2333914"/>
                      <a:pt x="2685929" y="2291100"/>
                      <a:pt x="2683594" y="2255292"/>
                    </a:cubicBezTo>
                    <a:cubicBezTo>
                      <a:pt x="2679702" y="2187569"/>
                      <a:pt x="2661798" y="2119067"/>
                      <a:pt x="2657906" y="2052121"/>
                    </a:cubicBezTo>
                    <a:cubicBezTo>
                      <a:pt x="2652457" y="1951703"/>
                      <a:pt x="2685151" y="1855956"/>
                      <a:pt x="2672696" y="1753203"/>
                    </a:cubicBezTo>
                    <a:cubicBezTo>
                      <a:pt x="2664133" y="1684701"/>
                      <a:pt x="2646229" y="1617755"/>
                      <a:pt x="2618984" y="1554702"/>
                    </a:cubicBezTo>
                    <a:cubicBezTo>
                      <a:pt x="2604972" y="1522008"/>
                      <a:pt x="2576170" y="1487757"/>
                      <a:pt x="2566829" y="1455063"/>
                    </a:cubicBezTo>
                    <a:cubicBezTo>
                      <a:pt x="2559823" y="1429374"/>
                      <a:pt x="2567607" y="1402129"/>
                      <a:pt x="2562937" y="1375663"/>
                    </a:cubicBezTo>
                    <a:cubicBezTo>
                      <a:pt x="2541919" y="1258898"/>
                      <a:pt x="2421262" y="1193509"/>
                      <a:pt x="2326293" y="1143689"/>
                    </a:cubicBezTo>
                    <a:cubicBezTo>
                      <a:pt x="2154259" y="1053391"/>
                      <a:pt x="1960429" y="1045607"/>
                      <a:pt x="1781389" y="1128121"/>
                    </a:cubicBezTo>
                    <a:cubicBezTo>
                      <a:pt x="1701989" y="1164707"/>
                      <a:pt x="1631152" y="1216862"/>
                      <a:pt x="1572769" y="1281472"/>
                    </a:cubicBezTo>
                    <a:cubicBezTo>
                      <a:pt x="1515944" y="1343747"/>
                      <a:pt x="1493369" y="1430931"/>
                      <a:pt x="1441214" y="1490871"/>
                    </a:cubicBezTo>
                    <a:cubicBezTo>
                      <a:pt x="1439657" y="1493206"/>
                      <a:pt x="1438879" y="1494763"/>
                      <a:pt x="1438100" y="1497098"/>
                    </a:cubicBezTo>
                    <a:cubicBezTo>
                      <a:pt x="1402292" y="1669132"/>
                      <a:pt x="1329119" y="1812364"/>
                      <a:pt x="1337682" y="1996074"/>
                    </a:cubicBezTo>
                    <a:cubicBezTo>
                      <a:pt x="1347023" y="2196132"/>
                      <a:pt x="1417861" y="2379064"/>
                      <a:pt x="1547859" y="2529301"/>
                    </a:cubicBezTo>
                    <a:cubicBezTo>
                      <a:pt x="1558757" y="2532415"/>
                      <a:pt x="1566542" y="2539421"/>
                      <a:pt x="1569655" y="2550319"/>
                    </a:cubicBezTo>
                    <a:cubicBezTo>
                      <a:pt x="1569655" y="2550319"/>
                      <a:pt x="1569655" y="2550319"/>
                      <a:pt x="1569655" y="2550319"/>
                    </a:cubicBezTo>
                    <a:cubicBezTo>
                      <a:pt x="1564985" y="2612594"/>
                      <a:pt x="1547081" y="2674868"/>
                      <a:pt x="1540075" y="2727023"/>
                    </a:cubicBezTo>
                    <a:cubicBezTo>
                      <a:pt x="1532291" y="2783071"/>
                      <a:pt x="1522949" y="2839118"/>
                      <a:pt x="1522949" y="2895943"/>
                    </a:cubicBezTo>
                    <a:cubicBezTo>
                      <a:pt x="1522171" y="3001810"/>
                      <a:pt x="1143852" y="3075762"/>
                      <a:pt x="1073015" y="3086660"/>
                    </a:cubicBezTo>
                    <a:cubicBezTo>
                      <a:pt x="936010" y="3107677"/>
                      <a:pt x="840263" y="3049295"/>
                      <a:pt x="728169" y="2980014"/>
                    </a:cubicBezTo>
                    <a:cubicBezTo>
                      <a:pt x="721163" y="2969116"/>
                      <a:pt x="723498" y="2956661"/>
                      <a:pt x="723498" y="2944985"/>
                    </a:cubicBezTo>
                    <a:cubicBezTo>
                      <a:pt x="722720" y="2431219"/>
                      <a:pt x="725833" y="1917452"/>
                      <a:pt x="733618" y="1404465"/>
                    </a:cubicBezTo>
                    <a:cubicBezTo>
                      <a:pt x="733618" y="1392788"/>
                      <a:pt x="739067" y="1376441"/>
                      <a:pt x="718049" y="1376441"/>
                    </a:cubicBezTo>
                    <a:cubicBezTo>
                      <a:pt x="712600" y="1375663"/>
                      <a:pt x="706373" y="1375663"/>
                      <a:pt x="700923" y="1374884"/>
                    </a:cubicBezTo>
                    <a:cubicBezTo>
                      <a:pt x="707151" y="1372549"/>
                      <a:pt x="711043" y="1364764"/>
                      <a:pt x="718827" y="1348417"/>
                    </a:cubicBezTo>
                    <a:cubicBezTo>
                      <a:pt x="778767" y="1217641"/>
                      <a:pt x="774875" y="1019918"/>
                      <a:pt x="883077" y="918722"/>
                    </a:cubicBezTo>
                    <a:cubicBezTo>
                      <a:pt x="888526" y="914051"/>
                      <a:pt x="893197" y="908602"/>
                      <a:pt x="898646" y="903932"/>
                    </a:cubicBezTo>
                    <a:cubicBezTo>
                      <a:pt x="971040" y="847106"/>
                      <a:pt x="1041877" y="788724"/>
                      <a:pt x="1093254" y="710880"/>
                    </a:cubicBezTo>
                    <a:cubicBezTo>
                      <a:pt x="1187445" y="568427"/>
                      <a:pt x="1225588" y="380046"/>
                      <a:pt x="1272294" y="215796"/>
                    </a:cubicBezTo>
                    <a:cubicBezTo>
                      <a:pt x="1287084" y="162863"/>
                      <a:pt x="1301096" y="109929"/>
                      <a:pt x="1299539" y="54661"/>
                    </a:cubicBezTo>
                    <a:cubicBezTo>
                      <a:pt x="1297982" y="12625"/>
                      <a:pt x="1273851" y="-6057"/>
                      <a:pt x="1232594" y="1727"/>
                    </a:cubicBezTo>
                    <a:cubicBezTo>
                      <a:pt x="1182774" y="11068"/>
                      <a:pt x="1145409" y="38314"/>
                      <a:pt x="1118942" y="79571"/>
                    </a:cubicBezTo>
                    <a:cubicBezTo>
                      <a:pt x="1108044" y="96696"/>
                      <a:pt x="1097146" y="100588"/>
                      <a:pt x="1079242" y="98253"/>
                    </a:cubicBezTo>
                    <a:cubicBezTo>
                      <a:pt x="936789" y="78014"/>
                      <a:pt x="745294" y="40649"/>
                      <a:pt x="607511" y="109151"/>
                    </a:cubicBezTo>
                    <a:cubicBezTo>
                      <a:pt x="602841" y="114600"/>
                      <a:pt x="595835" y="116157"/>
                      <a:pt x="590386" y="120049"/>
                    </a:cubicBezTo>
                    <a:cubicBezTo>
                      <a:pt x="395777" y="217353"/>
                      <a:pt x="451825" y="554415"/>
                      <a:pt x="430807" y="728006"/>
                    </a:cubicBezTo>
                    <a:cubicBezTo>
                      <a:pt x="415238" y="854890"/>
                      <a:pt x="395777" y="981775"/>
                      <a:pt x="359191" y="1103989"/>
                    </a:cubicBezTo>
                    <a:cubicBezTo>
                      <a:pt x="342066" y="1162372"/>
                      <a:pt x="324162" y="1239437"/>
                      <a:pt x="288354" y="1289256"/>
                    </a:cubicBezTo>
                    <a:cubicBezTo>
                      <a:pt x="259552" y="1330513"/>
                      <a:pt x="257216" y="1318058"/>
                      <a:pt x="207397" y="1321951"/>
                    </a:cubicBezTo>
                    <a:cubicBezTo>
                      <a:pt x="176259" y="1324286"/>
                      <a:pt x="180930" y="1319615"/>
                      <a:pt x="156798" y="1335962"/>
                    </a:cubicBezTo>
                    <a:cubicBezTo>
                      <a:pt x="153685" y="1338298"/>
                      <a:pt x="152128" y="1341411"/>
                      <a:pt x="151349" y="1344525"/>
                    </a:cubicBezTo>
                    <a:cubicBezTo>
                      <a:pt x="136559" y="1422369"/>
                      <a:pt x="122547" y="1500990"/>
                      <a:pt x="108535" y="1578834"/>
                    </a:cubicBezTo>
                    <a:cubicBezTo>
                      <a:pt x="56380" y="1890207"/>
                      <a:pt x="16680" y="2213257"/>
                      <a:pt x="4225" y="2533193"/>
                    </a:cubicBezTo>
                    <a:cubicBezTo>
                      <a:pt x="-8230" y="2857800"/>
                      <a:pt x="333" y="3170730"/>
                      <a:pt x="120990" y="3475876"/>
                    </a:cubicBezTo>
                    <a:cubicBezTo>
                      <a:pt x="194163" y="3661144"/>
                      <a:pt x="290689" y="3837848"/>
                      <a:pt x="416017" y="3993535"/>
                    </a:cubicBezTo>
                    <a:cubicBezTo>
                      <a:pt x="494639" y="4090839"/>
                      <a:pt x="591164" y="4170239"/>
                      <a:pt x="695474" y="4238741"/>
                    </a:cubicBezTo>
                    <a:cubicBezTo>
                      <a:pt x="748408" y="4272993"/>
                      <a:pt x="811461" y="4298681"/>
                      <a:pt x="862059" y="4336824"/>
                    </a:cubicBezTo>
                    <a:cubicBezTo>
                      <a:pt x="911101" y="4373411"/>
                      <a:pt x="951579" y="4432571"/>
                      <a:pt x="991279" y="4479277"/>
                    </a:cubicBezTo>
                    <a:cubicBezTo>
                      <a:pt x="1123613" y="4635742"/>
                      <a:pt x="1247384" y="4799213"/>
                      <a:pt x="1363370" y="4968134"/>
                    </a:cubicBezTo>
                    <a:cubicBezTo>
                      <a:pt x="1475465" y="5131605"/>
                      <a:pt x="1587559" y="5296633"/>
                      <a:pt x="1671630" y="5476451"/>
                    </a:cubicBezTo>
                    <a:cubicBezTo>
                      <a:pt x="1764264" y="5674951"/>
                      <a:pt x="1789952" y="5869560"/>
                      <a:pt x="1808634" y="6085965"/>
                    </a:cubicBezTo>
                    <a:cubicBezTo>
                      <a:pt x="1810191" y="6100755"/>
                      <a:pt x="1814084" y="6106982"/>
                      <a:pt x="1821868" y="6108539"/>
                    </a:cubicBezTo>
                    <a:cubicBezTo>
                      <a:pt x="1804742" y="6113210"/>
                      <a:pt x="1797736" y="6123329"/>
                      <a:pt x="1794623" y="6142790"/>
                    </a:cubicBezTo>
                    <a:cubicBezTo>
                      <a:pt x="1772048" y="6279016"/>
                      <a:pt x="1749474" y="6415242"/>
                      <a:pt x="1737019" y="6553025"/>
                    </a:cubicBezTo>
                    <a:cubicBezTo>
                      <a:pt x="1728456" y="6643323"/>
                      <a:pt x="1724564" y="6733621"/>
                      <a:pt x="1741689" y="6823920"/>
                    </a:cubicBezTo>
                    <a:cubicBezTo>
                      <a:pt x="1744025" y="6834817"/>
                      <a:pt x="1746360" y="6845716"/>
                      <a:pt x="1755701" y="6852722"/>
                    </a:cubicBezTo>
                    <a:cubicBezTo>
                      <a:pt x="1774383" y="6868290"/>
                      <a:pt x="1871688" y="6852722"/>
                      <a:pt x="1898154" y="6852722"/>
                    </a:cubicBezTo>
                    <a:cubicBezTo>
                      <a:pt x="1954202" y="6852722"/>
                      <a:pt x="2010249" y="6852722"/>
                      <a:pt x="2066296" y="6852722"/>
                    </a:cubicBezTo>
                    <a:cubicBezTo>
                      <a:pt x="2174498" y="6852722"/>
                      <a:pt x="2281922" y="6852722"/>
                      <a:pt x="2390125" y="6852722"/>
                    </a:cubicBezTo>
                    <a:cubicBezTo>
                      <a:pt x="2605750" y="6852722"/>
                      <a:pt x="2821377" y="6852722"/>
                      <a:pt x="3037003" y="6852722"/>
                    </a:cubicBezTo>
                    <a:cubicBezTo>
                      <a:pt x="3252629" y="6852722"/>
                      <a:pt x="3468255" y="6852722"/>
                      <a:pt x="3683881" y="6852722"/>
                    </a:cubicBezTo>
                    <a:cubicBezTo>
                      <a:pt x="3792084" y="6852722"/>
                      <a:pt x="3989027" y="6859727"/>
                      <a:pt x="4097230" y="6859727"/>
                    </a:cubicBezTo>
                    <a:cubicBezTo>
                      <a:pt x="4078547" y="6593503"/>
                      <a:pt x="3925195" y="6247879"/>
                      <a:pt x="3904956" y="6193388"/>
                    </a:cubicBezTo>
                    <a:cubicBezTo>
                      <a:pt x="3884717" y="6138898"/>
                      <a:pt x="3783521" y="5658604"/>
                      <a:pt x="3760168" y="5566749"/>
                    </a:cubicBezTo>
                    <a:cubicBezTo>
                      <a:pt x="3711905" y="5379147"/>
                      <a:pt x="3664420" y="5191544"/>
                      <a:pt x="3616157" y="5004720"/>
                    </a:cubicBezTo>
                    <a:cubicBezTo>
                      <a:pt x="3513404" y="4604605"/>
                      <a:pt x="3408316" y="4204491"/>
                      <a:pt x="3304784" y="3805154"/>
                    </a:cubicBezTo>
                    <a:cubicBezTo>
                      <a:pt x="3301670" y="3791921"/>
                      <a:pt x="3295443" y="3777909"/>
                      <a:pt x="3319574" y="3777909"/>
                    </a:cubicBezTo>
                    <a:cubicBezTo>
                      <a:pt x="3416878" y="3778687"/>
                      <a:pt x="3519632" y="3778687"/>
                      <a:pt x="3616157" y="3771681"/>
                    </a:cubicBezTo>
                    <a:cubicBezTo>
                      <a:pt x="3725138" y="3763897"/>
                      <a:pt x="3842682" y="3718748"/>
                      <a:pt x="3949327" y="3693059"/>
                    </a:cubicBezTo>
                    <a:cubicBezTo>
                      <a:pt x="4087888" y="3659587"/>
                      <a:pt x="4226449" y="3626893"/>
                      <a:pt x="4364232" y="3593420"/>
                    </a:cubicBezTo>
                    <a:cubicBezTo>
                      <a:pt x="4431177" y="3577073"/>
                      <a:pt x="4498901" y="3563839"/>
                      <a:pt x="4565846" y="3545157"/>
                    </a:cubicBezTo>
                    <a:cubicBezTo>
                      <a:pt x="4618780" y="3530367"/>
                      <a:pt x="4664708" y="3500008"/>
                      <a:pt x="4718420" y="3489110"/>
                    </a:cubicBezTo>
                    <a:cubicBezTo>
                      <a:pt x="4766683" y="3478990"/>
                      <a:pt x="4804826" y="3455637"/>
                      <a:pt x="4823508" y="3407374"/>
                    </a:cubicBezTo>
                    <a:cubicBezTo>
                      <a:pt x="4861651" y="3307735"/>
                      <a:pt x="4944944" y="3203425"/>
                      <a:pt x="5000213" y="3107677"/>
                    </a:cubicBezTo>
                    <a:cubicBezTo>
                      <a:pt x="5060930" y="3001810"/>
                      <a:pt x="5119313" y="2894386"/>
                      <a:pt x="5173025" y="2784627"/>
                    </a:cubicBezTo>
                    <a:cubicBezTo>
                      <a:pt x="5268772" y="2590019"/>
                      <a:pt x="5404998" y="2335471"/>
                      <a:pt x="5401884" y="2112839"/>
                    </a:cubicBezTo>
                    <a:cubicBezTo>
                      <a:pt x="5401106" y="2095714"/>
                      <a:pt x="5408890" y="2077031"/>
                      <a:pt x="5390208" y="2064576"/>
                    </a:cubicBezTo>
                    <a:cubicBezTo>
                      <a:pt x="5383202" y="2055235"/>
                      <a:pt x="5369190" y="2053678"/>
                      <a:pt x="5362963" y="2043559"/>
                    </a:cubicBezTo>
                    <a:cubicBezTo>
                      <a:pt x="5361406" y="2042002"/>
                      <a:pt x="5359070" y="2040445"/>
                      <a:pt x="5357513" y="2039666"/>
                    </a:cubicBezTo>
                    <a:cubicBezTo>
                      <a:pt x="5361406" y="2037331"/>
                      <a:pt x="5365298" y="2034996"/>
                      <a:pt x="5367633" y="2030325"/>
                    </a:cubicBezTo>
                    <a:cubicBezTo>
                      <a:pt x="5428351" y="1909668"/>
                      <a:pt x="5468829" y="1781226"/>
                      <a:pt x="5513200" y="1653563"/>
                    </a:cubicBezTo>
                    <a:cubicBezTo>
                      <a:pt x="5539667" y="1578055"/>
                      <a:pt x="5580146" y="1507996"/>
                      <a:pt x="5605055" y="1431710"/>
                    </a:cubicBezTo>
                    <a:cubicBezTo>
                      <a:pt x="5631522" y="1349196"/>
                      <a:pt x="5626852" y="1269017"/>
                      <a:pt x="5626852" y="1182611"/>
                    </a:cubicBezTo>
                    <a:cubicBezTo>
                      <a:pt x="5626073" y="1160815"/>
                      <a:pt x="5626073" y="1139019"/>
                      <a:pt x="5622960" y="1118001"/>
                    </a:cubicBezTo>
                    <a:close/>
                    <a:moveTo>
                      <a:pt x="2438387" y="2923189"/>
                    </a:moveTo>
                    <a:cubicBezTo>
                      <a:pt x="2437609" y="2925524"/>
                      <a:pt x="2436831" y="2927859"/>
                      <a:pt x="2436052" y="2930194"/>
                    </a:cubicBezTo>
                    <a:cubicBezTo>
                      <a:pt x="2434495" y="2942649"/>
                      <a:pt x="2441501" y="2952769"/>
                      <a:pt x="2446950" y="2962889"/>
                    </a:cubicBezTo>
                    <a:cubicBezTo>
                      <a:pt x="2450064" y="2969116"/>
                      <a:pt x="2453178" y="2975344"/>
                      <a:pt x="2457070" y="2981571"/>
                    </a:cubicBezTo>
                    <a:lnTo>
                      <a:pt x="2446172" y="2981571"/>
                    </a:lnTo>
                    <a:cubicBezTo>
                      <a:pt x="2441501" y="2963667"/>
                      <a:pt x="2436831" y="2946542"/>
                      <a:pt x="2433717" y="2928638"/>
                    </a:cubicBezTo>
                    <a:cubicBezTo>
                      <a:pt x="2432160" y="2927859"/>
                      <a:pt x="2430603" y="2927859"/>
                      <a:pt x="2428268" y="2927081"/>
                    </a:cubicBezTo>
                    <a:cubicBezTo>
                      <a:pt x="2432160" y="2925524"/>
                      <a:pt x="2435274" y="2924745"/>
                      <a:pt x="2438387" y="2923189"/>
                    </a:cubicBezTo>
                    <a:close/>
                    <a:moveTo>
                      <a:pt x="2405693" y="2936422"/>
                    </a:moveTo>
                    <a:cubicBezTo>
                      <a:pt x="2408807" y="2934087"/>
                      <a:pt x="2412699" y="2932530"/>
                      <a:pt x="2415813" y="2930973"/>
                    </a:cubicBezTo>
                    <a:cubicBezTo>
                      <a:pt x="2411142" y="2935644"/>
                      <a:pt x="2404915" y="2937200"/>
                      <a:pt x="2398687" y="2937200"/>
                    </a:cubicBezTo>
                    <a:cubicBezTo>
                      <a:pt x="2401023" y="2936422"/>
                      <a:pt x="2403358" y="2936422"/>
                      <a:pt x="2405693" y="2936422"/>
                    </a:cubicBezTo>
                    <a:close/>
                    <a:moveTo>
                      <a:pt x="5099073" y="1926015"/>
                    </a:moveTo>
                    <a:cubicBezTo>
                      <a:pt x="5103744" y="1929129"/>
                      <a:pt x="5108415" y="1932243"/>
                      <a:pt x="5113086" y="1934578"/>
                    </a:cubicBezTo>
                    <a:cubicBezTo>
                      <a:pt x="5107636" y="1933021"/>
                      <a:pt x="5102966" y="1929907"/>
                      <a:pt x="5099073" y="1926015"/>
                    </a:cubicBezTo>
                    <a:close/>
                    <a:moveTo>
                      <a:pt x="5222845" y="1983619"/>
                    </a:moveTo>
                    <a:cubicBezTo>
                      <a:pt x="5222066" y="1982841"/>
                      <a:pt x="5220509" y="1981284"/>
                      <a:pt x="5219731" y="1980505"/>
                    </a:cubicBezTo>
                    <a:cubicBezTo>
                      <a:pt x="5223623" y="1982062"/>
                      <a:pt x="5227515" y="1983619"/>
                      <a:pt x="5229851" y="1987511"/>
                    </a:cubicBezTo>
                    <a:cubicBezTo>
                      <a:pt x="5231407" y="1989068"/>
                      <a:pt x="5233743" y="1990625"/>
                      <a:pt x="5236078" y="1991403"/>
                    </a:cubicBezTo>
                    <a:cubicBezTo>
                      <a:pt x="5230629" y="1989847"/>
                      <a:pt x="5225958" y="1987511"/>
                      <a:pt x="5222845" y="1983619"/>
                    </a:cubicBezTo>
                    <a:close/>
                  </a:path>
                </a:pathLst>
              </a:custGeom>
              <a:solidFill>
                <a:srgbClr val="FDCC94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3" name="Graphic 24">
              <a:extLst>
                <a:ext uri="{FF2B5EF4-FFF2-40B4-BE49-F238E27FC236}">
                  <a16:creationId xmlns:a16="http://schemas.microsoft.com/office/drawing/2014/main" id="{4FD94E4C-69E9-4B94-BC39-39ED09C97A92}"/>
                </a:ext>
              </a:extLst>
            </p:cNvPr>
            <p:cNvGrpSpPr/>
            <p:nvPr/>
          </p:nvGrpSpPr>
          <p:grpSpPr>
            <a:xfrm>
              <a:off x="3282132" y="1314938"/>
              <a:ext cx="5410114" cy="4795151"/>
              <a:chOff x="3282132" y="1314938"/>
              <a:chExt cx="5410114" cy="4795151"/>
            </a:xfrm>
            <a:solidFill>
              <a:schemeClr val="accent1"/>
            </a:solidFill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AD34279C-CD1A-4B8B-A291-178E966B4E0A}"/>
                  </a:ext>
                </a:extLst>
              </p:cNvPr>
              <p:cNvSpPr/>
              <p:nvPr/>
            </p:nvSpPr>
            <p:spPr>
              <a:xfrm>
                <a:off x="6926588" y="5089399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542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B4C94B2-5CDD-4444-BEC8-2CE10F51CA26}"/>
                  </a:ext>
                </a:extLst>
              </p:cNvPr>
              <p:cNvSpPr/>
              <p:nvPr/>
            </p:nvSpPr>
            <p:spPr>
              <a:xfrm>
                <a:off x="3282132" y="1314938"/>
                <a:ext cx="5410114" cy="4795151"/>
              </a:xfrm>
              <a:custGeom>
                <a:avLst/>
                <a:gdLst>
                  <a:gd name="connsiteX0" fmla="*/ 5395932 w 5410113"/>
                  <a:gd name="connsiteY0" fmla="*/ 747912 h 4795150"/>
                  <a:gd name="connsiteX1" fmla="*/ 5368687 w 5410113"/>
                  <a:gd name="connsiteY1" fmla="*/ 726894 h 4795150"/>
                  <a:gd name="connsiteX2" fmla="*/ 5359346 w 5410113"/>
                  <a:gd name="connsiteY2" fmla="*/ 720666 h 4795150"/>
                  <a:gd name="connsiteX3" fmla="*/ 5348448 w 5410113"/>
                  <a:gd name="connsiteY3" fmla="*/ 719109 h 4795150"/>
                  <a:gd name="connsiteX4" fmla="*/ 5176414 w 5410113"/>
                  <a:gd name="connsiteY4" fmla="*/ 649829 h 4795150"/>
                  <a:gd name="connsiteX5" fmla="*/ 5046416 w 5410113"/>
                  <a:gd name="connsiteY5" fmla="*/ 578213 h 4795150"/>
                  <a:gd name="connsiteX6" fmla="*/ 5040188 w 5410113"/>
                  <a:gd name="connsiteY6" fmla="*/ 568872 h 4795150"/>
                  <a:gd name="connsiteX7" fmla="*/ 4970907 w 5410113"/>
                  <a:gd name="connsiteY7" fmla="*/ 589890 h 4795150"/>
                  <a:gd name="connsiteX8" fmla="*/ 4891508 w 5410113"/>
                  <a:gd name="connsiteY8" fmla="*/ 711325 h 4795150"/>
                  <a:gd name="connsiteX9" fmla="*/ 4721809 w 5410113"/>
                  <a:gd name="connsiteY9" fmla="*/ 973657 h 4795150"/>
                  <a:gd name="connsiteX10" fmla="*/ 4501512 w 5410113"/>
                  <a:gd name="connsiteY10" fmla="*/ 1311497 h 4795150"/>
                  <a:gd name="connsiteX11" fmla="*/ 4321694 w 5410113"/>
                  <a:gd name="connsiteY11" fmla="*/ 1563710 h 4795150"/>
                  <a:gd name="connsiteX12" fmla="*/ 4264090 w 5410113"/>
                  <a:gd name="connsiteY12" fmla="*/ 1605746 h 4795150"/>
                  <a:gd name="connsiteX13" fmla="*/ 4025110 w 5410113"/>
                  <a:gd name="connsiteY13" fmla="*/ 1622871 h 4795150"/>
                  <a:gd name="connsiteX14" fmla="*/ 3702061 w 5410113"/>
                  <a:gd name="connsiteY14" fmla="*/ 1655565 h 4795150"/>
                  <a:gd name="connsiteX15" fmla="*/ 3266916 w 5410113"/>
                  <a:gd name="connsiteY15" fmla="*/ 1619757 h 4795150"/>
                  <a:gd name="connsiteX16" fmla="*/ 3148594 w 5410113"/>
                  <a:gd name="connsiteY16" fmla="*/ 1597183 h 4795150"/>
                  <a:gd name="connsiteX17" fmla="*/ 2879256 w 5410113"/>
                  <a:gd name="connsiteY17" fmla="*/ 1548920 h 4795150"/>
                  <a:gd name="connsiteX18" fmla="*/ 2655846 w 5410113"/>
                  <a:gd name="connsiteY18" fmla="*/ 1567602 h 4795150"/>
                  <a:gd name="connsiteX19" fmla="*/ 2532853 w 5410113"/>
                  <a:gd name="connsiteY19" fmla="*/ 1622092 h 4795150"/>
                  <a:gd name="connsiteX20" fmla="*/ 2461238 w 5410113"/>
                  <a:gd name="connsiteY20" fmla="*/ 1604189 h 4795150"/>
                  <a:gd name="connsiteX21" fmla="*/ 2448004 w 5410113"/>
                  <a:gd name="connsiteY21" fmla="*/ 1602632 h 4795150"/>
                  <a:gd name="connsiteX22" fmla="*/ 2441777 w 5410113"/>
                  <a:gd name="connsiteY22" fmla="*/ 1626763 h 4795150"/>
                  <a:gd name="connsiteX23" fmla="*/ 2314892 w 5410113"/>
                  <a:gd name="connsiteY23" fmla="*/ 1611973 h 4795150"/>
                  <a:gd name="connsiteX24" fmla="*/ 2081362 w 5410113"/>
                  <a:gd name="connsiteY24" fmla="*/ 1560596 h 4795150"/>
                  <a:gd name="connsiteX25" fmla="*/ 1569153 w 5410113"/>
                  <a:gd name="connsiteY25" fmla="*/ 1417364 h 4795150"/>
                  <a:gd name="connsiteX26" fmla="*/ 1568374 w 5410113"/>
                  <a:gd name="connsiteY26" fmla="*/ 1390119 h 4795150"/>
                  <a:gd name="connsiteX27" fmla="*/ 1545800 w 5410113"/>
                  <a:gd name="connsiteY27" fmla="*/ 1411915 h 4795150"/>
                  <a:gd name="connsiteX28" fmla="*/ 1528674 w 5410113"/>
                  <a:gd name="connsiteY28" fmla="*/ 1580836 h 4795150"/>
                  <a:gd name="connsiteX29" fmla="*/ 1484303 w 5410113"/>
                  <a:gd name="connsiteY29" fmla="*/ 1637661 h 4795150"/>
                  <a:gd name="connsiteX30" fmla="*/ 1352748 w 5410113"/>
                  <a:gd name="connsiteY30" fmla="*/ 1683589 h 4795150"/>
                  <a:gd name="connsiteX31" fmla="*/ 1333287 w 5410113"/>
                  <a:gd name="connsiteY31" fmla="*/ 1697601 h 4795150"/>
                  <a:gd name="connsiteX32" fmla="*/ 1034369 w 5410113"/>
                  <a:gd name="connsiteY32" fmla="*/ 1759875 h 4795150"/>
                  <a:gd name="connsiteX33" fmla="*/ 945627 w 5410113"/>
                  <a:gd name="connsiteY33" fmla="*/ 1762989 h 4795150"/>
                  <a:gd name="connsiteX34" fmla="*/ 733893 w 5410113"/>
                  <a:gd name="connsiteY34" fmla="*/ 1664906 h 4795150"/>
                  <a:gd name="connsiteX35" fmla="*/ 729223 w 5410113"/>
                  <a:gd name="connsiteY35" fmla="*/ 1629877 h 4795150"/>
                  <a:gd name="connsiteX36" fmla="*/ 731558 w 5410113"/>
                  <a:gd name="connsiteY36" fmla="*/ 1255450 h 4795150"/>
                  <a:gd name="connsiteX37" fmla="*/ 731558 w 5410113"/>
                  <a:gd name="connsiteY37" fmla="*/ 968208 h 4795150"/>
                  <a:gd name="connsiteX38" fmla="*/ 731558 w 5410113"/>
                  <a:gd name="connsiteY38" fmla="*/ 825755 h 4795150"/>
                  <a:gd name="connsiteX39" fmla="*/ 732336 w 5410113"/>
                  <a:gd name="connsiteY39" fmla="*/ 645158 h 4795150"/>
                  <a:gd name="connsiteX40" fmla="*/ 733893 w 5410113"/>
                  <a:gd name="connsiteY40" fmla="*/ 403844 h 4795150"/>
                  <a:gd name="connsiteX41" fmla="*/ 738564 w 5410113"/>
                  <a:gd name="connsiteY41" fmla="*/ 88578 h 4795150"/>
                  <a:gd name="connsiteX42" fmla="*/ 722995 w 5410113"/>
                  <a:gd name="connsiteY42" fmla="*/ 60555 h 4795150"/>
                  <a:gd name="connsiteX43" fmla="*/ 677068 w 5410113"/>
                  <a:gd name="connsiteY43" fmla="*/ 50435 h 4795150"/>
                  <a:gd name="connsiteX44" fmla="*/ 647487 w 5410113"/>
                  <a:gd name="connsiteY44" fmla="*/ 47321 h 4795150"/>
                  <a:gd name="connsiteX45" fmla="*/ 402280 w 5410113"/>
                  <a:gd name="connsiteY45" fmla="*/ 20855 h 4795150"/>
                  <a:gd name="connsiteX46" fmla="*/ 193660 w 5410113"/>
                  <a:gd name="connsiteY46" fmla="*/ 1394 h 4795150"/>
                  <a:gd name="connsiteX47" fmla="*/ 163301 w 5410113"/>
                  <a:gd name="connsiteY47" fmla="*/ 17741 h 4795150"/>
                  <a:gd name="connsiteX48" fmla="*/ 157852 w 5410113"/>
                  <a:gd name="connsiteY48" fmla="*/ 26304 h 4795150"/>
                  <a:gd name="connsiteX49" fmla="*/ 115038 w 5410113"/>
                  <a:gd name="connsiteY49" fmla="*/ 260612 h 4795150"/>
                  <a:gd name="connsiteX50" fmla="*/ 66776 w 5410113"/>
                  <a:gd name="connsiteY50" fmla="*/ 580548 h 4795150"/>
                  <a:gd name="connsiteX51" fmla="*/ 26297 w 5410113"/>
                  <a:gd name="connsiteY51" fmla="*/ 934736 h 4795150"/>
                  <a:gd name="connsiteX52" fmla="*/ 6836 w 5410113"/>
                  <a:gd name="connsiteY52" fmla="*/ 1232876 h 4795150"/>
                  <a:gd name="connsiteX53" fmla="*/ 6058 w 5410113"/>
                  <a:gd name="connsiteY53" fmla="*/ 1299042 h 4795150"/>
                  <a:gd name="connsiteX54" fmla="*/ 15399 w 5410113"/>
                  <a:gd name="connsiteY54" fmla="*/ 1709277 h 4795150"/>
                  <a:gd name="connsiteX55" fmla="*/ 127493 w 5410113"/>
                  <a:gd name="connsiteY55" fmla="*/ 2159990 h 4795150"/>
                  <a:gd name="connsiteX56" fmla="*/ 553297 w 5410113"/>
                  <a:gd name="connsiteY56" fmla="*/ 2821659 h 4795150"/>
                  <a:gd name="connsiteX57" fmla="*/ 710540 w 5410113"/>
                  <a:gd name="connsiteY57" fmla="*/ 2929861 h 4795150"/>
                  <a:gd name="connsiteX58" fmla="*/ 862335 w 5410113"/>
                  <a:gd name="connsiteY58" fmla="*/ 3017046 h 4795150"/>
                  <a:gd name="connsiteX59" fmla="*/ 998561 w 5410113"/>
                  <a:gd name="connsiteY59" fmla="*/ 3163391 h 4795150"/>
                  <a:gd name="connsiteX60" fmla="*/ 1355083 w 5410113"/>
                  <a:gd name="connsiteY60" fmla="*/ 3652247 h 4795150"/>
                  <a:gd name="connsiteX61" fmla="*/ 1411130 w 5410113"/>
                  <a:gd name="connsiteY61" fmla="*/ 3723863 h 4795150"/>
                  <a:gd name="connsiteX62" fmla="*/ 1542686 w 5410113"/>
                  <a:gd name="connsiteY62" fmla="*/ 3924699 h 4795150"/>
                  <a:gd name="connsiteX63" fmla="*/ 1749749 w 5410113"/>
                  <a:gd name="connsiteY63" fmla="*/ 4388646 h 4795150"/>
                  <a:gd name="connsiteX64" fmla="*/ 1799569 w 5410113"/>
                  <a:gd name="connsiteY64" fmla="*/ 4777863 h 4795150"/>
                  <a:gd name="connsiteX65" fmla="*/ 1828371 w 5410113"/>
                  <a:gd name="connsiteY65" fmla="*/ 4800437 h 4795150"/>
                  <a:gd name="connsiteX66" fmla="*/ 3843735 w 5410113"/>
                  <a:gd name="connsiteY66" fmla="*/ 4653313 h 4795150"/>
                  <a:gd name="connsiteX67" fmla="*/ 3858526 w 5410113"/>
                  <a:gd name="connsiteY67" fmla="*/ 4641637 h 4795150"/>
                  <a:gd name="connsiteX68" fmla="*/ 3837508 w 5410113"/>
                  <a:gd name="connsiteY68" fmla="*/ 4548225 h 4795150"/>
                  <a:gd name="connsiteX69" fmla="*/ 3607092 w 5410113"/>
                  <a:gd name="connsiteY69" fmla="*/ 3628894 h 4795150"/>
                  <a:gd name="connsiteX70" fmla="*/ 3375897 w 5410113"/>
                  <a:gd name="connsiteY70" fmla="*/ 2736031 h 4795150"/>
                  <a:gd name="connsiteX71" fmla="*/ 3361107 w 5410113"/>
                  <a:gd name="connsiteY71" fmla="*/ 2676870 h 4795150"/>
                  <a:gd name="connsiteX72" fmla="*/ 3310508 w 5410113"/>
                  <a:gd name="connsiteY72" fmla="*/ 2488489 h 4795150"/>
                  <a:gd name="connsiteX73" fmla="*/ 3325299 w 5410113"/>
                  <a:gd name="connsiteY73" fmla="*/ 2461244 h 4795150"/>
                  <a:gd name="connsiteX74" fmla="*/ 3642900 w 5410113"/>
                  <a:gd name="connsiteY74" fmla="*/ 2453460 h 4795150"/>
                  <a:gd name="connsiteX75" fmla="*/ 4049242 w 5410113"/>
                  <a:gd name="connsiteY75" fmla="*/ 2366275 h 4795150"/>
                  <a:gd name="connsiteX76" fmla="*/ 4527979 w 5410113"/>
                  <a:gd name="connsiteY76" fmla="*/ 2235498 h 4795150"/>
                  <a:gd name="connsiteX77" fmla="*/ 4682887 w 5410113"/>
                  <a:gd name="connsiteY77" fmla="*/ 2185679 h 4795150"/>
                  <a:gd name="connsiteX78" fmla="*/ 4724144 w 5410113"/>
                  <a:gd name="connsiteY78" fmla="*/ 2171667 h 4795150"/>
                  <a:gd name="connsiteX79" fmla="*/ 4837017 w 5410113"/>
                  <a:gd name="connsiteY79" fmla="*/ 2097715 h 4795150"/>
                  <a:gd name="connsiteX80" fmla="*/ 5115696 w 5410113"/>
                  <a:gd name="connsiteY80" fmla="*/ 1597961 h 4795150"/>
                  <a:gd name="connsiteX81" fmla="*/ 5276053 w 5410113"/>
                  <a:gd name="connsiteY81" fmla="*/ 1271797 h 4795150"/>
                  <a:gd name="connsiteX82" fmla="*/ 5355454 w 5410113"/>
                  <a:gd name="connsiteY82" fmla="*/ 1095871 h 4795150"/>
                  <a:gd name="connsiteX83" fmla="*/ 5408387 w 5410113"/>
                  <a:gd name="connsiteY83" fmla="*/ 926951 h 4795150"/>
                  <a:gd name="connsiteX84" fmla="*/ 5406830 w 5410113"/>
                  <a:gd name="connsiteY84" fmla="*/ 796175 h 4795150"/>
                  <a:gd name="connsiteX85" fmla="*/ 5395932 w 5410113"/>
                  <a:gd name="connsiteY85" fmla="*/ 747912 h 4795150"/>
                  <a:gd name="connsiteX86" fmla="*/ 2184894 w 5410113"/>
                  <a:gd name="connsiteY86" fmla="*/ 1682810 h 4795150"/>
                  <a:gd name="connsiteX87" fmla="*/ 2181780 w 5410113"/>
                  <a:gd name="connsiteY87" fmla="*/ 1682810 h 4795150"/>
                  <a:gd name="connsiteX88" fmla="*/ 2183337 w 5410113"/>
                  <a:gd name="connsiteY88" fmla="*/ 1678918 h 4795150"/>
                  <a:gd name="connsiteX89" fmla="*/ 2184894 w 5410113"/>
                  <a:gd name="connsiteY89" fmla="*/ 1682810 h 4795150"/>
                  <a:gd name="connsiteX90" fmla="*/ 3492662 w 5410113"/>
                  <a:gd name="connsiteY90" fmla="*/ 4619062 h 4795150"/>
                  <a:gd name="connsiteX91" fmla="*/ 3495776 w 5410113"/>
                  <a:gd name="connsiteY91" fmla="*/ 4615170 h 4795150"/>
                  <a:gd name="connsiteX92" fmla="*/ 3488770 w 5410113"/>
                  <a:gd name="connsiteY92" fmla="*/ 4633852 h 4795150"/>
                  <a:gd name="connsiteX93" fmla="*/ 3485656 w 5410113"/>
                  <a:gd name="connsiteY93" fmla="*/ 4636966 h 4795150"/>
                  <a:gd name="connsiteX94" fmla="*/ 3492662 w 5410113"/>
                  <a:gd name="connsiteY94" fmla="*/ 4619062 h 479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5410113" h="4795150">
                    <a:moveTo>
                      <a:pt x="5395932" y="747912"/>
                    </a:moveTo>
                    <a:cubicBezTo>
                      <a:pt x="5388926" y="738570"/>
                      <a:pt x="5374915" y="737014"/>
                      <a:pt x="5368687" y="726894"/>
                    </a:cubicBezTo>
                    <a:cubicBezTo>
                      <a:pt x="5366352" y="724559"/>
                      <a:pt x="5363238" y="722223"/>
                      <a:pt x="5359346" y="720666"/>
                    </a:cubicBezTo>
                    <a:cubicBezTo>
                      <a:pt x="5356232" y="719888"/>
                      <a:pt x="5352340" y="719109"/>
                      <a:pt x="5348448" y="719109"/>
                    </a:cubicBezTo>
                    <a:cubicBezTo>
                      <a:pt x="5286952" y="716774"/>
                      <a:pt x="5228569" y="679409"/>
                      <a:pt x="5176414" y="649829"/>
                    </a:cubicBezTo>
                    <a:cubicBezTo>
                      <a:pt x="5153061" y="636596"/>
                      <a:pt x="5055757" y="600009"/>
                      <a:pt x="5046416" y="578213"/>
                    </a:cubicBezTo>
                    <a:cubicBezTo>
                      <a:pt x="5044859" y="575099"/>
                      <a:pt x="5043302" y="571207"/>
                      <a:pt x="5040188" y="568872"/>
                    </a:cubicBezTo>
                    <a:cubicBezTo>
                      <a:pt x="4996596" y="550189"/>
                      <a:pt x="4995039" y="549411"/>
                      <a:pt x="4970907" y="589890"/>
                    </a:cubicBezTo>
                    <a:cubicBezTo>
                      <a:pt x="4945998" y="631147"/>
                      <a:pt x="4917196" y="670847"/>
                      <a:pt x="4891508" y="711325"/>
                    </a:cubicBezTo>
                    <a:cubicBezTo>
                      <a:pt x="4836238" y="799288"/>
                      <a:pt x="4778635" y="886473"/>
                      <a:pt x="4721809" y="973657"/>
                    </a:cubicBezTo>
                    <a:cubicBezTo>
                      <a:pt x="4648636" y="1086530"/>
                      <a:pt x="4575463" y="1198625"/>
                      <a:pt x="4501512" y="1311497"/>
                    </a:cubicBezTo>
                    <a:cubicBezTo>
                      <a:pt x="4441573" y="1403353"/>
                      <a:pt x="4381633" y="1471855"/>
                      <a:pt x="4321694" y="1563710"/>
                    </a:cubicBezTo>
                    <a:cubicBezTo>
                      <a:pt x="4307682" y="1585506"/>
                      <a:pt x="4290557" y="1606524"/>
                      <a:pt x="4264090" y="1605746"/>
                    </a:cubicBezTo>
                    <a:cubicBezTo>
                      <a:pt x="4253970" y="1609638"/>
                      <a:pt x="4063254" y="1623649"/>
                      <a:pt x="4025110" y="1622871"/>
                    </a:cubicBezTo>
                    <a:cubicBezTo>
                      <a:pt x="3920801" y="1619757"/>
                      <a:pt x="3809484" y="1656344"/>
                      <a:pt x="3702061" y="1655565"/>
                    </a:cubicBezTo>
                    <a:cubicBezTo>
                      <a:pt x="3558050" y="1654008"/>
                      <a:pt x="3408591" y="1647781"/>
                      <a:pt x="3266916" y="1619757"/>
                    </a:cubicBezTo>
                    <a:cubicBezTo>
                      <a:pt x="3227216" y="1611973"/>
                      <a:pt x="3188295" y="1604967"/>
                      <a:pt x="3148594" y="1597183"/>
                    </a:cubicBezTo>
                    <a:cubicBezTo>
                      <a:pt x="3059074" y="1579279"/>
                      <a:pt x="2968776" y="1564488"/>
                      <a:pt x="2879256" y="1548920"/>
                    </a:cubicBezTo>
                    <a:cubicBezTo>
                      <a:pt x="2802191" y="1534908"/>
                      <a:pt x="2728240" y="1539579"/>
                      <a:pt x="2655846" y="1567602"/>
                    </a:cubicBezTo>
                    <a:cubicBezTo>
                      <a:pt x="2613810" y="1583949"/>
                      <a:pt x="2573332" y="1602632"/>
                      <a:pt x="2532853" y="1622092"/>
                    </a:cubicBezTo>
                    <a:cubicBezTo>
                      <a:pt x="2484591" y="1646224"/>
                      <a:pt x="2489261" y="1650116"/>
                      <a:pt x="2461238" y="1604189"/>
                    </a:cubicBezTo>
                    <a:cubicBezTo>
                      <a:pt x="2457345" y="1601075"/>
                      <a:pt x="2452675" y="1601075"/>
                      <a:pt x="2448004" y="1602632"/>
                    </a:cubicBezTo>
                    <a:cubicBezTo>
                      <a:pt x="2441777" y="1608081"/>
                      <a:pt x="2440220" y="1618979"/>
                      <a:pt x="2441777" y="1626763"/>
                    </a:cubicBezTo>
                    <a:cubicBezTo>
                      <a:pt x="2437106" y="1608081"/>
                      <a:pt x="2346029" y="1618979"/>
                      <a:pt x="2314892" y="1611973"/>
                    </a:cubicBezTo>
                    <a:cubicBezTo>
                      <a:pt x="2237049" y="1595626"/>
                      <a:pt x="2159205" y="1578500"/>
                      <a:pt x="2081362" y="1560596"/>
                    </a:cubicBezTo>
                    <a:cubicBezTo>
                      <a:pt x="2025315" y="1547363"/>
                      <a:pt x="1570709" y="1457843"/>
                      <a:pt x="1569153" y="1417364"/>
                    </a:cubicBezTo>
                    <a:cubicBezTo>
                      <a:pt x="1569153" y="1408023"/>
                      <a:pt x="1568374" y="1398682"/>
                      <a:pt x="1568374" y="1390119"/>
                    </a:cubicBezTo>
                    <a:cubicBezTo>
                      <a:pt x="1545021" y="1380778"/>
                      <a:pt x="1547356" y="1399461"/>
                      <a:pt x="1545800" y="1411915"/>
                    </a:cubicBezTo>
                    <a:cubicBezTo>
                      <a:pt x="1538015" y="1467963"/>
                      <a:pt x="1528674" y="1524010"/>
                      <a:pt x="1528674" y="1580836"/>
                    </a:cubicBezTo>
                    <a:cubicBezTo>
                      <a:pt x="1528674" y="1611194"/>
                      <a:pt x="1514662" y="1628320"/>
                      <a:pt x="1484303" y="1637661"/>
                    </a:cubicBezTo>
                    <a:cubicBezTo>
                      <a:pt x="1439933" y="1651673"/>
                      <a:pt x="1397119" y="1671134"/>
                      <a:pt x="1352748" y="1683589"/>
                    </a:cubicBezTo>
                    <a:cubicBezTo>
                      <a:pt x="1344964" y="1685924"/>
                      <a:pt x="1337179" y="1689038"/>
                      <a:pt x="1333287" y="1697601"/>
                    </a:cubicBezTo>
                    <a:cubicBezTo>
                      <a:pt x="1235983" y="1732630"/>
                      <a:pt x="1136343" y="1743528"/>
                      <a:pt x="1034369" y="1759875"/>
                    </a:cubicBezTo>
                    <a:cubicBezTo>
                      <a:pt x="1004788" y="1764546"/>
                      <a:pt x="972094" y="1776222"/>
                      <a:pt x="945627" y="1762989"/>
                    </a:cubicBezTo>
                    <a:cubicBezTo>
                      <a:pt x="873233" y="1727959"/>
                      <a:pt x="802395" y="1706942"/>
                      <a:pt x="733893" y="1664906"/>
                    </a:cubicBezTo>
                    <a:cubicBezTo>
                      <a:pt x="726887" y="1654008"/>
                      <a:pt x="729223" y="1641553"/>
                      <a:pt x="729223" y="1629877"/>
                    </a:cubicBezTo>
                    <a:cubicBezTo>
                      <a:pt x="729223" y="1505327"/>
                      <a:pt x="730779" y="1380000"/>
                      <a:pt x="731558" y="1255450"/>
                    </a:cubicBezTo>
                    <a:cubicBezTo>
                      <a:pt x="732336" y="1159703"/>
                      <a:pt x="731558" y="1063956"/>
                      <a:pt x="731558" y="968208"/>
                    </a:cubicBezTo>
                    <a:cubicBezTo>
                      <a:pt x="726887" y="920724"/>
                      <a:pt x="735450" y="872461"/>
                      <a:pt x="731558" y="825755"/>
                    </a:cubicBezTo>
                    <a:cubicBezTo>
                      <a:pt x="726887" y="765037"/>
                      <a:pt x="733893" y="705098"/>
                      <a:pt x="732336" y="645158"/>
                    </a:cubicBezTo>
                    <a:cubicBezTo>
                      <a:pt x="730779" y="564980"/>
                      <a:pt x="732336" y="484023"/>
                      <a:pt x="733893" y="403844"/>
                    </a:cubicBezTo>
                    <a:cubicBezTo>
                      <a:pt x="735450" y="298755"/>
                      <a:pt x="737007" y="193667"/>
                      <a:pt x="738564" y="88578"/>
                    </a:cubicBezTo>
                    <a:cubicBezTo>
                      <a:pt x="738564" y="76902"/>
                      <a:pt x="744013" y="60555"/>
                      <a:pt x="722995" y="60555"/>
                    </a:cubicBezTo>
                    <a:cubicBezTo>
                      <a:pt x="707426" y="58219"/>
                      <a:pt x="691079" y="59776"/>
                      <a:pt x="677068" y="50435"/>
                    </a:cubicBezTo>
                    <a:cubicBezTo>
                      <a:pt x="667726" y="47321"/>
                      <a:pt x="657607" y="47321"/>
                      <a:pt x="647487" y="47321"/>
                    </a:cubicBezTo>
                    <a:cubicBezTo>
                      <a:pt x="564973" y="42651"/>
                      <a:pt x="484016" y="31753"/>
                      <a:pt x="402280" y="20855"/>
                    </a:cubicBezTo>
                    <a:cubicBezTo>
                      <a:pt x="336114" y="11513"/>
                      <a:pt x="255935" y="17741"/>
                      <a:pt x="193660" y="1394"/>
                    </a:cubicBezTo>
                    <a:cubicBezTo>
                      <a:pt x="178870" y="-2498"/>
                      <a:pt x="167194" y="1394"/>
                      <a:pt x="163301" y="17741"/>
                    </a:cubicBezTo>
                    <a:cubicBezTo>
                      <a:pt x="160188" y="20076"/>
                      <a:pt x="158631" y="23190"/>
                      <a:pt x="157852" y="26304"/>
                    </a:cubicBezTo>
                    <a:cubicBezTo>
                      <a:pt x="143062" y="104147"/>
                      <a:pt x="129050" y="182769"/>
                      <a:pt x="115038" y="260612"/>
                    </a:cubicBezTo>
                    <a:cubicBezTo>
                      <a:pt x="97134" y="367258"/>
                      <a:pt x="80787" y="473903"/>
                      <a:pt x="66776" y="580548"/>
                    </a:cubicBezTo>
                    <a:cubicBezTo>
                      <a:pt x="51207" y="698092"/>
                      <a:pt x="37974" y="816414"/>
                      <a:pt x="26297" y="934736"/>
                    </a:cubicBezTo>
                    <a:cubicBezTo>
                      <a:pt x="16177" y="1033597"/>
                      <a:pt x="6836" y="1133236"/>
                      <a:pt x="6836" y="1232876"/>
                    </a:cubicBezTo>
                    <a:cubicBezTo>
                      <a:pt x="6836" y="1254672"/>
                      <a:pt x="8393" y="1276468"/>
                      <a:pt x="6058" y="1299042"/>
                    </a:cubicBezTo>
                    <a:cubicBezTo>
                      <a:pt x="-6397" y="1436047"/>
                      <a:pt x="2166" y="1573051"/>
                      <a:pt x="15399" y="1709277"/>
                    </a:cubicBezTo>
                    <a:cubicBezTo>
                      <a:pt x="30189" y="1864964"/>
                      <a:pt x="69889" y="2014423"/>
                      <a:pt x="127493" y="2159990"/>
                    </a:cubicBezTo>
                    <a:cubicBezTo>
                      <a:pt x="226354" y="2409089"/>
                      <a:pt x="361023" y="2633278"/>
                      <a:pt x="553297" y="2821659"/>
                    </a:cubicBezTo>
                    <a:cubicBezTo>
                      <a:pt x="600003" y="2867586"/>
                      <a:pt x="651379" y="2902616"/>
                      <a:pt x="710540" y="2929861"/>
                    </a:cubicBezTo>
                    <a:cubicBezTo>
                      <a:pt x="763474" y="2954771"/>
                      <a:pt x="817186" y="2976567"/>
                      <a:pt x="862335" y="3017046"/>
                    </a:cubicBezTo>
                    <a:cubicBezTo>
                      <a:pt x="912933" y="3061416"/>
                      <a:pt x="955747" y="3112793"/>
                      <a:pt x="998561" y="3163391"/>
                    </a:cubicBezTo>
                    <a:cubicBezTo>
                      <a:pt x="1130894" y="3319856"/>
                      <a:pt x="1239097" y="3483327"/>
                      <a:pt x="1355083" y="3652247"/>
                    </a:cubicBezTo>
                    <a:cubicBezTo>
                      <a:pt x="1376879" y="3674044"/>
                      <a:pt x="1385442" y="3705181"/>
                      <a:pt x="1411130" y="3723863"/>
                    </a:cubicBezTo>
                    <a:cubicBezTo>
                      <a:pt x="1459393" y="3788473"/>
                      <a:pt x="1500650" y="3856976"/>
                      <a:pt x="1542686" y="3924699"/>
                    </a:cubicBezTo>
                    <a:cubicBezTo>
                      <a:pt x="1631427" y="4070266"/>
                      <a:pt x="1705378" y="4222061"/>
                      <a:pt x="1749749" y="4388646"/>
                    </a:cubicBezTo>
                    <a:cubicBezTo>
                      <a:pt x="1782443" y="4513973"/>
                      <a:pt x="1789449" y="4650199"/>
                      <a:pt x="1799569" y="4777863"/>
                    </a:cubicBezTo>
                    <a:cubicBezTo>
                      <a:pt x="1801126" y="4800437"/>
                      <a:pt x="1809688" y="4803551"/>
                      <a:pt x="1828371" y="4800437"/>
                    </a:cubicBezTo>
                    <a:cubicBezTo>
                      <a:pt x="1850167" y="4796545"/>
                      <a:pt x="3723078" y="4661876"/>
                      <a:pt x="3843735" y="4653313"/>
                    </a:cubicBezTo>
                    <a:cubicBezTo>
                      <a:pt x="3852298" y="4654870"/>
                      <a:pt x="3864753" y="4661098"/>
                      <a:pt x="3858526" y="4641637"/>
                    </a:cubicBezTo>
                    <a:cubicBezTo>
                      <a:pt x="3847628" y="4611278"/>
                      <a:pt x="3845292" y="4579362"/>
                      <a:pt x="3837508" y="4548225"/>
                    </a:cubicBezTo>
                    <a:cubicBezTo>
                      <a:pt x="3762000" y="4241522"/>
                      <a:pt x="3684935" y="3935597"/>
                      <a:pt x="3607092" y="3628894"/>
                    </a:cubicBezTo>
                    <a:cubicBezTo>
                      <a:pt x="3531584" y="3332311"/>
                      <a:pt x="3467752" y="3027944"/>
                      <a:pt x="3375897" y="2736031"/>
                    </a:cubicBezTo>
                    <a:cubicBezTo>
                      <a:pt x="3369669" y="2716570"/>
                      <a:pt x="3364999" y="2697110"/>
                      <a:pt x="3361107" y="2676870"/>
                    </a:cubicBezTo>
                    <a:cubicBezTo>
                      <a:pt x="3344760" y="2613817"/>
                      <a:pt x="3326856" y="2551542"/>
                      <a:pt x="3310508" y="2488489"/>
                    </a:cubicBezTo>
                    <a:cubicBezTo>
                      <a:pt x="3307395" y="2475256"/>
                      <a:pt x="3301167" y="2461244"/>
                      <a:pt x="3325299" y="2461244"/>
                    </a:cubicBezTo>
                    <a:cubicBezTo>
                      <a:pt x="3419489" y="2462023"/>
                      <a:pt x="3549488" y="2464358"/>
                      <a:pt x="3642900" y="2453460"/>
                    </a:cubicBezTo>
                    <a:cubicBezTo>
                      <a:pt x="3792359" y="2436334"/>
                      <a:pt x="3902896" y="2402083"/>
                      <a:pt x="4049242" y="2366275"/>
                    </a:cubicBezTo>
                    <a:cubicBezTo>
                      <a:pt x="4210378" y="2327353"/>
                      <a:pt x="4369957" y="2282983"/>
                      <a:pt x="4527979" y="2235498"/>
                    </a:cubicBezTo>
                    <a:cubicBezTo>
                      <a:pt x="4579355" y="2219151"/>
                      <a:pt x="4629954" y="2198912"/>
                      <a:pt x="4682887" y="2185679"/>
                    </a:cubicBezTo>
                    <a:cubicBezTo>
                      <a:pt x="4696899" y="2180229"/>
                      <a:pt x="4710132" y="2174780"/>
                      <a:pt x="4724144" y="2171667"/>
                    </a:cubicBezTo>
                    <a:cubicBezTo>
                      <a:pt x="4772407" y="2161547"/>
                      <a:pt x="4800431" y="2134302"/>
                      <a:pt x="4837017" y="2097715"/>
                    </a:cubicBezTo>
                    <a:cubicBezTo>
                      <a:pt x="4991147" y="1943586"/>
                      <a:pt x="5025398" y="1759875"/>
                      <a:pt x="5115696" y="1597961"/>
                    </a:cubicBezTo>
                    <a:cubicBezTo>
                      <a:pt x="5173300" y="1495208"/>
                      <a:pt x="5230126" y="1383113"/>
                      <a:pt x="5276053" y="1271797"/>
                    </a:cubicBezTo>
                    <a:cubicBezTo>
                      <a:pt x="5300185" y="1214193"/>
                      <a:pt x="5336771" y="1155032"/>
                      <a:pt x="5355454" y="1095871"/>
                    </a:cubicBezTo>
                    <a:cubicBezTo>
                      <a:pt x="5371801" y="1043716"/>
                      <a:pt x="5384256" y="975992"/>
                      <a:pt x="5408387" y="926951"/>
                    </a:cubicBezTo>
                    <a:cubicBezTo>
                      <a:pt x="5423956" y="884916"/>
                      <a:pt x="5407609" y="841324"/>
                      <a:pt x="5406830" y="796175"/>
                    </a:cubicBezTo>
                    <a:cubicBezTo>
                      <a:pt x="5406052" y="779827"/>
                      <a:pt x="5413836" y="761145"/>
                      <a:pt x="5395932" y="747912"/>
                    </a:cubicBezTo>
                    <a:close/>
                    <a:moveTo>
                      <a:pt x="2184894" y="1682810"/>
                    </a:moveTo>
                    <a:lnTo>
                      <a:pt x="2181780" y="1682810"/>
                    </a:lnTo>
                    <a:cubicBezTo>
                      <a:pt x="2182558" y="1681253"/>
                      <a:pt x="2182558" y="1680475"/>
                      <a:pt x="2183337" y="1678918"/>
                    </a:cubicBezTo>
                    <a:cubicBezTo>
                      <a:pt x="2184115" y="1680475"/>
                      <a:pt x="2184115" y="1681253"/>
                      <a:pt x="2184894" y="1682810"/>
                    </a:cubicBezTo>
                    <a:close/>
                    <a:moveTo>
                      <a:pt x="3492662" y="4619062"/>
                    </a:moveTo>
                    <a:cubicBezTo>
                      <a:pt x="3493440" y="4617505"/>
                      <a:pt x="3494219" y="4616727"/>
                      <a:pt x="3495776" y="4615170"/>
                    </a:cubicBezTo>
                    <a:cubicBezTo>
                      <a:pt x="3495776" y="4622176"/>
                      <a:pt x="3494997" y="4628403"/>
                      <a:pt x="3488770" y="4633852"/>
                    </a:cubicBezTo>
                    <a:cubicBezTo>
                      <a:pt x="3487991" y="4634631"/>
                      <a:pt x="3486434" y="4636188"/>
                      <a:pt x="3485656" y="4636966"/>
                    </a:cubicBezTo>
                    <a:cubicBezTo>
                      <a:pt x="3486434" y="4629960"/>
                      <a:pt x="3488770" y="4623733"/>
                      <a:pt x="3492662" y="461906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DE550C9-3C58-4946-8986-3D8A38239C92}"/>
                  </a:ext>
                </a:extLst>
              </p:cNvPr>
              <p:cNvSpPr/>
              <p:nvPr/>
            </p:nvSpPr>
            <p:spPr>
              <a:xfrm>
                <a:off x="6981857" y="5303468"/>
                <a:ext cx="7784" cy="7784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542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13DD010-A5E9-4F16-AD58-41B6B32F622B}"/>
                </a:ext>
              </a:extLst>
            </p:cNvPr>
            <p:cNvSpPr/>
            <p:nvPr/>
          </p:nvSpPr>
          <p:spPr>
            <a:xfrm>
              <a:off x="5015534" y="5968961"/>
              <a:ext cx="2444282" cy="887414"/>
            </a:xfrm>
            <a:custGeom>
              <a:avLst/>
              <a:gdLst>
                <a:gd name="connsiteX0" fmla="*/ 2216201 w 2444281"/>
                <a:gd name="connsiteY0" fmla="*/ 281860 h 887414"/>
                <a:gd name="connsiteX1" fmla="*/ 2216979 w 2444281"/>
                <a:gd name="connsiteY1" fmla="*/ 285752 h 887414"/>
                <a:gd name="connsiteX2" fmla="*/ 2327517 w 2444281"/>
                <a:gd name="connsiteY2" fmla="*/ 457786 h 887414"/>
                <a:gd name="connsiteX3" fmla="*/ 2382007 w 2444281"/>
                <a:gd name="connsiteY3" fmla="*/ 560539 h 887414"/>
                <a:gd name="connsiteX4" fmla="*/ 2382007 w 2444281"/>
                <a:gd name="connsiteY4" fmla="*/ 560539 h 887414"/>
                <a:gd name="connsiteX5" fmla="*/ 2417037 w 2444281"/>
                <a:gd name="connsiteY5" fmla="*/ 633712 h 887414"/>
                <a:gd name="connsiteX6" fmla="*/ 2440390 w 2444281"/>
                <a:gd name="connsiteY6" fmla="*/ 783950 h 887414"/>
                <a:gd name="connsiteX7" fmla="*/ 2437276 w 2444281"/>
                <a:gd name="connsiteY7" fmla="*/ 790956 h 887414"/>
                <a:gd name="connsiteX8" fmla="*/ 2436497 w 2444281"/>
                <a:gd name="connsiteY8" fmla="*/ 804968 h 887414"/>
                <a:gd name="connsiteX9" fmla="*/ 2426378 w 2444281"/>
                <a:gd name="connsiteY9" fmla="*/ 889817 h 887414"/>
                <a:gd name="connsiteX10" fmla="*/ 25688 w 2444281"/>
                <a:gd name="connsiteY10" fmla="*/ 889817 h 887414"/>
                <a:gd name="connsiteX11" fmla="*/ 11676 w 2444281"/>
                <a:gd name="connsiteY11" fmla="*/ 861015 h 887414"/>
                <a:gd name="connsiteX12" fmla="*/ 7006 w 2444281"/>
                <a:gd name="connsiteY12" fmla="*/ 590120 h 887414"/>
                <a:gd name="connsiteX13" fmla="*/ 64610 w 2444281"/>
                <a:gd name="connsiteY13" fmla="*/ 179886 h 887414"/>
                <a:gd name="connsiteX14" fmla="*/ 100418 w 2444281"/>
                <a:gd name="connsiteY14" fmla="*/ 144077 h 887414"/>
                <a:gd name="connsiteX15" fmla="*/ 173591 w 2444281"/>
                <a:gd name="connsiteY15" fmla="*/ 136293 h 887414"/>
                <a:gd name="connsiteX16" fmla="*/ 433587 w 2444281"/>
                <a:gd name="connsiteY16" fmla="*/ 116832 h 887414"/>
                <a:gd name="connsiteX17" fmla="*/ 693584 w 2444281"/>
                <a:gd name="connsiteY17" fmla="*/ 98150 h 887414"/>
                <a:gd name="connsiteX18" fmla="*/ 890528 w 2444281"/>
                <a:gd name="connsiteY18" fmla="*/ 84138 h 887414"/>
                <a:gd name="connsiteX19" fmla="*/ 1139627 w 2444281"/>
                <a:gd name="connsiteY19" fmla="*/ 67013 h 887414"/>
                <a:gd name="connsiteX20" fmla="*/ 1435432 w 2444281"/>
                <a:gd name="connsiteY20" fmla="*/ 45995 h 887414"/>
                <a:gd name="connsiteX21" fmla="*/ 1561538 w 2444281"/>
                <a:gd name="connsiteY21" fmla="*/ 38211 h 887414"/>
                <a:gd name="connsiteX22" fmla="*/ 1602795 w 2444281"/>
                <a:gd name="connsiteY22" fmla="*/ 48330 h 887414"/>
                <a:gd name="connsiteX23" fmla="*/ 1679081 w 2444281"/>
                <a:gd name="connsiteY23" fmla="*/ 96593 h 887414"/>
                <a:gd name="connsiteX24" fmla="*/ 1718003 w 2444281"/>
                <a:gd name="connsiteY24" fmla="*/ 81803 h 887414"/>
                <a:gd name="connsiteX25" fmla="*/ 1731236 w 2444281"/>
                <a:gd name="connsiteY25" fmla="*/ 40546 h 887414"/>
                <a:gd name="connsiteX26" fmla="*/ 1748362 w 2444281"/>
                <a:gd name="connsiteY26" fmla="*/ 26534 h 887414"/>
                <a:gd name="connsiteX27" fmla="*/ 2004467 w 2444281"/>
                <a:gd name="connsiteY27" fmla="*/ 7073 h 887414"/>
                <a:gd name="connsiteX28" fmla="*/ 2102549 w 2444281"/>
                <a:gd name="connsiteY28" fmla="*/ 67 h 887414"/>
                <a:gd name="connsiteX29" fmla="*/ 2161710 w 2444281"/>
                <a:gd name="connsiteY29" fmla="*/ 55336 h 887414"/>
                <a:gd name="connsiteX30" fmla="*/ 2161710 w 2444281"/>
                <a:gd name="connsiteY30" fmla="*/ 55336 h 887414"/>
                <a:gd name="connsiteX31" fmla="*/ 2177279 w 2444281"/>
                <a:gd name="connsiteY31" fmla="*/ 126174 h 887414"/>
                <a:gd name="connsiteX32" fmla="*/ 2206081 w 2444281"/>
                <a:gd name="connsiteY32" fmla="*/ 253058 h 887414"/>
                <a:gd name="connsiteX33" fmla="*/ 2206081 w 2444281"/>
                <a:gd name="connsiteY33" fmla="*/ 253058 h 887414"/>
                <a:gd name="connsiteX34" fmla="*/ 2216201 w 2444281"/>
                <a:gd name="connsiteY34" fmla="*/ 281860 h 8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44281" h="887414">
                  <a:moveTo>
                    <a:pt x="2216201" y="281860"/>
                  </a:moveTo>
                  <a:cubicBezTo>
                    <a:pt x="2215422" y="283417"/>
                    <a:pt x="2215422" y="284974"/>
                    <a:pt x="2216979" y="285752"/>
                  </a:cubicBezTo>
                  <a:cubicBezTo>
                    <a:pt x="2257458" y="340243"/>
                    <a:pt x="2293265" y="398625"/>
                    <a:pt x="2327517" y="457786"/>
                  </a:cubicBezTo>
                  <a:cubicBezTo>
                    <a:pt x="2346978" y="491259"/>
                    <a:pt x="2369552" y="523175"/>
                    <a:pt x="2382007" y="560539"/>
                  </a:cubicBezTo>
                  <a:lnTo>
                    <a:pt x="2382007" y="560539"/>
                  </a:lnTo>
                  <a:cubicBezTo>
                    <a:pt x="2402246" y="580779"/>
                    <a:pt x="2406138" y="608802"/>
                    <a:pt x="2417037" y="633712"/>
                  </a:cubicBezTo>
                  <a:cubicBezTo>
                    <a:pt x="2438833" y="681197"/>
                    <a:pt x="2452066" y="731017"/>
                    <a:pt x="2440390" y="783950"/>
                  </a:cubicBezTo>
                  <a:cubicBezTo>
                    <a:pt x="2439611" y="787064"/>
                    <a:pt x="2438833" y="789399"/>
                    <a:pt x="2437276" y="790956"/>
                  </a:cubicBezTo>
                  <a:cubicBezTo>
                    <a:pt x="2437276" y="795627"/>
                    <a:pt x="2437276" y="800297"/>
                    <a:pt x="2436497" y="804968"/>
                  </a:cubicBezTo>
                  <a:cubicBezTo>
                    <a:pt x="2430270" y="832991"/>
                    <a:pt x="2437276" y="862572"/>
                    <a:pt x="2426378" y="889817"/>
                  </a:cubicBezTo>
                  <a:cubicBezTo>
                    <a:pt x="1626148" y="889817"/>
                    <a:pt x="825918" y="889817"/>
                    <a:pt x="25688" y="889817"/>
                  </a:cubicBezTo>
                  <a:cubicBezTo>
                    <a:pt x="16347" y="882032"/>
                    <a:pt x="14012" y="871913"/>
                    <a:pt x="11676" y="861015"/>
                  </a:cubicBezTo>
                  <a:cubicBezTo>
                    <a:pt x="-5449" y="770717"/>
                    <a:pt x="-778" y="680418"/>
                    <a:pt x="7006" y="590120"/>
                  </a:cubicBezTo>
                  <a:cubicBezTo>
                    <a:pt x="19461" y="452337"/>
                    <a:pt x="42035" y="316112"/>
                    <a:pt x="64610" y="179886"/>
                  </a:cubicBezTo>
                  <a:cubicBezTo>
                    <a:pt x="68502" y="157311"/>
                    <a:pt x="76286" y="147191"/>
                    <a:pt x="100418" y="144077"/>
                  </a:cubicBezTo>
                  <a:cubicBezTo>
                    <a:pt x="124549" y="140185"/>
                    <a:pt x="150238" y="143299"/>
                    <a:pt x="173591" y="136293"/>
                  </a:cubicBezTo>
                  <a:cubicBezTo>
                    <a:pt x="259997" y="128509"/>
                    <a:pt x="346403" y="123060"/>
                    <a:pt x="433587" y="116832"/>
                  </a:cubicBezTo>
                  <a:cubicBezTo>
                    <a:pt x="519994" y="110605"/>
                    <a:pt x="607178" y="105156"/>
                    <a:pt x="693584" y="98150"/>
                  </a:cubicBezTo>
                  <a:cubicBezTo>
                    <a:pt x="758973" y="93479"/>
                    <a:pt x="825140" y="88030"/>
                    <a:pt x="890528" y="84138"/>
                  </a:cubicBezTo>
                  <a:cubicBezTo>
                    <a:pt x="973820" y="79468"/>
                    <a:pt x="1056334" y="72461"/>
                    <a:pt x="1139627" y="67013"/>
                  </a:cubicBezTo>
                  <a:cubicBezTo>
                    <a:pt x="1238488" y="60007"/>
                    <a:pt x="1336571" y="52222"/>
                    <a:pt x="1435432" y="45995"/>
                  </a:cubicBezTo>
                  <a:cubicBezTo>
                    <a:pt x="1477467" y="43660"/>
                    <a:pt x="1518724" y="35875"/>
                    <a:pt x="1561538" y="38211"/>
                  </a:cubicBezTo>
                  <a:cubicBezTo>
                    <a:pt x="1577106" y="35097"/>
                    <a:pt x="1590340" y="40546"/>
                    <a:pt x="1602795" y="48330"/>
                  </a:cubicBezTo>
                  <a:cubicBezTo>
                    <a:pt x="1628483" y="63121"/>
                    <a:pt x="1653393" y="81025"/>
                    <a:pt x="1679081" y="96593"/>
                  </a:cubicBezTo>
                  <a:cubicBezTo>
                    <a:pt x="1705548" y="113719"/>
                    <a:pt x="1710219" y="111383"/>
                    <a:pt x="1718003" y="81803"/>
                  </a:cubicBezTo>
                  <a:cubicBezTo>
                    <a:pt x="1721895" y="67791"/>
                    <a:pt x="1725787" y="53779"/>
                    <a:pt x="1731236" y="40546"/>
                  </a:cubicBezTo>
                  <a:cubicBezTo>
                    <a:pt x="1735129" y="33540"/>
                    <a:pt x="1740577" y="28869"/>
                    <a:pt x="1748362" y="26534"/>
                  </a:cubicBezTo>
                  <a:cubicBezTo>
                    <a:pt x="1833211" y="17193"/>
                    <a:pt x="1918839" y="10187"/>
                    <a:pt x="2004467" y="7073"/>
                  </a:cubicBezTo>
                  <a:cubicBezTo>
                    <a:pt x="2037161" y="5516"/>
                    <a:pt x="2069855" y="846"/>
                    <a:pt x="2102549" y="67"/>
                  </a:cubicBezTo>
                  <a:cubicBezTo>
                    <a:pt x="2140693" y="-1490"/>
                    <a:pt x="2153926" y="24199"/>
                    <a:pt x="2161710" y="55336"/>
                  </a:cubicBezTo>
                  <a:lnTo>
                    <a:pt x="2161710" y="55336"/>
                  </a:lnTo>
                  <a:cubicBezTo>
                    <a:pt x="2171830" y="77911"/>
                    <a:pt x="2174944" y="102042"/>
                    <a:pt x="2177279" y="126174"/>
                  </a:cubicBezTo>
                  <a:cubicBezTo>
                    <a:pt x="2181171" y="169766"/>
                    <a:pt x="2196740" y="210244"/>
                    <a:pt x="2206081" y="253058"/>
                  </a:cubicBezTo>
                  <a:lnTo>
                    <a:pt x="2206081" y="253058"/>
                  </a:lnTo>
                  <a:cubicBezTo>
                    <a:pt x="2213865" y="260843"/>
                    <a:pt x="2212308" y="272519"/>
                    <a:pt x="2216201" y="281860"/>
                  </a:cubicBezTo>
                  <a:close/>
                </a:path>
              </a:pathLst>
            </a:custGeom>
            <a:solidFill>
              <a:srgbClr val="000000"/>
            </a:solidFill>
            <a:ln w="7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5BFE337-5BA9-4CD1-A939-7736E6440A0E}"/>
                </a:ext>
              </a:extLst>
            </p:cNvPr>
            <p:cNvSpPr/>
            <p:nvPr/>
          </p:nvSpPr>
          <p:spPr>
            <a:xfrm>
              <a:off x="4568780" y="1022727"/>
              <a:ext cx="1299984" cy="1556867"/>
            </a:xfrm>
            <a:custGeom>
              <a:avLst/>
              <a:gdLst>
                <a:gd name="connsiteX0" fmla="*/ 1292132 w 1299984"/>
                <a:gd name="connsiteY0" fmla="*/ 412704 h 1556867"/>
                <a:gd name="connsiteX1" fmla="*/ 1081955 w 1299984"/>
                <a:gd name="connsiteY1" fmla="*/ 353543 h 1556867"/>
                <a:gd name="connsiteX2" fmla="*/ 898245 w 1299984"/>
                <a:gd name="connsiteY2" fmla="*/ 323184 h 1556867"/>
                <a:gd name="connsiteX3" fmla="*/ 718427 w 1299984"/>
                <a:gd name="connsiteY3" fmla="*/ 324741 h 1556867"/>
                <a:gd name="connsiteX4" fmla="*/ 569746 w 1299984"/>
                <a:gd name="connsiteY4" fmla="*/ 479650 h 1556867"/>
                <a:gd name="connsiteX5" fmla="*/ 542501 w 1299984"/>
                <a:gd name="connsiteY5" fmla="*/ 704617 h 1556867"/>
                <a:gd name="connsiteX6" fmla="*/ 480226 w 1299984"/>
                <a:gd name="connsiteY6" fmla="*/ 1003535 h 1556867"/>
                <a:gd name="connsiteX7" fmla="*/ 458430 w 1299984"/>
                <a:gd name="connsiteY7" fmla="*/ 1071259 h 1556867"/>
                <a:gd name="connsiteX8" fmla="*/ 431963 w 1299984"/>
                <a:gd name="connsiteY8" fmla="*/ 1089942 h 1556867"/>
                <a:gd name="connsiteX9" fmla="*/ 407054 w 1299984"/>
                <a:gd name="connsiteY9" fmla="*/ 1066589 h 1556867"/>
                <a:gd name="connsiteX10" fmla="*/ 399269 w 1299984"/>
                <a:gd name="connsiteY10" fmla="*/ 1015990 h 1556867"/>
                <a:gd name="connsiteX11" fmla="*/ 210888 w 1299984"/>
                <a:gd name="connsiteY11" fmla="*/ 861861 h 1556867"/>
                <a:gd name="connsiteX12" fmla="*/ 119811 w 1299984"/>
                <a:gd name="connsiteY12" fmla="*/ 924914 h 1556867"/>
                <a:gd name="connsiteX13" fmla="*/ 102686 w 1299984"/>
                <a:gd name="connsiteY13" fmla="*/ 1110959 h 1556867"/>
                <a:gd name="connsiteX14" fmla="*/ 159512 w 1299984"/>
                <a:gd name="connsiteY14" fmla="*/ 1204371 h 1556867"/>
                <a:gd name="connsiteX15" fmla="*/ 265379 w 1299984"/>
                <a:gd name="connsiteY15" fmla="*/ 1420776 h 1556867"/>
                <a:gd name="connsiteX16" fmla="*/ 260708 w 1299984"/>
                <a:gd name="connsiteY16" fmla="*/ 1560894 h 1556867"/>
                <a:gd name="connsiteX17" fmla="*/ 252924 w 1299984"/>
                <a:gd name="connsiteY17" fmla="*/ 1553110 h 1556867"/>
                <a:gd name="connsiteX18" fmla="*/ 230349 w 1299984"/>
                <a:gd name="connsiteY18" fmla="*/ 1531314 h 1556867"/>
                <a:gd name="connsiteX19" fmla="*/ 112027 w 1299984"/>
                <a:gd name="connsiteY19" fmla="*/ 1370178 h 1556867"/>
                <a:gd name="connsiteX20" fmla="*/ 40411 w 1299984"/>
                <a:gd name="connsiteY20" fmla="*/ 1192695 h 1556867"/>
                <a:gd name="connsiteX21" fmla="*/ 18615 w 1299984"/>
                <a:gd name="connsiteY21" fmla="*/ 1124971 h 1556867"/>
                <a:gd name="connsiteX22" fmla="*/ 11609 w 1299984"/>
                <a:gd name="connsiteY22" fmla="*/ 1061140 h 1556867"/>
                <a:gd name="connsiteX23" fmla="*/ 10831 w 1299984"/>
                <a:gd name="connsiteY23" fmla="*/ 872759 h 1556867"/>
                <a:gd name="connsiteX24" fmla="*/ 40411 w 1299984"/>
                <a:gd name="connsiteY24" fmla="*/ 703839 h 1556867"/>
                <a:gd name="connsiteX25" fmla="*/ 104243 w 1299984"/>
                <a:gd name="connsiteY25" fmla="*/ 485099 h 1556867"/>
                <a:gd name="connsiteX26" fmla="*/ 189870 w 1299984"/>
                <a:gd name="connsiteY26" fmla="*/ 306059 h 1556867"/>
                <a:gd name="connsiteX27" fmla="*/ 285618 w 1299984"/>
                <a:gd name="connsiteY27" fmla="*/ 190851 h 1556867"/>
                <a:gd name="connsiteX28" fmla="*/ 388371 w 1299984"/>
                <a:gd name="connsiteY28" fmla="*/ 109115 h 1556867"/>
                <a:gd name="connsiteX29" fmla="*/ 741002 w 1299984"/>
                <a:gd name="connsiteY29" fmla="*/ 135 h 1556867"/>
                <a:gd name="connsiteX30" fmla="*/ 1095967 w 1299984"/>
                <a:gd name="connsiteY30" fmla="*/ 96660 h 1556867"/>
                <a:gd name="connsiteX31" fmla="*/ 1294468 w 1299984"/>
                <a:gd name="connsiteY31" fmla="*/ 397136 h 1556867"/>
                <a:gd name="connsiteX32" fmla="*/ 1292132 w 1299984"/>
                <a:gd name="connsiteY32" fmla="*/ 412704 h 155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9984" h="1556867">
                  <a:moveTo>
                    <a:pt x="1292132" y="412704"/>
                  </a:moveTo>
                  <a:cubicBezTo>
                    <a:pt x="1232193" y="357436"/>
                    <a:pt x="1156685" y="355879"/>
                    <a:pt x="1081955" y="353543"/>
                  </a:cubicBezTo>
                  <a:cubicBezTo>
                    <a:pt x="1019681" y="351987"/>
                    <a:pt x="959741" y="332526"/>
                    <a:pt x="898245" y="323184"/>
                  </a:cubicBezTo>
                  <a:cubicBezTo>
                    <a:pt x="837527" y="313843"/>
                    <a:pt x="778366" y="313843"/>
                    <a:pt x="718427" y="324741"/>
                  </a:cubicBezTo>
                  <a:cubicBezTo>
                    <a:pt x="632799" y="341088"/>
                    <a:pt x="587650" y="397136"/>
                    <a:pt x="569746" y="479650"/>
                  </a:cubicBezTo>
                  <a:cubicBezTo>
                    <a:pt x="553399" y="553601"/>
                    <a:pt x="547950" y="629109"/>
                    <a:pt x="542501" y="704617"/>
                  </a:cubicBezTo>
                  <a:cubicBezTo>
                    <a:pt x="535495" y="807370"/>
                    <a:pt x="511364" y="906231"/>
                    <a:pt x="480226" y="1003535"/>
                  </a:cubicBezTo>
                  <a:cubicBezTo>
                    <a:pt x="473220" y="1026110"/>
                    <a:pt x="465436" y="1048685"/>
                    <a:pt x="458430" y="1071259"/>
                  </a:cubicBezTo>
                  <a:cubicBezTo>
                    <a:pt x="454538" y="1084493"/>
                    <a:pt x="448310" y="1093834"/>
                    <a:pt x="431963" y="1089942"/>
                  </a:cubicBezTo>
                  <a:cubicBezTo>
                    <a:pt x="418730" y="1086828"/>
                    <a:pt x="406275" y="1086828"/>
                    <a:pt x="407054" y="1066589"/>
                  </a:cubicBezTo>
                  <a:cubicBezTo>
                    <a:pt x="407054" y="1049463"/>
                    <a:pt x="401604" y="1033116"/>
                    <a:pt x="399269" y="1015990"/>
                  </a:cubicBezTo>
                  <a:cubicBezTo>
                    <a:pt x="383701" y="908567"/>
                    <a:pt x="284061" y="865753"/>
                    <a:pt x="210888" y="861861"/>
                  </a:cubicBezTo>
                  <a:cubicBezTo>
                    <a:pt x="163404" y="859525"/>
                    <a:pt x="135380" y="879765"/>
                    <a:pt x="119811" y="924914"/>
                  </a:cubicBezTo>
                  <a:cubicBezTo>
                    <a:pt x="99572" y="985632"/>
                    <a:pt x="87896" y="1047128"/>
                    <a:pt x="102686" y="1110959"/>
                  </a:cubicBezTo>
                  <a:cubicBezTo>
                    <a:pt x="111249" y="1148324"/>
                    <a:pt x="126039" y="1182575"/>
                    <a:pt x="159512" y="1204371"/>
                  </a:cubicBezTo>
                  <a:cubicBezTo>
                    <a:pt x="237355" y="1255748"/>
                    <a:pt x="266157" y="1331256"/>
                    <a:pt x="265379" y="1420776"/>
                  </a:cubicBezTo>
                  <a:cubicBezTo>
                    <a:pt x="264600" y="1467482"/>
                    <a:pt x="271606" y="1514188"/>
                    <a:pt x="260708" y="1560894"/>
                  </a:cubicBezTo>
                  <a:cubicBezTo>
                    <a:pt x="256037" y="1560115"/>
                    <a:pt x="254480" y="1556223"/>
                    <a:pt x="252924" y="1553110"/>
                  </a:cubicBezTo>
                  <a:cubicBezTo>
                    <a:pt x="249810" y="1541433"/>
                    <a:pt x="241247" y="1534427"/>
                    <a:pt x="230349" y="1531314"/>
                  </a:cubicBezTo>
                  <a:cubicBezTo>
                    <a:pt x="187535" y="1517302"/>
                    <a:pt x="129153" y="1410656"/>
                    <a:pt x="112027" y="1370178"/>
                  </a:cubicBezTo>
                  <a:cubicBezTo>
                    <a:pt x="87117" y="1311795"/>
                    <a:pt x="64543" y="1251856"/>
                    <a:pt x="40411" y="1192695"/>
                  </a:cubicBezTo>
                  <a:cubicBezTo>
                    <a:pt x="31848" y="1170120"/>
                    <a:pt x="21729" y="1149103"/>
                    <a:pt x="18615" y="1124971"/>
                  </a:cubicBezTo>
                  <a:cubicBezTo>
                    <a:pt x="16280" y="1102397"/>
                    <a:pt x="25621" y="1082936"/>
                    <a:pt x="11609" y="1061140"/>
                  </a:cubicBezTo>
                  <a:cubicBezTo>
                    <a:pt x="-10965" y="1026888"/>
                    <a:pt x="5382" y="911680"/>
                    <a:pt x="10831" y="872759"/>
                  </a:cubicBezTo>
                  <a:cubicBezTo>
                    <a:pt x="18615" y="816711"/>
                    <a:pt x="28735" y="759107"/>
                    <a:pt x="40411" y="703839"/>
                  </a:cubicBezTo>
                  <a:cubicBezTo>
                    <a:pt x="55980" y="629887"/>
                    <a:pt x="77776" y="556715"/>
                    <a:pt x="104243" y="485099"/>
                  </a:cubicBezTo>
                  <a:cubicBezTo>
                    <a:pt x="119811" y="444620"/>
                    <a:pt x="149392" y="328634"/>
                    <a:pt x="189870" y="306059"/>
                  </a:cubicBezTo>
                  <a:cubicBezTo>
                    <a:pt x="224122" y="287377"/>
                    <a:pt x="256816" y="220431"/>
                    <a:pt x="285618" y="190851"/>
                  </a:cubicBezTo>
                  <a:cubicBezTo>
                    <a:pt x="316755" y="158935"/>
                    <a:pt x="351006" y="132468"/>
                    <a:pt x="388371" y="109115"/>
                  </a:cubicBezTo>
                  <a:cubicBezTo>
                    <a:pt x="485675" y="48397"/>
                    <a:pt x="624236" y="-2979"/>
                    <a:pt x="741002" y="135"/>
                  </a:cubicBezTo>
                  <a:cubicBezTo>
                    <a:pt x="863994" y="4027"/>
                    <a:pt x="989322" y="32050"/>
                    <a:pt x="1095967" y="96660"/>
                  </a:cubicBezTo>
                  <a:cubicBezTo>
                    <a:pt x="1185487" y="151151"/>
                    <a:pt x="1331833" y="278814"/>
                    <a:pt x="1294468" y="397136"/>
                  </a:cubicBezTo>
                  <a:cubicBezTo>
                    <a:pt x="1293689" y="402585"/>
                    <a:pt x="1292911" y="407255"/>
                    <a:pt x="1292132" y="41270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7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4E6AAFC-81E8-48FA-8441-DEF648652A08}"/>
                </a:ext>
              </a:extLst>
            </p:cNvPr>
            <p:cNvSpPr/>
            <p:nvPr/>
          </p:nvSpPr>
          <p:spPr>
            <a:xfrm>
              <a:off x="5098826" y="2631884"/>
              <a:ext cx="194608" cy="233530"/>
            </a:xfrm>
            <a:custGeom>
              <a:avLst/>
              <a:gdLst>
                <a:gd name="connsiteX0" fmla="*/ 98861 w 194608"/>
                <a:gd name="connsiteY0" fmla="*/ 212512 h 233530"/>
                <a:gd name="connsiteX1" fmla="*/ 88742 w 194608"/>
                <a:gd name="connsiteY1" fmla="*/ 211734 h 233530"/>
                <a:gd name="connsiteX2" fmla="*/ 66167 w 194608"/>
                <a:gd name="connsiteY2" fmla="*/ 205506 h 233530"/>
                <a:gd name="connsiteX3" fmla="*/ 60718 w 194608"/>
                <a:gd name="connsiteY3" fmla="*/ 200836 h 233530"/>
                <a:gd name="connsiteX4" fmla="*/ 9341 w 194608"/>
                <a:gd name="connsiteY4" fmla="*/ 28024 h 233530"/>
                <a:gd name="connsiteX5" fmla="*/ 0 w 194608"/>
                <a:gd name="connsiteY5" fmla="*/ 0 h 233530"/>
                <a:gd name="connsiteX6" fmla="*/ 31916 w 194608"/>
                <a:gd name="connsiteY6" fmla="*/ 49041 h 233530"/>
                <a:gd name="connsiteX7" fmla="*/ 198501 w 194608"/>
                <a:gd name="connsiteY7" fmla="*/ 233530 h 233530"/>
                <a:gd name="connsiteX8" fmla="*/ 195387 w 194608"/>
                <a:gd name="connsiteY8" fmla="*/ 236644 h 233530"/>
                <a:gd name="connsiteX9" fmla="*/ 175926 w 194608"/>
                <a:gd name="connsiteY9" fmla="*/ 234309 h 233530"/>
                <a:gd name="connsiteX10" fmla="*/ 175926 w 194608"/>
                <a:gd name="connsiteY10" fmla="*/ 233530 h 233530"/>
                <a:gd name="connsiteX11" fmla="*/ 150238 w 194608"/>
                <a:gd name="connsiteY11" fmla="*/ 228081 h 233530"/>
                <a:gd name="connsiteX12" fmla="*/ 131555 w 194608"/>
                <a:gd name="connsiteY12" fmla="*/ 223410 h 233530"/>
                <a:gd name="connsiteX13" fmla="*/ 131555 w 194608"/>
                <a:gd name="connsiteY13" fmla="*/ 222632 h 233530"/>
                <a:gd name="connsiteX14" fmla="*/ 98861 w 194608"/>
                <a:gd name="connsiteY14" fmla="*/ 212512 h 233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4608" h="233530">
                  <a:moveTo>
                    <a:pt x="98861" y="212512"/>
                  </a:moveTo>
                  <a:cubicBezTo>
                    <a:pt x="95747" y="212512"/>
                    <a:pt x="91855" y="211734"/>
                    <a:pt x="88742" y="211734"/>
                  </a:cubicBezTo>
                  <a:cubicBezTo>
                    <a:pt x="82514" y="204728"/>
                    <a:pt x="73173" y="207842"/>
                    <a:pt x="66167" y="205506"/>
                  </a:cubicBezTo>
                  <a:cubicBezTo>
                    <a:pt x="63832" y="204728"/>
                    <a:pt x="62275" y="203171"/>
                    <a:pt x="60718" y="200836"/>
                  </a:cubicBezTo>
                  <a:cubicBezTo>
                    <a:pt x="46706" y="142453"/>
                    <a:pt x="27245" y="85628"/>
                    <a:pt x="9341" y="28024"/>
                  </a:cubicBezTo>
                  <a:cubicBezTo>
                    <a:pt x="7006" y="19461"/>
                    <a:pt x="3892" y="10898"/>
                    <a:pt x="0" y="0"/>
                  </a:cubicBezTo>
                  <a:cubicBezTo>
                    <a:pt x="20239" y="13233"/>
                    <a:pt x="23353" y="33473"/>
                    <a:pt x="31916" y="49041"/>
                  </a:cubicBezTo>
                  <a:cubicBezTo>
                    <a:pt x="72394" y="124549"/>
                    <a:pt x="127663" y="185267"/>
                    <a:pt x="198501" y="233530"/>
                  </a:cubicBezTo>
                  <a:cubicBezTo>
                    <a:pt x="197722" y="234309"/>
                    <a:pt x="196944" y="235865"/>
                    <a:pt x="195387" y="236644"/>
                  </a:cubicBezTo>
                  <a:cubicBezTo>
                    <a:pt x="188381" y="240536"/>
                    <a:pt x="182153" y="238979"/>
                    <a:pt x="175926" y="234309"/>
                  </a:cubicBezTo>
                  <a:lnTo>
                    <a:pt x="175926" y="233530"/>
                  </a:lnTo>
                  <a:cubicBezTo>
                    <a:pt x="168142" y="226524"/>
                    <a:pt x="158801" y="228859"/>
                    <a:pt x="150238" y="228081"/>
                  </a:cubicBezTo>
                  <a:cubicBezTo>
                    <a:pt x="143232" y="228081"/>
                    <a:pt x="137004" y="228081"/>
                    <a:pt x="131555" y="223410"/>
                  </a:cubicBezTo>
                  <a:lnTo>
                    <a:pt x="131555" y="222632"/>
                  </a:lnTo>
                  <a:cubicBezTo>
                    <a:pt x="122214" y="216404"/>
                    <a:pt x="108981" y="221075"/>
                    <a:pt x="98861" y="212512"/>
                  </a:cubicBezTo>
                  <a:close/>
                </a:path>
              </a:pathLst>
            </a:custGeom>
            <a:solidFill>
              <a:srgbClr val="E3B786"/>
            </a:solidFill>
            <a:ln w="7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7" name="Graphic 24">
              <a:extLst>
                <a:ext uri="{FF2B5EF4-FFF2-40B4-BE49-F238E27FC236}">
                  <a16:creationId xmlns:a16="http://schemas.microsoft.com/office/drawing/2014/main" id="{429A4346-3D5D-4953-8F9D-A116FDD6AE50}"/>
                </a:ext>
              </a:extLst>
            </p:cNvPr>
            <p:cNvGrpSpPr/>
            <p:nvPr/>
          </p:nvGrpSpPr>
          <p:grpSpPr>
            <a:xfrm>
              <a:off x="3822070" y="2993077"/>
              <a:ext cx="4040070" cy="2506556"/>
              <a:chOff x="3822070" y="2993077"/>
              <a:chExt cx="4040070" cy="2506556"/>
            </a:xfrm>
            <a:solidFill>
              <a:srgbClr val="A1C1E2"/>
            </a:solidFill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6EE930E-214C-49BF-B86A-5F7C635A57C1}"/>
                  </a:ext>
                </a:extLst>
              </p:cNvPr>
              <p:cNvSpPr/>
              <p:nvPr/>
            </p:nvSpPr>
            <p:spPr>
              <a:xfrm>
                <a:off x="5752399" y="3005226"/>
                <a:ext cx="155687" cy="303589"/>
              </a:xfrm>
              <a:custGeom>
                <a:avLst/>
                <a:gdLst>
                  <a:gd name="connsiteX0" fmla="*/ 56359 w 155686"/>
                  <a:gd name="connsiteY0" fmla="*/ 86713 h 303589"/>
                  <a:gd name="connsiteX1" fmla="*/ 11210 w 155686"/>
                  <a:gd name="connsiteY1" fmla="*/ 1085 h 303589"/>
                  <a:gd name="connsiteX2" fmla="*/ 5761 w 155686"/>
                  <a:gd name="connsiteY2" fmla="*/ 1863 h 303589"/>
                  <a:gd name="connsiteX3" fmla="*/ 16659 w 155686"/>
                  <a:gd name="connsiteY3" fmla="*/ 83599 h 303589"/>
                  <a:gd name="connsiteX4" fmla="*/ 312 w 155686"/>
                  <a:gd name="connsiteY4" fmla="*/ 100725 h 303589"/>
                  <a:gd name="connsiteX5" fmla="*/ 42347 w 155686"/>
                  <a:gd name="connsiteY5" fmla="*/ 163778 h 303589"/>
                  <a:gd name="connsiteX6" fmla="*/ 54802 w 155686"/>
                  <a:gd name="connsiteY6" fmla="*/ 290662 h 303589"/>
                  <a:gd name="connsiteX7" fmla="*/ 64143 w 155686"/>
                  <a:gd name="connsiteY7" fmla="*/ 309345 h 303589"/>
                  <a:gd name="connsiteX8" fmla="*/ 92167 w 155686"/>
                  <a:gd name="connsiteY8" fmla="*/ 262639 h 303589"/>
                  <a:gd name="connsiteX9" fmla="*/ 139651 w 155686"/>
                  <a:gd name="connsiteY9" fmla="*/ 249405 h 303589"/>
                  <a:gd name="connsiteX10" fmla="*/ 149771 w 155686"/>
                  <a:gd name="connsiteY10" fmla="*/ 224495 h 303589"/>
                  <a:gd name="connsiteX11" fmla="*/ 56359 w 155686"/>
                  <a:gd name="connsiteY11" fmla="*/ 86713 h 30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5686" h="303589">
                    <a:moveTo>
                      <a:pt x="56359" y="86713"/>
                    </a:moveTo>
                    <a:cubicBezTo>
                      <a:pt x="39233" y="59468"/>
                      <a:pt x="18994" y="33001"/>
                      <a:pt x="11210" y="1085"/>
                    </a:cubicBezTo>
                    <a:cubicBezTo>
                      <a:pt x="9653" y="-472"/>
                      <a:pt x="7317" y="-472"/>
                      <a:pt x="5761" y="1863"/>
                    </a:cubicBezTo>
                    <a:cubicBezTo>
                      <a:pt x="-9808" y="31444"/>
                      <a:pt x="10431" y="57911"/>
                      <a:pt x="16659" y="83599"/>
                    </a:cubicBezTo>
                    <a:cubicBezTo>
                      <a:pt x="22886" y="108509"/>
                      <a:pt x="14323" y="102282"/>
                      <a:pt x="312" y="100725"/>
                    </a:cubicBezTo>
                    <a:cubicBezTo>
                      <a:pt x="21329" y="117072"/>
                      <a:pt x="43904" y="132640"/>
                      <a:pt x="42347" y="163778"/>
                    </a:cubicBezTo>
                    <a:cubicBezTo>
                      <a:pt x="40790" y="206592"/>
                      <a:pt x="54023" y="247848"/>
                      <a:pt x="54802" y="290662"/>
                    </a:cubicBezTo>
                    <a:cubicBezTo>
                      <a:pt x="54802" y="297668"/>
                      <a:pt x="50910" y="308566"/>
                      <a:pt x="64143" y="309345"/>
                    </a:cubicBezTo>
                    <a:cubicBezTo>
                      <a:pt x="53245" y="281321"/>
                      <a:pt x="63365" y="267309"/>
                      <a:pt x="92167" y="262639"/>
                    </a:cubicBezTo>
                    <a:cubicBezTo>
                      <a:pt x="108514" y="260303"/>
                      <a:pt x="123304" y="252519"/>
                      <a:pt x="139651" y="249405"/>
                    </a:cubicBezTo>
                    <a:cubicBezTo>
                      <a:pt x="158334" y="246292"/>
                      <a:pt x="160669" y="239286"/>
                      <a:pt x="149771" y="224495"/>
                    </a:cubicBezTo>
                    <a:cubicBezTo>
                      <a:pt x="118634" y="178568"/>
                      <a:pt x="85939" y="133419"/>
                      <a:pt x="56359" y="86713"/>
                    </a:cubicBez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C81363B-4C66-4B7A-B93C-26953B63BB56}"/>
                  </a:ext>
                </a:extLst>
              </p:cNvPr>
              <p:cNvSpPr/>
              <p:nvPr/>
            </p:nvSpPr>
            <p:spPr>
              <a:xfrm>
                <a:off x="6914912" y="3319241"/>
                <a:ext cx="350295" cy="412570"/>
              </a:xfrm>
              <a:custGeom>
                <a:avLst/>
                <a:gdLst>
                  <a:gd name="connsiteX0" fmla="*/ 0 w 350295"/>
                  <a:gd name="connsiteY0" fmla="*/ 411013 h 412569"/>
                  <a:gd name="connsiteX1" fmla="*/ 4670 w 350295"/>
                  <a:gd name="connsiteY1" fmla="*/ 416462 h 412569"/>
                  <a:gd name="connsiteX2" fmla="*/ 14790 w 350295"/>
                  <a:gd name="connsiteY2" fmla="*/ 414127 h 412569"/>
                  <a:gd name="connsiteX3" fmla="*/ 25688 w 350295"/>
                  <a:gd name="connsiteY3" fmla="*/ 411791 h 412569"/>
                  <a:gd name="connsiteX4" fmla="*/ 243650 w 350295"/>
                  <a:gd name="connsiteY4" fmla="*/ 267781 h 412569"/>
                  <a:gd name="connsiteX5" fmla="*/ 341732 w 350295"/>
                  <a:gd name="connsiteY5" fmla="*/ 51377 h 412569"/>
                  <a:gd name="connsiteX6" fmla="*/ 352630 w 350295"/>
                  <a:gd name="connsiteY6" fmla="*/ 0 h 412569"/>
                  <a:gd name="connsiteX7" fmla="*/ 0 w 350295"/>
                  <a:gd name="connsiteY7" fmla="*/ 411013 h 412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0295" h="412569">
                    <a:moveTo>
                      <a:pt x="0" y="411013"/>
                    </a:moveTo>
                    <a:cubicBezTo>
                      <a:pt x="1557" y="412570"/>
                      <a:pt x="3114" y="414127"/>
                      <a:pt x="4670" y="416462"/>
                    </a:cubicBezTo>
                    <a:cubicBezTo>
                      <a:pt x="7784" y="415684"/>
                      <a:pt x="11677" y="414905"/>
                      <a:pt x="14790" y="414127"/>
                    </a:cubicBezTo>
                    <a:cubicBezTo>
                      <a:pt x="18682" y="413348"/>
                      <a:pt x="21796" y="411791"/>
                      <a:pt x="25688" y="411791"/>
                    </a:cubicBezTo>
                    <a:cubicBezTo>
                      <a:pt x="125328" y="404785"/>
                      <a:pt x="193830" y="350295"/>
                      <a:pt x="243650" y="267781"/>
                    </a:cubicBezTo>
                    <a:cubicBezTo>
                      <a:pt x="284907" y="199279"/>
                      <a:pt x="312152" y="125328"/>
                      <a:pt x="341732" y="51377"/>
                    </a:cubicBezTo>
                    <a:cubicBezTo>
                      <a:pt x="347181" y="37365"/>
                      <a:pt x="358858" y="21796"/>
                      <a:pt x="352630" y="0"/>
                    </a:cubicBezTo>
                    <a:cubicBezTo>
                      <a:pt x="233530" y="138561"/>
                      <a:pt x="116765" y="274787"/>
                      <a:pt x="0" y="41101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8FF5141-85C5-46F5-B5FC-E09814E5ACBC}"/>
                  </a:ext>
                </a:extLst>
              </p:cNvPr>
              <p:cNvSpPr/>
              <p:nvPr/>
            </p:nvSpPr>
            <p:spPr>
              <a:xfrm>
                <a:off x="6549479" y="3486024"/>
                <a:ext cx="179040" cy="256883"/>
              </a:xfrm>
              <a:custGeom>
                <a:avLst/>
                <a:gdLst>
                  <a:gd name="connsiteX0" fmla="*/ 169267 w 179039"/>
                  <a:gd name="connsiteY0" fmla="*/ 3694 h 256883"/>
                  <a:gd name="connsiteX1" fmla="*/ 26814 w 179039"/>
                  <a:gd name="connsiteY1" fmla="*/ 51178 h 256883"/>
                  <a:gd name="connsiteX2" fmla="*/ 1125 w 179039"/>
                  <a:gd name="connsiteY2" fmla="*/ 83873 h 256883"/>
                  <a:gd name="connsiteX3" fmla="*/ 7353 w 179039"/>
                  <a:gd name="connsiteY3" fmla="*/ 144590 h 256883"/>
                  <a:gd name="connsiteX4" fmla="*/ 22922 w 179039"/>
                  <a:gd name="connsiteY4" fmla="*/ 232553 h 256883"/>
                  <a:gd name="connsiteX5" fmla="*/ 71184 w 179039"/>
                  <a:gd name="connsiteY5" fmla="*/ 242673 h 256883"/>
                  <a:gd name="connsiteX6" fmla="*/ 92202 w 179039"/>
                  <a:gd name="connsiteY6" fmla="*/ 210757 h 256883"/>
                  <a:gd name="connsiteX7" fmla="*/ 181722 w 179039"/>
                  <a:gd name="connsiteY7" fmla="*/ 15370 h 256883"/>
                  <a:gd name="connsiteX8" fmla="*/ 184057 w 179039"/>
                  <a:gd name="connsiteY8" fmla="*/ 2915 h 256883"/>
                  <a:gd name="connsiteX9" fmla="*/ 169267 w 179039"/>
                  <a:gd name="connsiteY9" fmla="*/ 3694 h 25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9039" h="256883">
                    <a:moveTo>
                      <a:pt x="169267" y="3694"/>
                    </a:moveTo>
                    <a:cubicBezTo>
                      <a:pt x="121783" y="20041"/>
                      <a:pt x="74298" y="36388"/>
                      <a:pt x="26814" y="51178"/>
                    </a:cubicBezTo>
                    <a:cubicBezTo>
                      <a:pt x="6574" y="57406"/>
                      <a:pt x="-3545" y="65968"/>
                      <a:pt x="1125" y="83873"/>
                    </a:cubicBezTo>
                    <a:cubicBezTo>
                      <a:pt x="3461" y="107226"/>
                      <a:pt x="4239" y="125908"/>
                      <a:pt x="7353" y="144590"/>
                    </a:cubicBezTo>
                    <a:cubicBezTo>
                      <a:pt x="12023" y="174171"/>
                      <a:pt x="12802" y="204530"/>
                      <a:pt x="22922" y="232553"/>
                    </a:cubicBezTo>
                    <a:cubicBezTo>
                      <a:pt x="33820" y="263691"/>
                      <a:pt x="50167" y="267583"/>
                      <a:pt x="71184" y="242673"/>
                    </a:cubicBezTo>
                    <a:cubicBezTo>
                      <a:pt x="78969" y="233332"/>
                      <a:pt x="85975" y="221655"/>
                      <a:pt x="92202" y="210757"/>
                    </a:cubicBezTo>
                    <a:cubicBezTo>
                      <a:pt x="127232" y="147704"/>
                      <a:pt x="152920" y="80759"/>
                      <a:pt x="181722" y="15370"/>
                    </a:cubicBezTo>
                    <a:cubicBezTo>
                      <a:pt x="183279" y="11478"/>
                      <a:pt x="187171" y="6808"/>
                      <a:pt x="184057" y="2915"/>
                    </a:cubicBezTo>
                    <a:cubicBezTo>
                      <a:pt x="179387" y="-3312"/>
                      <a:pt x="173938" y="2137"/>
                      <a:pt x="169267" y="3694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43B337B-5540-403B-BFD8-09F94656124F}"/>
                  </a:ext>
                </a:extLst>
              </p:cNvPr>
              <p:cNvSpPr/>
              <p:nvPr/>
            </p:nvSpPr>
            <p:spPr>
              <a:xfrm>
                <a:off x="7708914" y="3041340"/>
                <a:ext cx="155687" cy="233530"/>
              </a:xfrm>
              <a:custGeom>
                <a:avLst/>
                <a:gdLst>
                  <a:gd name="connsiteX0" fmla="*/ 151795 w 155686"/>
                  <a:gd name="connsiteY0" fmla="*/ 205506 h 233530"/>
                  <a:gd name="connsiteX1" fmla="*/ 7006 w 155686"/>
                  <a:gd name="connsiteY1" fmla="*/ 0 h 233530"/>
                  <a:gd name="connsiteX2" fmla="*/ 0 w 155686"/>
                  <a:gd name="connsiteY2" fmla="*/ 3114 h 233530"/>
                  <a:gd name="connsiteX3" fmla="*/ 21796 w 155686"/>
                  <a:gd name="connsiteY3" fmla="*/ 180596 h 233530"/>
                  <a:gd name="connsiteX4" fmla="*/ 32694 w 155686"/>
                  <a:gd name="connsiteY4" fmla="*/ 209399 h 233530"/>
                  <a:gd name="connsiteX5" fmla="*/ 126106 w 155686"/>
                  <a:gd name="connsiteY5" fmla="*/ 238200 h 233530"/>
                  <a:gd name="connsiteX6" fmla="*/ 151795 w 155686"/>
                  <a:gd name="connsiteY6" fmla="*/ 205506 h 2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686" h="233530">
                    <a:moveTo>
                      <a:pt x="151795" y="205506"/>
                    </a:moveTo>
                    <a:cubicBezTo>
                      <a:pt x="115986" y="127663"/>
                      <a:pt x="58383" y="66167"/>
                      <a:pt x="7006" y="0"/>
                    </a:cubicBezTo>
                    <a:cubicBezTo>
                      <a:pt x="4670" y="778"/>
                      <a:pt x="2335" y="2335"/>
                      <a:pt x="0" y="3114"/>
                    </a:cubicBezTo>
                    <a:cubicBezTo>
                      <a:pt x="7006" y="62275"/>
                      <a:pt x="14012" y="121435"/>
                      <a:pt x="21796" y="180596"/>
                    </a:cubicBezTo>
                    <a:cubicBezTo>
                      <a:pt x="23353" y="190716"/>
                      <a:pt x="19461" y="203949"/>
                      <a:pt x="32694" y="209399"/>
                    </a:cubicBezTo>
                    <a:cubicBezTo>
                      <a:pt x="63053" y="221854"/>
                      <a:pt x="93412" y="235087"/>
                      <a:pt x="126106" y="238200"/>
                    </a:cubicBezTo>
                    <a:cubicBezTo>
                      <a:pt x="152573" y="240536"/>
                      <a:pt x="161914" y="228081"/>
                      <a:pt x="151795" y="20550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895D544-8D07-4C6A-BD37-49BDDE5DA603}"/>
                  </a:ext>
                </a:extLst>
              </p:cNvPr>
              <p:cNvSpPr/>
              <p:nvPr/>
            </p:nvSpPr>
            <p:spPr>
              <a:xfrm>
                <a:off x="4875416" y="4489227"/>
                <a:ext cx="786218" cy="482629"/>
              </a:xfrm>
              <a:custGeom>
                <a:avLst/>
                <a:gdLst>
                  <a:gd name="connsiteX0" fmla="*/ 787775 w 786217"/>
                  <a:gd name="connsiteY0" fmla="*/ 487299 h 482628"/>
                  <a:gd name="connsiteX1" fmla="*/ 0 w 786217"/>
                  <a:gd name="connsiteY1" fmla="*/ 0 h 482628"/>
                  <a:gd name="connsiteX2" fmla="*/ 787775 w 786217"/>
                  <a:gd name="connsiteY2" fmla="*/ 487299 h 48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6217" h="482628">
                    <a:moveTo>
                      <a:pt x="787775" y="487299"/>
                    </a:moveTo>
                    <a:cubicBezTo>
                      <a:pt x="523886" y="323828"/>
                      <a:pt x="265446" y="164249"/>
                      <a:pt x="0" y="0"/>
                    </a:cubicBezTo>
                    <a:cubicBezTo>
                      <a:pt x="190716" y="284128"/>
                      <a:pt x="460054" y="426582"/>
                      <a:pt x="787775" y="487299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486A42F-91AA-4768-AC3A-3A6E20E5E987}"/>
                  </a:ext>
                </a:extLst>
              </p:cNvPr>
              <p:cNvSpPr/>
              <p:nvPr/>
            </p:nvSpPr>
            <p:spPr>
              <a:xfrm>
                <a:off x="5015976" y="5311836"/>
                <a:ext cx="358079" cy="186824"/>
              </a:xfrm>
              <a:custGeom>
                <a:avLst/>
                <a:gdLst>
                  <a:gd name="connsiteX0" fmla="*/ 344403 w 358079"/>
                  <a:gd name="connsiteY0" fmla="*/ 9536 h 186824"/>
                  <a:gd name="connsiteX1" fmla="*/ 325721 w 358079"/>
                  <a:gd name="connsiteY1" fmla="*/ 5643 h 186824"/>
                  <a:gd name="connsiteX2" fmla="*/ 175483 w 358079"/>
                  <a:gd name="connsiteY2" fmla="*/ 195 h 186824"/>
                  <a:gd name="connsiteX3" fmla="*/ 14348 w 358079"/>
                  <a:gd name="connsiteY3" fmla="*/ 5643 h 186824"/>
                  <a:gd name="connsiteX4" fmla="*/ 2671 w 358079"/>
                  <a:gd name="connsiteY4" fmla="*/ 21212 h 186824"/>
                  <a:gd name="connsiteX5" fmla="*/ 75065 w 358079"/>
                  <a:gd name="connsiteY5" fmla="*/ 177678 h 186824"/>
                  <a:gd name="connsiteX6" fmla="*/ 103089 w 358079"/>
                  <a:gd name="connsiteY6" fmla="*/ 186240 h 186824"/>
                  <a:gd name="connsiteX7" fmla="*/ 265782 w 358079"/>
                  <a:gd name="connsiteY7" fmla="*/ 106840 h 186824"/>
                  <a:gd name="connsiteX8" fmla="*/ 352966 w 358079"/>
                  <a:gd name="connsiteY8" fmla="*/ 50793 h 186824"/>
                  <a:gd name="connsiteX9" fmla="*/ 344403 w 358079"/>
                  <a:gd name="connsiteY9" fmla="*/ 9536 h 186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8079" h="186824">
                    <a:moveTo>
                      <a:pt x="344403" y="9536"/>
                    </a:moveTo>
                    <a:cubicBezTo>
                      <a:pt x="338954" y="7200"/>
                      <a:pt x="331948" y="7200"/>
                      <a:pt x="325721" y="5643"/>
                    </a:cubicBezTo>
                    <a:cubicBezTo>
                      <a:pt x="275123" y="-3697"/>
                      <a:pt x="223746" y="1751"/>
                      <a:pt x="175483" y="195"/>
                    </a:cubicBezTo>
                    <a:cubicBezTo>
                      <a:pt x="120215" y="973"/>
                      <a:pt x="67281" y="-2141"/>
                      <a:pt x="14348" y="5643"/>
                    </a:cubicBezTo>
                    <a:cubicBezTo>
                      <a:pt x="3449" y="7200"/>
                      <a:pt x="-4335" y="7200"/>
                      <a:pt x="2671" y="21212"/>
                    </a:cubicBezTo>
                    <a:cubicBezTo>
                      <a:pt x="26802" y="73367"/>
                      <a:pt x="51712" y="125522"/>
                      <a:pt x="75065" y="177678"/>
                    </a:cubicBezTo>
                    <a:cubicBezTo>
                      <a:pt x="81293" y="191689"/>
                      <a:pt x="89077" y="193246"/>
                      <a:pt x="103089" y="186240"/>
                    </a:cubicBezTo>
                    <a:cubicBezTo>
                      <a:pt x="156801" y="158995"/>
                      <a:pt x="212070" y="134864"/>
                      <a:pt x="265782" y="106840"/>
                    </a:cubicBezTo>
                    <a:cubicBezTo>
                      <a:pt x="296140" y="90493"/>
                      <a:pt x="327278" y="74146"/>
                      <a:pt x="352966" y="50793"/>
                    </a:cubicBezTo>
                    <a:cubicBezTo>
                      <a:pt x="372427" y="33667"/>
                      <a:pt x="369313" y="18877"/>
                      <a:pt x="344403" y="953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45D8C0BC-12F9-4EF5-B004-064AF2B33363}"/>
                  </a:ext>
                </a:extLst>
              </p:cNvPr>
              <p:cNvSpPr/>
              <p:nvPr/>
            </p:nvSpPr>
            <p:spPr>
              <a:xfrm>
                <a:off x="4701046" y="3246847"/>
                <a:ext cx="653884" cy="311373"/>
              </a:xfrm>
              <a:custGeom>
                <a:avLst/>
                <a:gdLst>
                  <a:gd name="connsiteX0" fmla="*/ 658555 w 653884"/>
                  <a:gd name="connsiteY0" fmla="*/ 314487 h 311373"/>
                  <a:gd name="connsiteX1" fmla="*/ 0 w 653884"/>
                  <a:gd name="connsiteY1" fmla="*/ 0 h 311373"/>
                  <a:gd name="connsiteX2" fmla="*/ 293469 w 653884"/>
                  <a:gd name="connsiteY2" fmla="*/ 234309 h 311373"/>
                  <a:gd name="connsiteX3" fmla="*/ 658555 w 653884"/>
                  <a:gd name="connsiteY3" fmla="*/ 314487 h 311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3884" h="311373">
                    <a:moveTo>
                      <a:pt x="658555" y="314487"/>
                    </a:moveTo>
                    <a:cubicBezTo>
                      <a:pt x="438258" y="209399"/>
                      <a:pt x="218740" y="105089"/>
                      <a:pt x="0" y="0"/>
                    </a:cubicBezTo>
                    <a:cubicBezTo>
                      <a:pt x="83292" y="97304"/>
                      <a:pt x="177483" y="179818"/>
                      <a:pt x="293469" y="234309"/>
                    </a:cubicBezTo>
                    <a:cubicBezTo>
                      <a:pt x="375205" y="273230"/>
                      <a:pt x="607178" y="325385"/>
                      <a:pt x="658555" y="31448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734B422-72E2-4C12-8554-66C36F51C6B5}"/>
                  </a:ext>
                </a:extLst>
              </p:cNvPr>
              <p:cNvSpPr/>
              <p:nvPr/>
            </p:nvSpPr>
            <p:spPr>
              <a:xfrm>
                <a:off x="4224645" y="3545765"/>
                <a:ext cx="210177" cy="731728"/>
              </a:xfrm>
              <a:custGeom>
                <a:avLst/>
                <a:gdLst>
                  <a:gd name="connsiteX0" fmla="*/ 211734 w 210177"/>
                  <a:gd name="connsiteY0" fmla="*/ 27245 h 731727"/>
                  <a:gd name="connsiteX1" fmla="*/ 200836 w 210177"/>
                  <a:gd name="connsiteY1" fmla="*/ 0 h 731727"/>
                  <a:gd name="connsiteX2" fmla="*/ 0 w 210177"/>
                  <a:gd name="connsiteY2" fmla="*/ 735620 h 731727"/>
                  <a:gd name="connsiteX3" fmla="*/ 18682 w 210177"/>
                  <a:gd name="connsiteY3" fmla="*/ 718494 h 731727"/>
                  <a:gd name="connsiteX4" fmla="*/ 68502 w 210177"/>
                  <a:gd name="connsiteY4" fmla="*/ 627417 h 731727"/>
                  <a:gd name="connsiteX5" fmla="*/ 189938 w 210177"/>
                  <a:gd name="connsiteY5" fmla="*/ 338619 h 731727"/>
                  <a:gd name="connsiteX6" fmla="*/ 214069 w 210177"/>
                  <a:gd name="connsiteY6" fmla="*/ 171255 h 731727"/>
                  <a:gd name="connsiteX7" fmla="*/ 211734 w 210177"/>
                  <a:gd name="connsiteY7" fmla="*/ 27245 h 7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177" h="731727">
                    <a:moveTo>
                      <a:pt x="211734" y="27245"/>
                    </a:moveTo>
                    <a:cubicBezTo>
                      <a:pt x="212512" y="17904"/>
                      <a:pt x="211734" y="9341"/>
                      <a:pt x="200836" y="0"/>
                    </a:cubicBezTo>
                    <a:cubicBezTo>
                      <a:pt x="133891" y="245207"/>
                      <a:pt x="67724" y="489635"/>
                      <a:pt x="0" y="735620"/>
                    </a:cubicBezTo>
                    <a:cubicBezTo>
                      <a:pt x="14790" y="733285"/>
                      <a:pt x="14790" y="724722"/>
                      <a:pt x="18682" y="718494"/>
                    </a:cubicBezTo>
                    <a:cubicBezTo>
                      <a:pt x="35808" y="688136"/>
                      <a:pt x="52155" y="657776"/>
                      <a:pt x="68502" y="627417"/>
                    </a:cubicBezTo>
                    <a:cubicBezTo>
                      <a:pt x="117543" y="534784"/>
                      <a:pt x="163471" y="440593"/>
                      <a:pt x="189938" y="338619"/>
                    </a:cubicBezTo>
                    <a:cubicBezTo>
                      <a:pt x="203950" y="284128"/>
                      <a:pt x="208620" y="228081"/>
                      <a:pt x="214069" y="171255"/>
                    </a:cubicBezTo>
                    <a:cubicBezTo>
                      <a:pt x="217961" y="122214"/>
                      <a:pt x="207842" y="75508"/>
                      <a:pt x="211734" y="2724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450C7DA-B8D3-447A-9BE5-159D2E4CDF04}"/>
                  </a:ext>
                </a:extLst>
              </p:cNvPr>
              <p:cNvSpPr/>
              <p:nvPr/>
            </p:nvSpPr>
            <p:spPr>
              <a:xfrm>
                <a:off x="5327685" y="2993077"/>
                <a:ext cx="186824" cy="342511"/>
              </a:xfrm>
              <a:custGeom>
                <a:avLst/>
                <a:gdLst>
                  <a:gd name="connsiteX0" fmla="*/ 189160 w 186824"/>
                  <a:gd name="connsiteY0" fmla="*/ 249099 h 342510"/>
                  <a:gd name="connsiteX1" fmla="*/ 186046 w 186824"/>
                  <a:gd name="connsiteY1" fmla="*/ 197722 h 342510"/>
                  <a:gd name="connsiteX2" fmla="*/ 185267 w 186824"/>
                  <a:gd name="connsiteY2" fmla="*/ 188381 h 342510"/>
                  <a:gd name="connsiteX3" fmla="*/ 174369 w 186824"/>
                  <a:gd name="connsiteY3" fmla="*/ 126885 h 342510"/>
                  <a:gd name="connsiteX4" fmla="*/ 184489 w 186824"/>
                  <a:gd name="connsiteY4" fmla="*/ 110538 h 342510"/>
                  <a:gd name="connsiteX5" fmla="*/ 162693 w 186824"/>
                  <a:gd name="connsiteY5" fmla="*/ 97304 h 342510"/>
                  <a:gd name="connsiteX6" fmla="*/ 142454 w 186824"/>
                  <a:gd name="connsiteY6" fmla="*/ 0 h 342510"/>
                  <a:gd name="connsiteX7" fmla="*/ 0 w 186824"/>
                  <a:gd name="connsiteY7" fmla="*/ 343289 h 342510"/>
                  <a:gd name="connsiteX8" fmla="*/ 170477 w 186824"/>
                  <a:gd name="connsiteY8" fmla="*/ 285685 h 342510"/>
                  <a:gd name="connsiteX9" fmla="*/ 189160 w 186824"/>
                  <a:gd name="connsiteY9" fmla="*/ 249099 h 34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6824" h="342510">
                    <a:moveTo>
                      <a:pt x="189160" y="249099"/>
                    </a:moveTo>
                    <a:cubicBezTo>
                      <a:pt x="186046" y="231973"/>
                      <a:pt x="172812" y="215626"/>
                      <a:pt x="186046" y="197722"/>
                    </a:cubicBezTo>
                    <a:cubicBezTo>
                      <a:pt x="186046" y="194608"/>
                      <a:pt x="185267" y="191495"/>
                      <a:pt x="185267" y="188381"/>
                    </a:cubicBezTo>
                    <a:cubicBezTo>
                      <a:pt x="151795" y="158800"/>
                      <a:pt x="151795" y="158800"/>
                      <a:pt x="174369" y="126885"/>
                    </a:cubicBezTo>
                    <a:cubicBezTo>
                      <a:pt x="177483" y="121436"/>
                      <a:pt x="181375" y="115987"/>
                      <a:pt x="184489" y="110538"/>
                    </a:cubicBezTo>
                    <a:cubicBezTo>
                      <a:pt x="171255" y="115208"/>
                      <a:pt x="165807" y="112094"/>
                      <a:pt x="162693" y="97304"/>
                    </a:cubicBezTo>
                    <a:cubicBezTo>
                      <a:pt x="156465" y="66945"/>
                      <a:pt x="156465" y="35030"/>
                      <a:pt x="142454" y="0"/>
                    </a:cubicBezTo>
                    <a:cubicBezTo>
                      <a:pt x="93412" y="117544"/>
                      <a:pt x="46706" y="230416"/>
                      <a:pt x="0" y="343289"/>
                    </a:cubicBezTo>
                    <a:cubicBezTo>
                      <a:pt x="61496" y="326942"/>
                      <a:pt x="115208" y="305146"/>
                      <a:pt x="170477" y="285685"/>
                    </a:cubicBezTo>
                    <a:cubicBezTo>
                      <a:pt x="189938" y="279458"/>
                      <a:pt x="192273" y="268560"/>
                      <a:pt x="189160" y="249099"/>
                    </a:cubicBezTo>
                    <a:close/>
                  </a:path>
                </a:pathLst>
              </a:custGeom>
              <a:solidFill>
                <a:srgbClr val="A1C1E2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EDAECBB-2146-4233-AD4B-DF3D356CED29}"/>
                  </a:ext>
                </a:extLst>
              </p:cNvPr>
              <p:cNvSpPr/>
              <p:nvPr/>
            </p:nvSpPr>
            <p:spPr>
              <a:xfrm>
                <a:off x="4973498" y="4352222"/>
                <a:ext cx="576041" cy="233530"/>
              </a:xfrm>
              <a:custGeom>
                <a:avLst/>
                <a:gdLst>
                  <a:gd name="connsiteX0" fmla="*/ 581490 w 576040"/>
                  <a:gd name="connsiteY0" fmla="*/ 238201 h 233530"/>
                  <a:gd name="connsiteX1" fmla="*/ 0 w 576040"/>
                  <a:gd name="connsiteY1" fmla="*/ 0 h 233530"/>
                  <a:gd name="connsiteX2" fmla="*/ 581490 w 576040"/>
                  <a:gd name="connsiteY2" fmla="*/ 238201 h 2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6040" h="233530">
                    <a:moveTo>
                      <a:pt x="581490" y="238201"/>
                    </a:moveTo>
                    <a:cubicBezTo>
                      <a:pt x="387660" y="158801"/>
                      <a:pt x="193830" y="79400"/>
                      <a:pt x="0" y="0"/>
                    </a:cubicBezTo>
                    <a:cubicBezTo>
                      <a:pt x="165806" y="147124"/>
                      <a:pt x="359636" y="227303"/>
                      <a:pt x="581490" y="238201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0C4BEAB-BADE-49E1-B50C-E6195799D0DA}"/>
                  </a:ext>
                </a:extLst>
              </p:cNvPr>
              <p:cNvSpPr/>
              <p:nvPr/>
            </p:nvSpPr>
            <p:spPr>
              <a:xfrm>
                <a:off x="3822070" y="3051475"/>
                <a:ext cx="210177" cy="194608"/>
              </a:xfrm>
              <a:custGeom>
                <a:avLst/>
                <a:gdLst>
                  <a:gd name="connsiteX0" fmla="*/ 176051 w 210177"/>
                  <a:gd name="connsiteY0" fmla="*/ 10105 h 194608"/>
                  <a:gd name="connsiteX1" fmla="*/ 158926 w 210177"/>
                  <a:gd name="connsiteY1" fmla="*/ 5434 h 194608"/>
                  <a:gd name="connsiteX2" fmla="*/ 7910 w 210177"/>
                  <a:gd name="connsiteY2" fmla="*/ 167348 h 194608"/>
                  <a:gd name="connsiteX3" fmla="*/ 2460 w 210177"/>
                  <a:gd name="connsiteY3" fmla="*/ 189144 h 194608"/>
                  <a:gd name="connsiteX4" fmla="*/ 22700 w 210177"/>
                  <a:gd name="connsiteY4" fmla="*/ 194593 h 194608"/>
                  <a:gd name="connsiteX5" fmla="*/ 33598 w 210177"/>
                  <a:gd name="connsiteY5" fmla="*/ 194593 h 194608"/>
                  <a:gd name="connsiteX6" fmla="*/ 207189 w 210177"/>
                  <a:gd name="connsiteY6" fmla="*/ 129205 h 194608"/>
                  <a:gd name="connsiteX7" fmla="*/ 214973 w 210177"/>
                  <a:gd name="connsiteY7" fmla="*/ 112079 h 194608"/>
                  <a:gd name="connsiteX8" fmla="*/ 176051 w 210177"/>
                  <a:gd name="connsiteY8" fmla="*/ 10105 h 194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77" h="194608">
                    <a:moveTo>
                      <a:pt x="176051" y="10105"/>
                    </a:moveTo>
                    <a:cubicBezTo>
                      <a:pt x="172159" y="-1572"/>
                      <a:pt x="167488" y="-3129"/>
                      <a:pt x="158926" y="5434"/>
                    </a:cubicBezTo>
                    <a:cubicBezTo>
                      <a:pt x="108327" y="59146"/>
                      <a:pt x="49166" y="105074"/>
                      <a:pt x="7910" y="167348"/>
                    </a:cubicBezTo>
                    <a:cubicBezTo>
                      <a:pt x="3239" y="173576"/>
                      <a:pt x="-3767" y="180582"/>
                      <a:pt x="2460" y="189144"/>
                    </a:cubicBezTo>
                    <a:cubicBezTo>
                      <a:pt x="7131" y="196150"/>
                      <a:pt x="14915" y="194593"/>
                      <a:pt x="22700" y="194593"/>
                    </a:cubicBezTo>
                    <a:cubicBezTo>
                      <a:pt x="26592" y="194593"/>
                      <a:pt x="30484" y="195372"/>
                      <a:pt x="33598" y="194593"/>
                    </a:cubicBezTo>
                    <a:cubicBezTo>
                      <a:pt x="93537" y="177468"/>
                      <a:pt x="151141" y="154115"/>
                      <a:pt x="207189" y="129205"/>
                    </a:cubicBezTo>
                    <a:cubicBezTo>
                      <a:pt x="214973" y="126091"/>
                      <a:pt x="218087" y="120642"/>
                      <a:pt x="214973" y="112079"/>
                    </a:cubicBezTo>
                    <a:cubicBezTo>
                      <a:pt x="201740" y="77828"/>
                      <a:pt x="188506" y="44356"/>
                      <a:pt x="176051" y="1010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CBDC926-9488-4F5D-8D86-4240A15D3EF9}"/>
                </a:ext>
              </a:extLst>
            </p:cNvPr>
            <p:cNvSpPr/>
            <p:nvPr/>
          </p:nvSpPr>
          <p:spPr>
            <a:xfrm>
              <a:off x="5487707" y="2989274"/>
              <a:ext cx="1354474" cy="3113734"/>
            </a:xfrm>
            <a:custGeom>
              <a:avLst/>
              <a:gdLst>
                <a:gd name="connsiteX0" fmla="*/ 365421 w 1354474"/>
                <a:gd name="connsiteY0" fmla="*/ 1422110 h 3113734"/>
                <a:gd name="connsiteX1" fmla="*/ 333505 w 1354474"/>
                <a:gd name="connsiteY1" fmla="*/ 1334147 h 3113734"/>
                <a:gd name="connsiteX2" fmla="*/ 327278 w 1354474"/>
                <a:gd name="connsiteY2" fmla="*/ 1316242 h 3113734"/>
                <a:gd name="connsiteX3" fmla="*/ 322607 w 1354474"/>
                <a:gd name="connsiteY3" fmla="*/ 1290554 h 3113734"/>
                <a:gd name="connsiteX4" fmla="*/ 300811 w 1354474"/>
                <a:gd name="connsiteY4" fmla="*/ 1224387 h 3113734"/>
                <a:gd name="connsiteX5" fmla="*/ 289913 w 1354474"/>
                <a:gd name="connsiteY5" fmla="*/ 1190136 h 3113734"/>
                <a:gd name="connsiteX6" fmla="*/ 289134 w 1354474"/>
                <a:gd name="connsiteY6" fmla="*/ 1180795 h 3113734"/>
                <a:gd name="connsiteX7" fmla="*/ 279015 w 1354474"/>
                <a:gd name="connsiteY7" fmla="*/ 1147323 h 3113734"/>
                <a:gd name="connsiteX8" fmla="*/ 277458 w 1354474"/>
                <a:gd name="connsiteY8" fmla="*/ 1137203 h 3113734"/>
                <a:gd name="connsiteX9" fmla="*/ 267338 w 1354474"/>
                <a:gd name="connsiteY9" fmla="*/ 1103730 h 3113734"/>
                <a:gd name="connsiteX10" fmla="*/ 255662 w 1354474"/>
                <a:gd name="connsiteY10" fmla="*/ 1060138 h 3113734"/>
                <a:gd name="connsiteX11" fmla="*/ 245542 w 1354474"/>
                <a:gd name="connsiteY11" fmla="*/ 1026665 h 3113734"/>
                <a:gd name="connsiteX12" fmla="*/ 244764 w 1354474"/>
                <a:gd name="connsiteY12" fmla="*/ 1017324 h 3113734"/>
                <a:gd name="connsiteX13" fmla="*/ 233866 w 1354474"/>
                <a:gd name="connsiteY13" fmla="*/ 983073 h 3113734"/>
                <a:gd name="connsiteX14" fmla="*/ 233866 w 1354474"/>
                <a:gd name="connsiteY14" fmla="*/ 983073 h 3113734"/>
                <a:gd name="connsiteX15" fmla="*/ 222189 w 1354474"/>
                <a:gd name="connsiteY15" fmla="*/ 939481 h 3113734"/>
                <a:gd name="connsiteX16" fmla="*/ 222189 w 1354474"/>
                <a:gd name="connsiteY16" fmla="*/ 939481 h 3113734"/>
                <a:gd name="connsiteX17" fmla="*/ 210513 w 1354474"/>
                <a:gd name="connsiteY17" fmla="*/ 895888 h 3113734"/>
                <a:gd name="connsiteX18" fmla="*/ 200393 w 1354474"/>
                <a:gd name="connsiteY18" fmla="*/ 873314 h 3113734"/>
                <a:gd name="connsiteX19" fmla="*/ 195722 w 1354474"/>
                <a:gd name="connsiteY19" fmla="*/ 858523 h 3113734"/>
                <a:gd name="connsiteX20" fmla="*/ 190273 w 1354474"/>
                <a:gd name="connsiteY20" fmla="*/ 828943 h 3113734"/>
                <a:gd name="connsiteX21" fmla="*/ 189495 w 1354474"/>
                <a:gd name="connsiteY21" fmla="*/ 829721 h 3113734"/>
                <a:gd name="connsiteX22" fmla="*/ 180154 w 1354474"/>
                <a:gd name="connsiteY22" fmla="*/ 795470 h 3113734"/>
                <a:gd name="connsiteX23" fmla="*/ 156801 w 1354474"/>
                <a:gd name="connsiteY23" fmla="*/ 698166 h 3113734"/>
                <a:gd name="connsiteX24" fmla="*/ 151352 w 1354474"/>
                <a:gd name="connsiteY24" fmla="*/ 677148 h 3113734"/>
                <a:gd name="connsiteX25" fmla="*/ 142789 w 1354474"/>
                <a:gd name="connsiteY25" fmla="*/ 632778 h 3113734"/>
                <a:gd name="connsiteX26" fmla="*/ 140454 w 1354474"/>
                <a:gd name="connsiteY26" fmla="*/ 620323 h 3113734"/>
                <a:gd name="connsiteX27" fmla="*/ 135005 w 1354474"/>
                <a:gd name="connsiteY27" fmla="*/ 565833 h 3113734"/>
                <a:gd name="connsiteX28" fmla="*/ 124106 w 1354474"/>
                <a:gd name="connsiteY28" fmla="*/ 392242 h 3113734"/>
                <a:gd name="connsiteX29" fmla="*/ 145903 w 1354474"/>
                <a:gd name="connsiteY29" fmla="*/ 346314 h 3113734"/>
                <a:gd name="connsiteX30" fmla="*/ 150573 w 1354474"/>
                <a:gd name="connsiteY30" fmla="*/ 345536 h 3113734"/>
                <a:gd name="connsiteX31" fmla="*/ 156022 w 1354474"/>
                <a:gd name="connsiteY31" fmla="*/ 318291 h 3113734"/>
                <a:gd name="connsiteX32" fmla="*/ 25245 w 1354474"/>
                <a:gd name="connsiteY32" fmla="*/ 201525 h 3113734"/>
                <a:gd name="connsiteX33" fmla="*/ 18240 w 1354474"/>
                <a:gd name="connsiteY33" fmla="*/ 192963 h 3113734"/>
                <a:gd name="connsiteX34" fmla="*/ 8120 w 1354474"/>
                <a:gd name="connsiteY34" fmla="*/ 131466 h 3113734"/>
                <a:gd name="connsiteX35" fmla="*/ 23688 w 1354474"/>
                <a:gd name="connsiteY35" fmla="*/ 115119 h 3113734"/>
                <a:gd name="connsiteX36" fmla="*/ 124106 w 1354474"/>
                <a:gd name="connsiteY36" fmla="*/ 11588 h 3113734"/>
                <a:gd name="connsiteX37" fmla="*/ 167699 w 1354474"/>
                <a:gd name="connsiteY37" fmla="*/ 17037 h 3113734"/>
                <a:gd name="connsiteX38" fmla="*/ 234644 w 1354474"/>
                <a:gd name="connsiteY38" fmla="*/ 60629 h 3113734"/>
                <a:gd name="connsiteX39" fmla="*/ 285242 w 1354474"/>
                <a:gd name="connsiteY39" fmla="*/ 140808 h 3113734"/>
                <a:gd name="connsiteX40" fmla="*/ 293805 w 1354474"/>
                <a:gd name="connsiteY40" fmla="*/ 205418 h 3113734"/>
                <a:gd name="connsiteX41" fmla="*/ 292248 w 1354474"/>
                <a:gd name="connsiteY41" fmla="*/ 234998 h 3113734"/>
                <a:gd name="connsiteX42" fmla="*/ 299254 w 1354474"/>
                <a:gd name="connsiteY42" fmla="*/ 269249 h 3113734"/>
                <a:gd name="connsiteX43" fmla="*/ 354523 w 1354474"/>
                <a:gd name="connsiteY43" fmla="*/ 294938 h 3113734"/>
                <a:gd name="connsiteX44" fmla="*/ 531227 w 1354474"/>
                <a:gd name="connsiteY44" fmla="*/ 458409 h 3113734"/>
                <a:gd name="connsiteX45" fmla="*/ 540568 w 1354474"/>
                <a:gd name="connsiteY45" fmla="*/ 466971 h 3113734"/>
                <a:gd name="connsiteX46" fmla="*/ 553023 w 1354474"/>
                <a:gd name="connsiteY46" fmla="*/ 487989 h 3113734"/>
                <a:gd name="connsiteX47" fmla="*/ 553023 w 1354474"/>
                <a:gd name="connsiteY47" fmla="*/ 488767 h 3113734"/>
                <a:gd name="connsiteX48" fmla="*/ 574820 w 1354474"/>
                <a:gd name="connsiteY48" fmla="*/ 522240 h 3113734"/>
                <a:gd name="connsiteX49" fmla="*/ 619969 w 1354474"/>
                <a:gd name="connsiteY49" fmla="*/ 608646 h 3113734"/>
                <a:gd name="connsiteX50" fmla="*/ 630867 w 1354474"/>
                <a:gd name="connsiteY50" fmla="*/ 631221 h 3113734"/>
                <a:gd name="connsiteX51" fmla="*/ 630867 w 1354474"/>
                <a:gd name="connsiteY51" fmla="*/ 631221 h 3113734"/>
                <a:gd name="connsiteX52" fmla="*/ 641765 w 1354474"/>
                <a:gd name="connsiteY52" fmla="*/ 652238 h 3113734"/>
                <a:gd name="connsiteX53" fmla="*/ 651106 w 1354474"/>
                <a:gd name="connsiteY53" fmla="*/ 666250 h 3113734"/>
                <a:gd name="connsiteX54" fmla="*/ 674459 w 1354474"/>
                <a:gd name="connsiteY54" fmla="*/ 729304 h 3113734"/>
                <a:gd name="connsiteX55" fmla="*/ 684579 w 1354474"/>
                <a:gd name="connsiteY55" fmla="*/ 747207 h 3113734"/>
                <a:gd name="connsiteX56" fmla="*/ 685357 w 1354474"/>
                <a:gd name="connsiteY56" fmla="*/ 751878 h 3113734"/>
                <a:gd name="connsiteX57" fmla="*/ 698591 w 1354474"/>
                <a:gd name="connsiteY57" fmla="*/ 773674 h 3113734"/>
                <a:gd name="connsiteX58" fmla="*/ 700926 w 1354474"/>
                <a:gd name="connsiteY58" fmla="*/ 780680 h 3113734"/>
                <a:gd name="connsiteX59" fmla="*/ 707932 w 1354474"/>
                <a:gd name="connsiteY59" fmla="*/ 807147 h 3113734"/>
                <a:gd name="connsiteX60" fmla="*/ 728949 w 1354474"/>
                <a:gd name="connsiteY60" fmla="*/ 851518 h 3113734"/>
                <a:gd name="connsiteX61" fmla="*/ 739069 w 1354474"/>
                <a:gd name="connsiteY61" fmla="*/ 874092 h 3113734"/>
                <a:gd name="connsiteX62" fmla="*/ 739847 w 1354474"/>
                <a:gd name="connsiteY62" fmla="*/ 874092 h 3113734"/>
                <a:gd name="connsiteX63" fmla="*/ 749967 w 1354474"/>
                <a:gd name="connsiteY63" fmla="*/ 897445 h 3113734"/>
                <a:gd name="connsiteX64" fmla="*/ 762422 w 1354474"/>
                <a:gd name="connsiteY64" fmla="*/ 939481 h 3113734"/>
                <a:gd name="connsiteX65" fmla="*/ 772542 w 1354474"/>
                <a:gd name="connsiteY65" fmla="*/ 962055 h 3113734"/>
                <a:gd name="connsiteX66" fmla="*/ 795895 w 1354474"/>
                <a:gd name="connsiteY66" fmla="*/ 1027444 h 3113734"/>
                <a:gd name="connsiteX67" fmla="*/ 805236 w 1354474"/>
                <a:gd name="connsiteY67" fmla="*/ 1050018 h 3113734"/>
                <a:gd name="connsiteX68" fmla="*/ 806014 w 1354474"/>
                <a:gd name="connsiteY68" fmla="*/ 1050018 h 3113734"/>
                <a:gd name="connsiteX69" fmla="*/ 811463 w 1354474"/>
                <a:gd name="connsiteY69" fmla="*/ 1068701 h 3113734"/>
                <a:gd name="connsiteX70" fmla="*/ 817691 w 1354474"/>
                <a:gd name="connsiteY70" fmla="*/ 1093610 h 3113734"/>
                <a:gd name="connsiteX71" fmla="*/ 828589 w 1354474"/>
                <a:gd name="connsiteY71" fmla="*/ 1125526 h 3113734"/>
                <a:gd name="connsiteX72" fmla="*/ 839487 w 1354474"/>
                <a:gd name="connsiteY72" fmla="*/ 1158999 h 3113734"/>
                <a:gd name="connsiteX73" fmla="*/ 848828 w 1354474"/>
                <a:gd name="connsiteY73" fmla="*/ 1170676 h 3113734"/>
                <a:gd name="connsiteX74" fmla="*/ 855056 w 1354474"/>
                <a:gd name="connsiteY74" fmla="*/ 1189358 h 3113734"/>
                <a:gd name="connsiteX75" fmla="*/ 864397 w 1354474"/>
                <a:gd name="connsiteY75" fmla="*/ 1213489 h 3113734"/>
                <a:gd name="connsiteX76" fmla="*/ 866732 w 1354474"/>
                <a:gd name="connsiteY76" fmla="*/ 1224387 h 3113734"/>
                <a:gd name="connsiteX77" fmla="*/ 874517 w 1354474"/>
                <a:gd name="connsiteY77" fmla="*/ 1246183 h 3113734"/>
                <a:gd name="connsiteX78" fmla="*/ 877630 w 1354474"/>
                <a:gd name="connsiteY78" fmla="*/ 1252411 h 3113734"/>
                <a:gd name="connsiteX79" fmla="*/ 885415 w 1354474"/>
                <a:gd name="connsiteY79" fmla="*/ 1278099 h 3113734"/>
                <a:gd name="connsiteX80" fmla="*/ 893977 w 1354474"/>
                <a:gd name="connsiteY80" fmla="*/ 1296781 h 3113734"/>
                <a:gd name="connsiteX81" fmla="*/ 939126 w 1354474"/>
                <a:gd name="connsiteY81" fmla="*/ 1433007 h 3113734"/>
                <a:gd name="connsiteX82" fmla="*/ 950024 w 1354474"/>
                <a:gd name="connsiteY82" fmla="*/ 1465702 h 3113734"/>
                <a:gd name="connsiteX83" fmla="*/ 950024 w 1354474"/>
                <a:gd name="connsiteY83" fmla="*/ 1465702 h 3113734"/>
                <a:gd name="connsiteX84" fmla="*/ 955474 w 1354474"/>
                <a:gd name="connsiteY84" fmla="*/ 1480492 h 3113734"/>
                <a:gd name="connsiteX85" fmla="*/ 961701 w 1354474"/>
                <a:gd name="connsiteY85" fmla="*/ 1509294 h 3113734"/>
                <a:gd name="connsiteX86" fmla="*/ 961701 w 1354474"/>
                <a:gd name="connsiteY86" fmla="*/ 1509294 h 3113734"/>
                <a:gd name="connsiteX87" fmla="*/ 971821 w 1354474"/>
                <a:gd name="connsiteY87" fmla="*/ 1537318 h 3113734"/>
                <a:gd name="connsiteX88" fmla="*/ 981940 w 1354474"/>
                <a:gd name="connsiteY88" fmla="*/ 1554443 h 3113734"/>
                <a:gd name="connsiteX89" fmla="*/ 988168 w 1354474"/>
                <a:gd name="connsiteY89" fmla="*/ 1572347 h 3113734"/>
                <a:gd name="connsiteX90" fmla="*/ 992838 w 1354474"/>
                <a:gd name="connsiteY90" fmla="*/ 1598035 h 3113734"/>
                <a:gd name="connsiteX91" fmla="*/ 1016191 w 1354474"/>
                <a:gd name="connsiteY91" fmla="*/ 1663424 h 3113734"/>
                <a:gd name="connsiteX92" fmla="*/ 1027089 w 1354474"/>
                <a:gd name="connsiteY92" fmla="*/ 1696118 h 3113734"/>
                <a:gd name="connsiteX93" fmla="*/ 1037988 w 1354474"/>
                <a:gd name="connsiteY93" fmla="*/ 1728812 h 3113734"/>
                <a:gd name="connsiteX94" fmla="*/ 1043437 w 1354474"/>
                <a:gd name="connsiteY94" fmla="*/ 1747495 h 3113734"/>
                <a:gd name="connsiteX95" fmla="*/ 1050442 w 1354474"/>
                <a:gd name="connsiteY95" fmla="*/ 1770848 h 3113734"/>
                <a:gd name="connsiteX96" fmla="*/ 1059784 w 1354474"/>
                <a:gd name="connsiteY96" fmla="*/ 1790309 h 3113734"/>
                <a:gd name="connsiteX97" fmla="*/ 1100262 w 1354474"/>
                <a:gd name="connsiteY97" fmla="*/ 1921085 h 3113734"/>
                <a:gd name="connsiteX98" fmla="*/ 1104933 w 1354474"/>
                <a:gd name="connsiteY98" fmla="*/ 1942103 h 3113734"/>
                <a:gd name="connsiteX99" fmla="*/ 1115053 w 1354474"/>
                <a:gd name="connsiteY99" fmla="*/ 1970127 h 3113734"/>
                <a:gd name="connsiteX100" fmla="*/ 1125172 w 1354474"/>
                <a:gd name="connsiteY100" fmla="*/ 1992701 h 3113734"/>
                <a:gd name="connsiteX101" fmla="*/ 1131400 w 1354474"/>
                <a:gd name="connsiteY101" fmla="*/ 2011384 h 3113734"/>
                <a:gd name="connsiteX102" fmla="*/ 1136849 w 1354474"/>
                <a:gd name="connsiteY102" fmla="*/ 2037072 h 3113734"/>
                <a:gd name="connsiteX103" fmla="*/ 1149304 w 1354474"/>
                <a:gd name="connsiteY103" fmla="*/ 2079886 h 3113734"/>
                <a:gd name="connsiteX104" fmla="*/ 1158645 w 1354474"/>
                <a:gd name="connsiteY104" fmla="*/ 2103239 h 3113734"/>
                <a:gd name="connsiteX105" fmla="*/ 1159423 w 1354474"/>
                <a:gd name="connsiteY105" fmla="*/ 2103239 h 3113734"/>
                <a:gd name="connsiteX106" fmla="*/ 1164872 w 1354474"/>
                <a:gd name="connsiteY106" fmla="*/ 2117251 h 3113734"/>
                <a:gd name="connsiteX107" fmla="*/ 1173435 w 1354474"/>
                <a:gd name="connsiteY107" fmla="*/ 2145274 h 3113734"/>
                <a:gd name="connsiteX108" fmla="*/ 1175770 w 1354474"/>
                <a:gd name="connsiteY108" fmla="*/ 2152280 h 3113734"/>
                <a:gd name="connsiteX109" fmla="*/ 1181998 w 1354474"/>
                <a:gd name="connsiteY109" fmla="*/ 2180304 h 3113734"/>
                <a:gd name="connsiteX110" fmla="*/ 1182776 w 1354474"/>
                <a:gd name="connsiteY110" fmla="*/ 2184975 h 3113734"/>
                <a:gd name="connsiteX111" fmla="*/ 1192896 w 1354474"/>
                <a:gd name="connsiteY111" fmla="*/ 2213777 h 3113734"/>
                <a:gd name="connsiteX112" fmla="*/ 1203015 w 1354474"/>
                <a:gd name="connsiteY112" fmla="*/ 2235573 h 3113734"/>
                <a:gd name="connsiteX113" fmla="*/ 1208465 w 1354474"/>
                <a:gd name="connsiteY113" fmla="*/ 2254255 h 3113734"/>
                <a:gd name="connsiteX114" fmla="*/ 1213913 w 1354474"/>
                <a:gd name="connsiteY114" fmla="*/ 2279165 h 3113734"/>
                <a:gd name="connsiteX115" fmla="*/ 1225590 w 1354474"/>
                <a:gd name="connsiteY115" fmla="*/ 2321979 h 3113734"/>
                <a:gd name="connsiteX116" fmla="*/ 1236488 w 1354474"/>
                <a:gd name="connsiteY116" fmla="*/ 2356230 h 3113734"/>
                <a:gd name="connsiteX117" fmla="*/ 1236488 w 1354474"/>
                <a:gd name="connsiteY117" fmla="*/ 2356230 h 3113734"/>
                <a:gd name="connsiteX118" fmla="*/ 1247386 w 1354474"/>
                <a:gd name="connsiteY118" fmla="*/ 2389702 h 3113734"/>
                <a:gd name="connsiteX119" fmla="*/ 1258284 w 1354474"/>
                <a:gd name="connsiteY119" fmla="*/ 2412277 h 3113734"/>
                <a:gd name="connsiteX120" fmla="*/ 1262955 w 1354474"/>
                <a:gd name="connsiteY120" fmla="*/ 2427067 h 3113734"/>
                <a:gd name="connsiteX121" fmla="*/ 1269182 w 1354474"/>
                <a:gd name="connsiteY121" fmla="*/ 2456648 h 3113734"/>
                <a:gd name="connsiteX122" fmla="*/ 1291757 w 1354474"/>
                <a:gd name="connsiteY122" fmla="*/ 2522036 h 3113734"/>
                <a:gd name="connsiteX123" fmla="*/ 1296427 w 1354474"/>
                <a:gd name="connsiteY123" fmla="*/ 2536827 h 3113734"/>
                <a:gd name="connsiteX124" fmla="*/ 1302655 w 1354474"/>
                <a:gd name="connsiteY124" fmla="*/ 2565628 h 3113734"/>
                <a:gd name="connsiteX125" fmla="*/ 1312775 w 1354474"/>
                <a:gd name="connsiteY125" fmla="*/ 2588203 h 3113734"/>
                <a:gd name="connsiteX126" fmla="*/ 1318224 w 1354474"/>
                <a:gd name="connsiteY126" fmla="*/ 2606886 h 3113734"/>
                <a:gd name="connsiteX127" fmla="*/ 1324451 w 1354474"/>
                <a:gd name="connsiteY127" fmla="*/ 2632574 h 3113734"/>
                <a:gd name="connsiteX128" fmla="*/ 1335349 w 1354474"/>
                <a:gd name="connsiteY128" fmla="*/ 2669939 h 3113734"/>
                <a:gd name="connsiteX129" fmla="*/ 1350139 w 1354474"/>
                <a:gd name="connsiteY129" fmla="*/ 2722094 h 3113734"/>
                <a:gd name="connsiteX130" fmla="*/ 1344690 w 1354474"/>
                <a:gd name="connsiteY130" fmla="*/ 2778919 h 3113734"/>
                <a:gd name="connsiteX131" fmla="*/ 1336128 w 1354474"/>
                <a:gd name="connsiteY131" fmla="*/ 2815506 h 3113734"/>
                <a:gd name="connsiteX132" fmla="*/ 1335349 w 1354474"/>
                <a:gd name="connsiteY132" fmla="*/ 2824847 h 3113734"/>
                <a:gd name="connsiteX133" fmla="*/ 1325230 w 1354474"/>
                <a:gd name="connsiteY133" fmla="*/ 2859098 h 3113734"/>
                <a:gd name="connsiteX134" fmla="*/ 1324451 w 1354474"/>
                <a:gd name="connsiteY134" fmla="*/ 2873888 h 3113734"/>
                <a:gd name="connsiteX135" fmla="*/ 1316667 w 1354474"/>
                <a:gd name="connsiteY135" fmla="*/ 2898020 h 3113734"/>
                <a:gd name="connsiteX136" fmla="*/ 1307325 w 1354474"/>
                <a:gd name="connsiteY136" fmla="*/ 2926043 h 3113734"/>
                <a:gd name="connsiteX137" fmla="*/ 1301877 w 1354474"/>
                <a:gd name="connsiteY137" fmla="*/ 2940055 h 3113734"/>
                <a:gd name="connsiteX138" fmla="*/ 1301098 w 1354474"/>
                <a:gd name="connsiteY138" fmla="*/ 2950175 h 3113734"/>
                <a:gd name="connsiteX139" fmla="*/ 1292535 w 1354474"/>
                <a:gd name="connsiteY139" fmla="*/ 2966522 h 3113734"/>
                <a:gd name="connsiteX140" fmla="*/ 1280859 w 1354474"/>
                <a:gd name="connsiteY140" fmla="*/ 2996881 h 3113734"/>
                <a:gd name="connsiteX141" fmla="*/ 1280080 w 1354474"/>
                <a:gd name="connsiteY141" fmla="*/ 3006222 h 3113734"/>
                <a:gd name="connsiteX142" fmla="*/ 1269182 w 1354474"/>
                <a:gd name="connsiteY142" fmla="*/ 3038916 h 3113734"/>
                <a:gd name="connsiteX143" fmla="*/ 1255171 w 1354474"/>
                <a:gd name="connsiteY143" fmla="*/ 3096520 h 3113734"/>
                <a:gd name="connsiteX144" fmla="*/ 1224812 w 1354474"/>
                <a:gd name="connsiteY144" fmla="*/ 3108197 h 3113734"/>
                <a:gd name="connsiteX145" fmla="*/ 1135292 w 1354474"/>
                <a:gd name="connsiteY145" fmla="*/ 3051371 h 3113734"/>
                <a:gd name="connsiteX146" fmla="*/ 1105711 w 1354474"/>
                <a:gd name="connsiteY146" fmla="*/ 3039695 h 3113734"/>
                <a:gd name="connsiteX147" fmla="*/ 1027089 w 1354474"/>
                <a:gd name="connsiteY147" fmla="*/ 2984426 h 3113734"/>
                <a:gd name="connsiteX148" fmla="*/ 993617 w 1354474"/>
                <a:gd name="connsiteY148" fmla="*/ 2963408 h 3113734"/>
                <a:gd name="connsiteX149" fmla="*/ 938348 w 1354474"/>
                <a:gd name="connsiteY149" fmla="*/ 2930714 h 3113734"/>
                <a:gd name="connsiteX150" fmla="*/ 916552 w 1354474"/>
                <a:gd name="connsiteY150" fmla="*/ 2919816 h 3113734"/>
                <a:gd name="connsiteX151" fmla="*/ 838709 w 1354474"/>
                <a:gd name="connsiteY151" fmla="*/ 2865325 h 3113734"/>
                <a:gd name="connsiteX152" fmla="*/ 828589 w 1354474"/>
                <a:gd name="connsiteY152" fmla="*/ 2842751 h 3113734"/>
                <a:gd name="connsiteX153" fmla="*/ 806014 w 1354474"/>
                <a:gd name="connsiteY153" fmla="*/ 2772692 h 3113734"/>
                <a:gd name="connsiteX154" fmla="*/ 795895 w 1354474"/>
                <a:gd name="connsiteY154" fmla="*/ 2743890 h 3113734"/>
                <a:gd name="connsiteX155" fmla="*/ 795116 w 1354474"/>
                <a:gd name="connsiteY155" fmla="*/ 2739998 h 3113734"/>
                <a:gd name="connsiteX156" fmla="*/ 782661 w 1354474"/>
                <a:gd name="connsiteY156" fmla="*/ 2703411 h 3113734"/>
                <a:gd name="connsiteX157" fmla="*/ 773320 w 1354474"/>
                <a:gd name="connsiteY157" fmla="*/ 2678501 h 3113734"/>
                <a:gd name="connsiteX158" fmla="*/ 773320 w 1354474"/>
                <a:gd name="connsiteY158" fmla="*/ 2678501 h 3113734"/>
                <a:gd name="connsiteX159" fmla="*/ 759308 w 1354474"/>
                <a:gd name="connsiteY159" fmla="*/ 2647364 h 3113734"/>
                <a:gd name="connsiteX160" fmla="*/ 756973 w 1354474"/>
                <a:gd name="connsiteY160" fmla="*/ 2636466 h 3113734"/>
                <a:gd name="connsiteX161" fmla="*/ 751524 w 1354474"/>
                <a:gd name="connsiteY161" fmla="*/ 2613113 h 3113734"/>
                <a:gd name="connsiteX162" fmla="*/ 741404 w 1354474"/>
                <a:gd name="connsiteY162" fmla="*/ 2591317 h 3113734"/>
                <a:gd name="connsiteX163" fmla="*/ 730506 w 1354474"/>
                <a:gd name="connsiteY163" fmla="*/ 2557844 h 3113734"/>
                <a:gd name="connsiteX164" fmla="*/ 718830 w 1354474"/>
                <a:gd name="connsiteY164" fmla="*/ 2515030 h 3113734"/>
                <a:gd name="connsiteX165" fmla="*/ 707932 w 1354474"/>
                <a:gd name="connsiteY165" fmla="*/ 2482336 h 3113734"/>
                <a:gd name="connsiteX166" fmla="*/ 707153 w 1354474"/>
                <a:gd name="connsiteY166" fmla="*/ 2472995 h 3113734"/>
                <a:gd name="connsiteX167" fmla="*/ 695477 w 1354474"/>
                <a:gd name="connsiteY167" fmla="*/ 2440301 h 3113734"/>
                <a:gd name="connsiteX168" fmla="*/ 686136 w 1354474"/>
                <a:gd name="connsiteY168" fmla="*/ 2416169 h 3113734"/>
                <a:gd name="connsiteX169" fmla="*/ 675238 w 1354474"/>
                <a:gd name="connsiteY169" fmla="*/ 2394373 h 3113734"/>
                <a:gd name="connsiteX170" fmla="*/ 669788 w 1354474"/>
                <a:gd name="connsiteY170" fmla="*/ 2376469 h 3113734"/>
                <a:gd name="connsiteX171" fmla="*/ 662783 w 1354474"/>
                <a:gd name="connsiteY171" fmla="*/ 2352338 h 3113734"/>
                <a:gd name="connsiteX172" fmla="*/ 654220 w 1354474"/>
                <a:gd name="connsiteY172" fmla="*/ 2328206 h 3113734"/>
                <a:gd name="connsiteX173" fmla="*/ 630867 w 1354474"/>
                <a:gd name="connsiteY173" fmla="*/ 2242578 h 3113734"/>
                <a:gd name="connsiteX174" fmla="*/ 619969 w 1354474"/>
                <a:gd name="connsiteY174" fmla="*/ 2209106 h 3113734"/>
                <a:gd name="connsiteX175" fmla="*/ 619969 w 1354474"/>
                <a:gd name="connsiteY175" fmla="*/ 2209106 h 3113734"/>
                <a:gd name="connsiteX176" fmla="*/ 609071 w 1354474"/>
                <a:gd name="connsiteY176" fmla="*/ 2175633 h 3113734"/>
                <a:gd name="connsiteX177" fmla="*/ 609071 w 1354474"/>
                <a:gd name="connsiteY177" fmla="*/ 2175633 h 3113734"/>
                <a:gd name="connsiteX178" fmla="*/ 597394 w 1354474"/>
                <a:gd name="connsiteY178" fmla="*/ 2145274 h 3113734"/>
                <a:gd name="connsiteX179" fmla="*/ 594280 w 1354474"/>
                <a:gd name="connsiteY179" fmla="*/ 2139047 h 3113734"/>
                <a:gd name="connsiteX180" fmla="*/ 584161 w 1354474"/>
                <a:gd name="connsiteY180" fmla="*/ 2112580 h 3113734"/>
                <a:gd name="connsiteX181" fmla="*/ 577155 w 1354474"/>
                <a:gd name="connsiteY181" fmla="*/ 2092341 h 3113734"/>
                <a:gd name="connsiteX182" fmla="*/ 576376 w 1354474"/>
                <a:gd name="connsiteY182" fmla="*/ 2087670 h 3113734"/>
                <a:gd name="connsiteX183" fmla="*/ 565478 w 1354474"/>
                <a:gd name="connsiteY183" fmla="*/ 2054976 h 3113734"/>
                <a:gd name="connsiteX184" fmla="*/ 553802 w 1354474"/>
                <a:gd name="connsiteY184" fmla="*/ 2011384 h 3113734"/>
                <a:gd name="connsiteX185" fmla="*/ 540568 w 1354474"/>
                <a:gd name="connsiteY185" fmla="*/ 1980247 h 3113734"/>
                <a:gd name="connsiteX186" fmla="*/ 538233 w 1354474"/>
                <a:gd name="connsiteY186" fmla="*/ 1969348 h 3113734"/>
                <a:gd name="connsiteX187" fmla="*/ 528892 w 1354474"/>
                <a:gd name="connsiteY187" fmla="*/ 1945995 h 3113734"/>
                <a:gd name="connsiteX188" fmla="*/ 527335 w 1354474"/>
                <a:gd name="connsiteY188" fmla="*/ 1938989 h 3113734"/>
                <a:gd name="connsiteX189" fmla="*/ 519551 w 1354474"/>
                <a:gd name="connsiteY189" fmla="*/ 1913301 h 3113734"/>
                <a:gd name="connsiteX190" fmla="*/ 517215 w 1354474"/>
                <a:gd name="connsiteY190" fmla="*/ 1906295 h 3113734"/>
                <a:gd name="connsiteX191" fmla="*/ 508653 w 1354474"/>
                <a:gd name="connsiteY191" fmla="*/ 1879828 h 3113734"/>
                <a:gd name="connsiteX192" fmla="*/ 506317 w 1354474"/>
                <a:gd name="connsiteY192" fmla="*/ 1872822 h 3113734"/>
                <a:gd name="connsiteX193" fmla="*/ 500090 w 1354474"/>
                <a:gd name="connsiteY193" fmla="*/ 1845577 h 3113734"/>
                <a:gd name="connsiteX194" fmla="*/ 489970 w 1354474"/>
                <a:gd name="connsiteY194" fmla="*/ 1823781 h 3113734"/>
                <a:gd name="connsiteX195" fmla="*/ 483743 w 1354474"/>
                <a:gd name="connsiteY195" fmla="*/ 1805877 h 3113734"/>
                <a:gd name="connsiteX196" fmla="*/ 478294 w 1354474"/>
                <a:gd name="connsiteY196" fmla="*/ 1780189 h 3113734"/>
                <a:gd name="connsiteX197" fmla="*/ 456498 w 1354474"/>
                <a:gd name="connsiteY197" fmla="*/ 1714022 h 3113734"/>
                <a:gd name="connsiteX198" fmla="*/ 451827 w 1354474"/>
                <a:gd name="connsiteY198" fmla="*/ 1699232 h 3113734"/>
                <a:gd name="connsiteX199" fmla="*/ 444821 w 1354474"/>
                <a:gd name="connsiteY199" fmla="*/ 1670430 h 3113734"/>
                <a:gd name="connsiteX200" fmla="*/ 444043 w 1354474"/>
                <a:gd name="connsiteY200" fmla="*/ 1670430 h 3113734"/>
                <a:gd name="connsiteX201" fmla="*/ 434702 w 1354474"/>
                <a:gd name="connsiteY201" fmla="*/ 1647077 h 3113734"/>
                <a:gd name="connsiteX202" fmla="*/ 433923 w 1354474"/>
                <a:gd name="connsiteY202" fmla="*/ 1647855 h 3113734"/>
                <a:gd name="connsiteX203" fmla="*/ 429252 w 1354474"/>
                <a:gd name="connsiteY203" fmla="*/ 1633065 h 3113734"/>
                <a:gd name="connsiteX204" fmla="*/ 423025 w 1354474"/>
                <a:gd name="connsiteY204" fmla="*/ 1603484 h 3113734"/>
                <a:gd name="connsiteX205" fmla="*/ 402007 w 1354474"/>
                <a:gd name="connsiteY205" fmla="*/ 1548216 h 3113734"/>
                <a:gd name="connsiteX206" fmla="*/ 391109 w 1354474"/>
                <a:gd name="connsiteY206" fmla="*/ 1513965 h 3113734"/>
                <a:gd name="connsiteX207" fmla="*/ 378654 w 1354474"/>
                <a:gd name="connsiteY207" fmla="*/ 1461031 h 3113734"/>
                <a:gd name="connsiteX208" fmla="*/ 365421 w 1354474"/>
                <a:gd name="connsiteY208" fmla="*/ 1422110 h 311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1354474" h="3113734">
                  <a:moveTo>
                    <a:pt x="365421" y="1422110"/>
                  </a:moveTo>
                  <a:cubicBezTo>
                    <a:pt x="350631" y="1394086"/>
                    <a:pt x="350631" y="1361392"/>
                    <a:pt x="333505" y="1334147"/>
                  </a:cubicBezTo>
                  <a:cubicBezTo>
                    <a:pt x="326499" y="1329476"/>
                    <a:pt x="327278" y="1322470"/>
                    <a:pt x="327278" y="1316242"/>
                  </a:cubicBezTo>
                  <a:cubicBezTo>
                    <a:pt x="326499" y="1307680"/>
                    <a:pt x="328835" y="1298338"/>
                    <a:pt x="322607" y="1290554"/>
                  </a:cubicBezTo>
                  <a:cubicBezTo>
                    <a:pt x="315601" y="1268758"/>
                    <a:pt x="312487" y="1245405"/>
                    <a:pt x="300811" y="1224387"/>
                  </a:cubicBezTo>
                  <a:cubicBezTo>
                    <a:pt x="293027" y="1214268"/>
                    <a:pt x="296140" y="1201034"/>
                    <a:pt x="289913" y="1190136"/>
                  </a:cubicBezTo>
                  <a:cubicBezTo>
                    <a:pt x="289913" y="1187023"/>
                    <a:pt x="289134" y="1183909"/>
                    <a:pt x="289134" y="1180795"/>
                  </a:cubicBezTo>
                  <a:cubicBezTo>
                    <a:pt x="282129" y="1170676"/>
                    <a:pt x="284464" y="1157442"/>
                    <a:pt x="279015" y="1147323"/>
                  </a:cubicBezTo>
                  <a:cubicBezTo>
                    <a:pt x="278236" y="1144209"/>
                    <a:pt x="278236" y="1141095"/>
                    <a:pt x="277458" y="1137203"/>
                  </a:cubicBezTo>
                  <a:cubicBezTo>
                    <a:pt x="269674" y="1127083"/>
                    <a:pt x="274344" y="1113850"/>
                    <a:pt x="267338" y="1103730"/>
                  </a:cubicBezTo>
                  <a:cubicBezTo>
                    <a:pt x="266560" y="1088161"/>
                    <a:pt x="254883" y="1075707"/>
                    <a:pt x="255662" y="1060138"/>
                  </a:cubicBezTo>
                  <a:cubicBezTo>
                    <a:pt x="249434" y="1050018"/>
                    <a:pt x="253326" y="1036006"/>
                    <a:pt x="245542" y="1026665"/>
                  </a:cubicBezTo>
                  <a:cubicBezTo>
                    <a:pt x="245542" y="1023551"/>
                    <a:pt x="244764" y="1020437"/>
                    <a:pt x="244764" y="1017324"/>
                  </a:cubicBezTo>
                  <a:cubicBezTo>
                    <a:pt x="240871" y="1006426"/>
                    <a:pt x="240871" y="993971"/>
                    <a:pt x="233866" y="983073"/>
                  </a:cubicBezTo>
                  <a:lnTo>
                    <a:pt x="233866" y="983073"/>
                  </a:lnTo>
                  <a:cubicBezTo>
                    <a:pt x="227638" y="969061"/>
                    <a:pt x="232309" y="952714"/>
                    <a:pt x="222189" y="939481"/>
                  </a:cubicBezTo>
                  <a:lnTo>
                    <a:pt x="222189" y="939481"/>
                  </a:lnTo>
                  <a:cubicBezTo>
                    <a:pt x="213626" y="926247"/>
                    <a:pt x="222968" y="908343"/>
                    <a:pt x="210513" y="895888"/>
                  </a:cubicBezTo>
                  <a:cubicBezTo>
                    <a:pt x="207399" y="888104"/>
                    <a:pt x="203507" y="881098"/>
                    <a:pt x="200393" y="873314"/>
                  </a:cubicBezTo>
                  <a:cubicBezTo>
                    <a:pt x="197279" y="868643"/>
                    <a:pt x="195722" y="863973"/>
                    <a:pt x="195722" y="858523"/>
                  </a:cubicBezTo>
                  <a:cubicBezTo>
                    <a:pt x="194165" y="848404"/>
                    <a:pt x="198058" y="837506"/>
                    <a:pt x="190273" y="828943"/>
                  </a:cubicBezTo>
                  <a:lnTo>
                    <a:pt x="189495" y="829721"/>
                  </a:lnTo>
                  <a:cubicBezTo>
                    <a:pt x="183267" y="818823"/>
                    <a:pt x="184046" y="806368"/>
                    <a:pt x="180154" y="795470"/>
                  </a:cubicBezTo>
                  <a:cubicBezTo>
                    <a:pt x="177818" y="761998"/>
                    <a:pt x="166142" y="730082"/>
                    <a:pt x="156801" y="698166"/>
                  </a:cubicBezTo>
                  <a:cubicBezTo>
                    <a:pt x="151352" y="691939"/>
                    <a:pt x="151352" y="684933"/>
                    <a:pt x="151352" y="677148"/>
                  </a:cubicBezTo>
                  <a:cubicBezTo>
                    <a:pt x="151352" y="661580"/>
                    <a:pt x="152130" y="646011"/>
                    <a:pt x="142789" y="632778"/>
                  </a:cubicBezTo>
                  <a:cubicBezTo>
                    <a:pt x="141232" y="628885"/>
                    <a:pt x="140454" y="624215"/>
                    <a:pt x="140454" y="620323"/>
                  </a:cubicBezTo>
                  <a:cubicBezTo>
                    <a:pt x="138118" y="602419"/>
                    <a:pt x="145124" y="583736"/>
                    <a:pt x="135005" y="565833"/>
                  </a:cubicBezTo>
                  <a:cubicBezTo>
                    <a:pt x="120993" y="508228"/>
                    <a:pt x="122550" y="449846"/>
                    <a:pt x="124106" y="392242"/>
                  </a:cubicBezTo>
                  <a:cubicBezTo>
                    <a:pt x="130334" y="376673"/>
                    <a:pt x="131112" y="357991"/>
                    <a:pt x="145903" y="346314"/>
                  </a:cubicBezTo>
                  <a:cubicBezTo>
                    <a:pt x="147459" y="346314"/>
                    <a:pt x="149016" y="345536"/>
                    <a:pt x="150573" y="345536"/>
                  </a:cubicBezTo>
                  <a:cubicBezTo>
                    <a:pt x="164585" y="339308"/>
                    <a:pt x="164585" y="329189"/>
                    <a:pt x="156022" y="318291"/>
                  </a:cubicBezTo>
                  <a:cubicBezTo>
                    <a:pt x="113987" y="277812"/>
                    <a:pt x="73508" y="234998"/>
                    <a:pt x="25245" y="201525"/>
                  </a:cubicBezTo>
                  <a:cubicBezTo>
                    <a:pt x="22132" y="199190"/>
                    <a:pt x="19796" y="196855"/>
                    <a:pt x="18240" y="192963"/>
                  </a:cubicBezTo>
                  <a:cubicBezTo>
                    <a:pt x="2671" y="174280"/>
                    <a:pt x="-8227" y="154819"/>
                    <a:pt x="8120" y="131466"/>
                  </a:cubicBezTo>
                  <a:cubicBezTo>
                    <a:pt x="10455" y="123682"/>
                    <a:pt x="18240" y="119790"/>
                    <a:pt x="23688" y="115119"/>
                  </a:cubicBezTo>
                  <a:cubicBezTo>
                    <a:pt x="57161" y="80868"/>
                    <a:pt x="90634" y="45839"/>
                    <a:pt x="124106" y="11588"/>
                  </a:cubicBezTo>
                  <a:cubicBezTo>
                    <a:pt x="142010" y="-12544"/>
                    <a:pt x="154465" y="6917"/>
                    <a:pt x="167699" y="17037"/>
                  </a:cubicBezTo>
                  <a:cubicBezTo>
                    <a:pt x="188716" y="33384"/>
                    <a:pt x="210513" y="49731"/>
                    <a:pt x="234644" y="60629"/>
                  </a:cubicBezTo>
                  <a:cubicBezTo>
                    <a:pt x="275901" y="71527"/>
                    <a:pt x="285242" y="103443"/>
                    <a:pt x="285242" y="140808"/>
                  </a:cubicBezTo>
                  <a:cubicBezTo>
                    <a:pt x="285242" y="162604"/>
                    <a:pt x="285242" y="184400"/>
                    <a:pt x="293805" y="205418"/>
                  </a:cubicBezTo>
                  <a:cubicBezTo>
                    <a:pt x="297697" y="215537"/>
                    <a:pt x="293805" y="224878"/>
                    <a:pt x="292248" y="234998"/>
                  </a:cubicBezTo>
                  <a:cubicBezTo>
                    <a:pt x="290691" y="246675"/>
                    <a:pt x="290691" y="259130"/>
                    <a:pt x="299254" y="269249"/>
                  </a:cubicBezTo>
                  <a:cubicBezTo>
                    <a:pt x="315601" y="282483"/>
                    <a:pt x="336619" y="285596"/>
                    <a:pt x="354523" y="294938"/>
                  </a:cubicBezTo>
                  <a:cubicBezTo>
                    <a:pt x="427695" y="333859"/>
                    <a:pt x="483743" y="391463"/>
                    <a:pt x="531227" y="458409"/>
                  </a:cubicBezTo>
                  <a:cubicBezTo>
                    <a:pt x="534341" y="462301"/>
                    <a:pt x="535898" y="465414"/>
                    <a:pt x="540568" y="466971"/>
                  </a:cubicBezTo>
                  <a:cubicBezTo>
                    <a:pt x="549910" y="470864"/>
                    <a:pt x="546796" y="481762"/>
                    <a:pt x="553023" y="487989"/>
                  </a:cubicBezTo>
                  <a:lnTo>
                    <a:pt x="553023" y="488767"/>
                  </a:lnTo>
                  <a:cubicBezTo>
                    <a:pt x="561586" y="498887"/>
                    <a:pt x="567814" y="510564"/>
                    <a:pt x="574820" y="522240"/>
                  </a:cubicBezTo>
                  <a:cubicBezTo>
                    <a:pt x="588831" y="551821"/>
                    <a:pt x="608292" y="578287"/>
                    <a:pt x="619969" y="608646"/>
                  </a:cubicBezTo>
                  <a:cubicBezTo>
                    <a:pt x="626196" y="614874"/>
                    <a:pt x="622304" y="625772"/>
                    <a:pt x="630867" y="631221"/>
                  </a:cubicBezTo>
                  <a:lnTo>
                    <a:pt x="630867" y="631221"/>
                  </a:lnTo>
                  <a:cubicBezTo>
                    <a:pt x="636316" y="637448"/>
                    <a:pt x="636316" y="646011"/>
                    <a:pt x="641765" y="652238"/>
                  </a:cubicBezTo>
                  <a:cubicBezTo>
                    <a:pt x="644879" y="656909"/>
                    <a:pt x="648771" y="660801"/>
                    <a:pt x="651106" y="666250"/>
                  </a:cubicBezTo>
                  <a:cubicBezTo>
                    <a:pt x="658890" y="687268"/>
                    <a:pt x="666675" y="708286"/>
                    <a:pt x="674459" y="729304"/>
                  </a:cubicBezTo>
                  <a:cubicBezTo>
                    <a:pt x="678351" y="734753"/>
                    <a:pt x="679908" y="741758"/>
                    <a:pt x="684579" y="747207"/>
                  </a:cubicBezTo>
                  <a:cubicBezTo>
                    <a:pt x="685357" y="748764"/>
                    <a:pt x="685357" y="750321"/>
                    <a:pt x="685357" y="751878"/>
                  </a:cubicBezTo>
                  <a:cubicBezTo>
                    <a:pt x="690806" y="758884"/>
                    <a:pt x="690806" y="768225"/>
                    <a:pt x="698591" y="773674"/>
                  </a:cubicBezTo>
                  <a:cubicBezTo>
                    <a:pt x="700147" y="776010"/>
                    <a:pt x="700926" y="778345"/>
                    <a:pt x="700926" y="780680"/>
                  </a:cubicBezTo>
                  <a:cubicBezTo>
                    <a:pt x="703261" y="789243"/>
                    <a:pt x="697034" y="800919"/>
                    <a:pt x="707932" y="807147"/>
                  </a:cubicBezTo>
                  <a:cubicBezTo>
                    <a:pt x="720387" y="819602"/>
                    <a:pt x="721944" y="836727"/>
                    <a:pt x="728949" y="851518"/>
                  </a:cubicBezTo>
                  <a:cubicBezTo>
                    <a:pt x="735177" y="857745"/>
                    <a:pt x="732063" y="867865"/>
                    <a:pt x="739069" y="874092"/>
                  </a:cubicBezTo>
                  <a:lnTo>
                    <a:pt x="739847" y="874092"/>
                  </a:lnTo>
                  <a:cubicBezTo>
                    <a:pt x="744518" y="881098"/>
                    <a:pt x="744518" y="890439"/>
                    <a:pt x="749967" y="897445"/>
                  </a:cubicBezTo>
                  <a:cubicBezTo>
                    <a:pt x="747632" y="913014"/>
                    <a:pt x="761644" y="924690"/>
                    <a:pt x="762422" y="939481"/>
                  </a:cubicBezTo>
                  <a:cubicBezTo>
                    <a:pt x="768650" y="945708"/>
                    <a:pt x="765536" y="955828"/>
                    <a:pt x="772542" y="962055"/>
                  </a:cubicBezTo>
                  <a:cubicBezTo>
                    <a:pt x="780326" y="983851"/>
                    <a:pt x="788110" y="1005648"/>
                    <a:pt x="795895" y="1027444"/>
                  </a:cubicBezTo>
                  <a:cubicBezTo>
                    <a:pt x="802122" y="1033671"/>
                    <a:pt x="799008" y="1043791"/>
                    <a:pt x="805236" y="1050018"/>
                  </a:cubicBezTo>
                  <a:lnTo>
                    <a:pt x="806014" y="1050018"/>
                  </a:lnTo>
                  <a:cubicBezTo>
                    <a:pt x="810685" y="1055467"/>
                    <a:pt x="809906" y="1062473"/>
                    <a:pt x="811463" y="1068701"/>
                  </a:cubicBezTo>
                  <a:cubicBezTo>
                    <a:pt x="812242" y="1077264"/>
                    <a:pt x="811463" y="1086604"/>
                    <a:pt x="817691" y="1093610"/>
                  </a:cubicBezTo>
                  <a:cubicBezTo>
                    <a:pt x="823918" y="1103730"/>
                    <a:pt x="830146" y="1113071"/>
                    <a:pt x="828589" y="1125526"/>
                  </a:cubicBezTo>
                  <a:cubicBezTo>
                    <a:pt x="834038" y="1136424"/>
                    <a:pt x="829367" y="1150436"/>
                    <a:pt x="839487" y="1158999"/>
                  </a:cubicBezTo>
                  <a:cubicBezTo>
                    <a:pt x="842601" y="1162891"/>
                    <a:pt x="845714" y="1166783"/>
                    <a:pt x="848828" y="1170676"/>
                  </a:cubicBezTo>
                  <a:cubicBezTo>
                    <a:pt x="853499" y="1176124"/>
                    <a:pt x="852720" y="1183130"/>
                    <a:pt x="855056" y="1189358"/>
                  </a:cubicBezTo>
                  <a:cubicBezTo>
                    <a:pt x="854277" y="1198699"/>
                    <a:pt x="858948" y="1206483"/>
                    <a:pt x="864397" y="1213489"/>
                  </a:cubicBezTo>
                  <a:cubicBezTo>
                    <a:pt x="865954" y="1216603"/>
                    <a:pt x="865954" y="1220495"/>
                    <a:pt x="866732" y="1224387"/>
                  </a:cubicBezTo>
                  <a:cubicBezTo>
                    <a:pt x="865954" y="1232950"/>
                    <a:pt x="867510" y="1240735"/>
                    <a:pt x="874517" y="1246183"/>
                  </a:cubicBezTo>
                  <a:cubicBezTo>
                    <a:pt x="875295" y="1248519"/>
                    <a:pt x="876852" y="1250075"/>
                    <a:pt x="877630" y="1252411"/>
                  </a:cubicBezTo>
                  <a:cubicBezTo>
                    <a:pt x="877630" y="1261752"/>
                    <a:pt x="879965" y="1270315"/>
                    <a:pt x="885415" y="1278099"/>
                  </a:cubicBezTo>
                  <a:cubicBezTo>
                    <a:pt x="888528" y="1284327"/>
                    <a:pt x="890863" y="1291333"/>
                    <a:pt x="893977" y="1296781"/>
                  </a:cubicBezTo>
                  <a:cubicBezTo>
                    <a:pt x="908768" y="1341931"/>
                    <a:pt x="923558" y="1387858"/>
                    <a:pt x="939126" y="1433007"/>
                  </a:cubicBezTo>
                  <a:cubicBezTo>
                    <a:pt x="944576" y="1443127"/>
                    <a:pt x="943019" y="1455582"/>
                    <a:pt x="950024" y="1465702"/>
                  </a:cubicBezTo>
                  <a:lnTo>
                    <a:pt x="950024" y="1465702"/>
                  </a:lnTo>
                  <a:cubicBezTo>
                    <a:pt x="953917" y="1469594"/>
                    <a:pt x="955474" y="1475043"/>
                    <a:pt x="955474" y="1480492"/>
                  </a:cubicBezTo>
                  <a:cubicBezTo>
                    <a:pt x="957030" y="1489833"/>
                    <a:pt x="951581" y="1501510"/>
                    <a:pt x="961701" y="1509294"/>
                  </a:cubicBezTo>
                  <a:lnTo>
                    <a:pt x="961701" y="1509294"/>
                  </a:lnTo>
                  <a:cubicBezTo>
                    <a:pt x="967150" y="1517857"/>
                    <a:pt x="964815" y="1529533"/>
                    <a:pt x="971821" y="1537318"/>
                  </a:cubicBezTo>
                  <a:cubicBezTo>
                    <a:pt x="974934" y="1542767"/>
                    <a:pt x="978827" y="1548216"/>
                    <a:pt x="981940" y="1554443"/>
                  </a:cubicBezTo>
                  <a:cubicBezTo>
                    <a:pt x="988168" y="1559114"/>
                    <a:pt x="988168" y="1566120"/>
                    <a:pt x="988168" y="1572347"/>
                  </a:cubicBezTo>
                  <a:cubicBezTo>
                    <a:pt x="988946" y="1580910"/>
                    <a:pt x="986611" y="1590251"/>
                    <a:pt x="992838" y="1598035"/>
                  </a:cubicBezTo>
                  <a:cubicBezTo>
                    <a:pt x="1000623" y="1619831"/>
                    <a:pt x="1008407" y="1641628"/>
                    <a:pt x="1016191" y="1663424"/>
                  </a:cubicBezTo>
                  <a:cubicBezTo>
                    <a:pt x="1024754" y="1672765"/>
                    <a:pt x="1019305" y="1686777"/>
                    <a:pt x="1027089" y="1696118"/>
                  </a:cubicBezTo>
                  <a:cubicBezTo>
                    <a:pt x="1026311" y="1708573"/>
                    <a:pt x="1036431" y="1717136"/>
                    <a:pt x="1037988" y="1728812"/>
                  </a:cubicBezTo>
                  <a:cubicBezTo>
                    <a:pt x="1042658" y="1734261"/>
                    <a:pt x="1043437" y="1740489"/>
                    <a:pt x="1043437" y="1747495"/>
                  </a:cubicBezTo>
                  <a:cubicBezTo>
                    <a:pt x="1043437" y="1756057"/>
                    <a:pt x="1042658" y="1764620"/>
                    <a:pt x="1050442" y="1770848"/>
                  </a:cubicBezTo>
                  <a:cubicBezTo>
                    <a:pt x="1054335" y="1777075"/>
                    <a:pt x="1056670" y="1784081"/>
                    <a:pt x="1059784" y="1790309"/>
                  </a:cubicBezTo>
                  <a:cubicBezTo>
                    <a:pt x="1073017" y="1833901"/>
                    <a:pt x="1087029" y="1877493"/>
                    <a:pt x="1100262" y="1921085"/>
                  </a:cubicBezTo>
                  <a:cubicBezTo>
                    <a:pt x="1102598" y="1928091"/>
                    <a:pt x="1103376" y="1935097"/>
                    <a:pt x="1104933" y="1942103"/>
                  </a:cubicBezTo>
                  <a:cubicBezTo>
                    <a:pt x="1110382" y="1950666"/>
                    <a:pt x="1109603" y="1961564"/>
                    <a:pt x="1115053" y="1970127"/>
                  </a:cubicBezTo>
                  <a:cubicBezTo>
                    <a:pt x="1118166" y="1977911"/>
                    <a:pt x="1122058" y="1984917"/>
                    <a:pt x="1125172" y="1992701"/>
                  </a:cubicBezTo>
                  <a:cubicBezTo>
                    <a:pt x="1131400" y="1997372"/>
                    <a:pt x="1131400" y="2004378"/>
                    <a:pt x="1131400" y="2011384"/>
                  </a:cubicBezTo>
                  <a:cubicBezTo>
                    <a:pt x="1132178" y="2019946"/>
                    <a:pt x="1129064" y="2029288"/>
                    <a:pt x="1136849" y="2037072"/>
                  </a:cubicBezTo>
                  <a:cubicBezTo>
                    <a:pt x="1139962" y="2051862"/>
                    <a:pt x="1150082" y="2064317"/>
                    <a:pt x="1149304" y="2079886"/>
                  </a:cubicBezTo>
                  <a:cubicBezTo>
                    <a:pt x="1153974" y="2086892"/>
                    <a:pt x="1153974" y="2096233"/>
                    <a:pt x="1158645" y="2103239"/>
                  </a:cubicBezTo>
                  <a:lnTo>
                    <a:pt x="1159423" y="2103239"/>
                  </a:lnTo>
                  <a:cubicBezTo>
                    <a:pt x="1163315" y="2107131"/>
                    <a:pt x="1164872" y="2111802"/>
                    <a:pt x="1164872" y="2117251"/>
                  </a:cubicBezTo>
                  <a:cubicBezTo>
                    <a:pt x="1164094" y="2127370"/>
                    <a:pt x="1165651" y="2137490"/>
                    <a:pt x="1173435" y="2145274"/>
                  </a:cubicBezTo>
                  <a:cubicBezTo>
                    <a:pt x="1174214" y="2147610"/>
                    <a:pt x="1174992" y="2149945"/>
                    <a:pt x="1175770" y="2152280"/>
                  </a:cubicBezTo>
                  <a:cubicBezTo>
                    <a:pt x="1176549" y="2161622"/>
                    <a:pt x="1176549" y="2171741"/>
                    <a:pt x="1181998" y="2180304"/>
                  </a:cubicBezTo>
                  <a:cubicBezTo>
                    <a:pt x="1182776" y="2181861"/>
                    <a:pt x="1182776" y="2183418"/>
                    <a:pt x="1182776" y="2184975"/>
                  </a:cubicBezTo>
                  <a:cubicBezTo>
                    <a:pt x="1189004" y="2193537"/>
                    <a:pt x="1184333" y="2205992"/>
                    <a:pt x="1192896" y="2213777"/>
                  </a:cubicBezTo>
                  <a:cubicBezTo>
                    <a:pt x="1196010" y="2220782"/>
                    <a:pt x="1199902" y="2228567"/>
                    <a:pt x="1203015" y="2235573"/>
                  </a:cubicBezTo>
                  <a:cubicBezTo>
                    <a:pt x="1207686" y="2241022"/>
                    <a:pt x="1206908" y="2248027"/>
                    <a:pt x="1208465" y="2254255"/>
                  </a:cubicBezTo>
                  <a:cubicBezTo>
                    <a:pt x="1209243" y="2262818"/>
                    <a:pt x="1206129" y="2272159"/>
                    <a:pt x="1213913" y="2279165"/>
                  </a:cubicBezTo>
                  <a:cubicBezTo>
                    <a:pt x="1217027" y="2293955"/>
                    <a:pt x="1227147" y="2305632"/>
                    <a:pt x="1225590" y="2321979"/>
                  </a:cubicBezTo>
                  <a:cubicBezTo>
                    <a:pt x="1231818" y="2332098"/>
                    <a:pt x="1228704" y="2346110"/>
                    <a:pt x="1236488" y="2356230"/>
                  </a:cubicBezTo>
                  <a:lnTo>
                    <a:pt x="1236488" y="2356230"/>
                  </a:lnTo>
                  <a:cubicBezTo>
                    <a:pt x="1241937" y="2366349"/>
                    <a:pt x="1238045" y="2380361"/>
                    <a:pt x="1247386" y="2389702"/>
                  </a:cubicBezTo>
                  <a:cubicBezTo>
                    <a:pt x="1251278" y="2397487"/>
                    <a:pt x="1254392" y="2404493"/>
                    <a:pt x="1258284" y="2412277"/>
                  </a:cubicBezTo>
                  <a:cubicBezTo>
                    <a:pt x="1261398" y="2416948"/>
                    <a:pt x="1260619" y="2422397"/>
                    <a:pt x="1262955" y="2427067"/>
                  </a:cubicBezTo>
                  <a:cubicBezTo>
                    <a:pt x="1264512" y="2437187"/>
                    <a:pt x="1262176" y="2448085"/>
                    <a:pt x="1269182" y="2456648"/>
                  </a:cubicBezTo>
                  <a:cubicBezTo>
                    <a:pt x="1276967" y="2478444"/>
                    <a:pt x="1283972" y="2500240"/>
                    <a:pt x="1291757" y="2522036"/>
                  </a:cubicBezTo>
                  <a:cubicBezTo>
                    <a:pt x="1295649" y="2526707"/>
                    <a:pt x="1296427" y="2531377"/>
                    <a:pt x="1296427" y="2536827"/>
                  </a:cubicBezTo>
                  <a:cubicBezTo>
                    <a:pt x="1297984" y="2546946"/>
                    <a:pt x="1292535" y="2557844"/>
                    <a:pt x="1302655" y="2565628"/>
                  </a:cubicBezTo>
                  <a:cubicBezTo>
                    <a:pt x="1308882" y="2571856"/>
                    <a:pt x="1311218" y="2579640"/>
                    <a:pt x="1312775" y="2588203"/>
                  </a:cubicBezTo>
                  <a:cubicBezTo>
                    <a:pt x="1316667" y="2593652"/>
                    <a:pt x="1316667" y="2600658"/>
                    <a:pt x="1318224" y="2606886"/>
                  </a:cubicBezTo>
                  <a:cubicBezTo>
                    <a:pt x="1319002" y="2615448"/>
                    <a:pt x="1319002" y="2624790"/>
                    <a:pt x="1324451" y="2632574"/>
                  </a:cubicBezTo>
                  <a:cubicBezTo>
                    <a:pt x="1330679" y="2644250"/>
                    <a:pt x="1336128" y="2655927"/>
                    <a:pt x="1335349" y="2669939"/>
                  </a:cubicBezTo>
                  <a:cubicBezTo>
                    <a:pt x="1339241" y="2687064"/>
                    <a:pt x="1343133" y="2704968"/>
                    <a:pt x="1350139" y="2722094"/>
                  </a:cubicBezTo>
                  <a:cubicBezTo>
                    <a:pt x="1357924" y="2741555"/>
                    <a:pt x="1357145" y="2761015"/>
                    <a:pt x="1344690" y="2778919"/>
                  </a:cubicBezTo>
                  <a:cubicBezTo>
                    <a:pt x="1336906" y="2789818"/>
                    <a:pt x="1337685" y="2803051"/>
                    <a:pt x="1336128" y="2815506"/>
                  </a:cubicBezTo>
                  <a:cubicBezTo>
                    <a:pt x="1336128" y="2818619"/>
                    <a:pt x="1335349" y="2821733"/>
                    <a:pt x="1335349" y="2824847"/>
                  </a:cubicBezTo>
                  <a:cubicBezTo>
                    <a:pt x="1327565" y="2834967"/>
                    <a:pt x="1328343" y="2847421"/>
                    <a:pt x="1325230" y="2859098"/>
                  </a:cubicBezTo>
                  <a:cubicBezTo>
                    <a:pt x="1325230" y="2863769"/>
                    <a:pt x="1324451" y="2869217"/>
                    <a:pt x="1324451" y="2873888"/>
                  </a:cubicBezTo>
                  <a:cubicBezTo>
                    <a:pt x="1319780" y="2881673"/>
                    <a:pt x="1320559" y="2890235"/>
                    <a:pt x="1316667" y="2898020"/>
                  </a:cubicBezTo>
                  <a:cubicBezTo>
                    <a:pt x="1312775" y="2907361"/>
                    <a:pt x="1307325" y="2915923"/>
                    <a:pt x="1307325" y="2926043"/>
                  </a:cubicBezTo>
                  <a:cubicBezTo>
                    <a:pt x="1306547" y="2931492"/>
                    <a:pt x="1304990" y="2936163"/>
                    <a:pt x="1301877" y="2940055"/>
                  </a:cubicBezTo>
                  <a:cubicBezTo>
                    <a:pt x="1301877" y="2943169"/>
                    <a:pt x="1301098" y="2947061"/>
                    <a:pt x="1301098" y="2950175"/>
                  </a:cubicBezTo>
                  <a:cubicBezTo>
                    <a:pt x="1297984" y="2955624"/>
                    <a:pt x="1296427" y="2961851"/>
                    <a:pt x="1292535" y="2966522"/>
                  </a:cubicBezTo>
                  <a:cubicBezTo>
                    <a:pt x="1285529" y="2975085"/>
                    <a:pt x="1285529" y="2986761"/>
                    <a:pt x="1280859" y="2996881"/>
                  </a:cubicBezTo>
                  <a:cubicBezTo>
                    <a:pt x="1280859" y="2999995"/>
                    <a:pt x="1280080" y="3003108"/>
                    <a:pt x="1280080" y="3006222"/>
                  </a:cubicBezTo>
                  <a:cubicBezTo>
                    <a:pt x="1271518" y="3015563"/>
                    <a:pt x="1275410" y="3028796"/>
                    <a:pt x="1269182" y="3038916"/>
                  </a:cubicBezTo>
                  <a:cubicBezTo>
                    <a:pt x="1264512" y="3058377"/>
                    <a:pt x="1261398" y="3077838"/>
                    <a:pt x="1255171" y="3096520"/>
                  </a:cubicBezTo>
                  <a:cubicBezTo>
                    <a:pt x="1250500" y="3112089"/>
                    <a:pt x="1243494" y="3121430"/>
                    <a:pt x="1224812" y="3108197"/>
                  </a:cubicBezTo>
                  <a:cubicBezTo>
                    <a:pt x="1196010" y="3087958"/>
                    <a:pt x="1165651" y="3070054"/>
                    <a:pt x="1135292" y="3051371"/>
                  </a:cubicBezTo>
                  <a:cubicBezTo>
                    <a:pt x="1125951" y="3045922"/>
                    <a:pt x="1117388" y="3038916"/>
                    <a:pt x="1105711" y="3039695"/>
                  </a:cubicBezTo>
                  <a:cubicBezTo>
                    <a:pt x="1085472" y="3012449"/>
                    <a:pt x="1051999" y="3004665"/>
                    <a:pt x="1027089" y="2984426"/>
                  </a:cubicBezTo>
                  <a:cubicBezTo>
                    <a:pt x="1016970" y="2975085"/>
                    <a:pt x="1006072" y="2968857"/>
                    <a:pt x="993617" y="2963408"/>
                  </a:cubicBezTo>
                  <a:cubicBezTo>
                    <a:pt x="974934" y="2952510"/>
                    <a:pt x="957030" y="2941612"/>
                    <a:pt x="938348" y="2930714"/>
                  </a:cubicBezTo>
                  <a:cubicBezTo>
                    <a:pt x="932899" y="2923708"/>
                    <a:pt x="923558" y="2923708"/>
                    <a:pt x="916552" y="2919816"/>
                  </a:cubicBezTo>
                  <a:cubicBezTo>
                    <a:pt x="890863" y="2901912"/>
                    <a:pt x="865175" y="2884008"/>
                    <a:pt x="838709" y="2865325"/>
                  </a:cubicBezTo>
                  <a:cubicBezTo>
                    <a:pt x="832481" y="2859098"/>
                    <a:pt x="833259" y="2849757"/>
                    <a:pt x="828589" y="2842751"/>
                  </a:cubicBezTo>
                  <a:cubicBezTo>
                    <a:pt x="820804" y="2819398"/>
                    <a:pt x="813020" y="2796045"/>
                    <a:pt x="806014" y="2772692"/>
                  </a:cubicBezTo>
                  <a:cubicBezTo>
                    <a:pt x="801344" y="2763351"/>
                    <a:pt x="801344" y="2753231"/>
                    <a:pt x="795895" y="2743890"/>
                  </a:cubicBezTo>
                  <a:cubicBezTo>
                    <a:pt x="795116" y="2742333"/>
                    <a:pt x="794338" y="2741555"/>
                    <a:pt x="795116" y="2739998"/>
                  </a:cubicBezTo>
                  <a:cubicBezTo>
                    <a:pt x="788889" y="2728321"/>
                    <a:pt x="791224" y="2714309"/>
                    <a:pt x="782661" y="2703411"/>
                  </a:cubicBezTo>
                  <a:cubicBezTo>
                    <a:pt x="777991" y="2695627"/>
                    <a:pt x="780326" y="2685507"/>
                    <a:pt x="773320" y="2678501"/>
                  </a:cubicBezTo>
                  <a:lnTo>
                    <a:pt x="773320" y="2678501"/>
                  </a:lnTo>
                  <a:cubicBezTo>
                    <a:pt x="767871" y="2668382"/>
                    <a:pt x="769428" y="2655148"/>
                    <a:pt x="759308" y="2647364"/>
                  </a:cubicBezTo>
                  <a:cubicBezTo>
                    <a:pt x="757752" y="2644250"/>
                    <a:pt x="756973" y="2640358"/>
                    <a:pt x="756973" y="2636466"/>
                  </a:cubicBezTo>
                  <a:cubicBezTo>
                    <a:pt x="756195" y="2628682"/>
                    <a:pt x="758530" y="2619340"/>
                    <a:pt x="751524" y="2613113"/>
                  </a:cubicBezTo>
                  <a:cubicBezTo>
                    <a:pt x="748410" y="2606107"/>
                    <a:pt x="744518" y="2598323"/>
                    <a:pt x="741404" y="2591317"/>
                  </a:cubicBezTo>
                  <a:cubicBezTo>
                    <a:pt x="734399" y="2581197"/>
                    <a:pt x="735177" y="2568742"/>
                    <a:pt x="730506" y="2557844"/>
                  </a:cubicBezTo>
                  <a:cubicBezTo>
                    <a:pt x="732842" y="2542275"/>
                    <a:pt x="718830" y="2530599"/>
                    <a:pt x="718830" y="2515030"/>
                  </a:cubicBezTo>
                  <a:cubicBezTo>
                    <a:pt x="713381" y="2504911"/>
                    <a:pt x="714159" y="2492456"/>
                    <a:pt x="707932" y="2482336"/>
                  </a:cubicBezTo>
                  <a:cubicBezTo>
                    <a:pt x="707932" y="2479222"/>
                    <a:pt x="707153" y="2476108"/>
                    <a:pt x="707153" y="2472995"/>
                  </a:cubicBezTo>
                  <a:cubicBezTo>
                    <a:pt x="702483" y="2462097"/>
                    <a:pt x="703261" y="2449642"/>
                    <a:pt x="695477" y="2440301"/>
                  </a:cubicBezTo>
                  <a:cubicBezTo>
                    <a:pt x="690028" y="2433295"/>
                    <a:pt x="693920" y="2422397"/>
                    <a:pt x="686136" y="2416169"/>
                  </a:cubicBezTo>
                  <a:cubicBezTo>
                    <a:pt x="683800" y="2408385"/>
                    <a:pt x="681465" y="2400601"/>
                    <a:pt x="675238" y="2394373"/>
                  </a:cubicBezTo>
                  <a:cubicBezTo>
                    <a:pt x="669010" y="2389702"/>
                    <a:pt x="669788" y="2382696"/>
                    <a:pt x="669788" y="2376469"/>
                  </a:cubicBezTo>
                  <a:cubicBezTo>
                    <a:pt x="669788" y="2367906"/>
                    <a:pt x="670567" y="2358565"/>
                    <a:pt x="662783" y="2352338"/>
                  </a:cubicBezTo>
                  <a:cubicBezTo>
                    <a:pt x="658112" y="2344553"/>
                    <a:pt x="657333" y="2335990"/>
                    <a:pt x="654220" y="2328206"/>
                  </a:cubicBezTo>
                  <a:cubicBezTo>
                    <a:pt x="646435" y="2299404"/>
                    <a:pt x="638651" y="2271380"/>
                    <a:pt x="630867" y="2242578"/>
                  </a:cubicBezTo>
                  <a:cubicBezTo>
                    <a:pt x="624639" y="2232459"/>
                    <a:pt x="627753" y="2218447"/>
                    <a:pt x="619969" y="2209106"/>
                  </a:cubicBezTo>
                  <a:lnTo>
                    <a:pt x="619969" y="2209106"/>
                  </a:lnTo>
                  <a:cubicBezTo>
                    <a:pt x="614520" y="2198986"/>
                    <a:pt x="618412" y="2184975"/>
                    <a:pt x="609071" y="2175633"/>
                  </a:cubicBezTo>
                  <a:lnTo>
                    <a:pt x="609071" y="2175633"/>
                  </a:lnTo>
                  <a:cubicBezTo>
                    <a:pt x="603622" y="2166292"/>
                    <a:pt x="607514" y="2153058"/>
                    <a:pt x="597394" y="2145274"/>
                  </a:cubicBezTo>
                  <a:cubicBezTo>
                    <a:pt x="595837" y="2142939"/>
                    <a:pt x="595059" y="2141382"/>
                    <a:pt x="594280" y="2139047"/>
                  </a:cubicBezTo>
                  <a:cubicBezTo>
                    <a:pt x="592724" y="2129705"/>
                    <a:pt x="589610" y="2121143"/>
                    <a:pt x="584161" y="2112580"/>
                  </a:cubicBezTo>
                  <a:cubicBezTo>
                    <a:pt x="580269" y="2106352"/>
                    <a:pt x="580269" y="2098568"/>
                    <a:pt x="577155" y="2092341"/>
                  </a:cubicBezTo>
                  <a:cubicBezTo>
                    <a:pt x="577933" y="2090784"/>
                    <a:pt x="577933" y="2089227"/>
                    <a:pt x="576376" y="2087670"/>
                  </a:cubicBezTo>
                  <a:cubicBezTo>
                    <a:pt x="568592" y="2078329"/>
                    <a:pt x="572484" y="2064317"/>
                    <a:pt x="565478" y="2054976"/>
                  </a:cubicBezTo>
                  <a:cubicBezTo>
                    <a:pt x="566257" y="2039407"/>
                    <a:pt x="552245" y="2027731"/>
                    <a:pt x="553802" y="2011384"/>
                  </a:cubicBezTo>
                  <a:cubicBezTo>
                    <a:pt x="549910" y="2000486"/>
                    <a:pt x="549131" y="1988809"/>
                    <a:pt x="540568" y="1980247"/>
                  </a:cubicBezTo>
                  <a:cubicBezTo>
                    <a:pt x="539012" y="1977133"/>
                    <a:pt x="538233" y="1973240"/>
                    <a:pt x="538233" y="1969348"/>
                  </a:cubicBezTo>
                  <a:cubicBezTo>
                    <a:pt x="539012" y="1960007"/>
                    <a:pt x="534341" y="1953001"/>
                    <a:pt x="528892" y="1945995"/>
                  </a:cubicBezTo>
                  <a:cubicBezTo>
                    <a:pt x="528114" y="1943660"/>
                    <a:pt x="527335" y="1941325"/>
                    <a:pt x="527335" y="1938989"/>
                  </a:cubicBezTo>
                  <a:cubicBezTo>
                    <a:pt x="527335" y="1929648"/>
                    <a:pt x="528114" y="1919528"/>
                    <a:pt x="519551" y="1913301"/>
                  </a:cubicBezTo>
                  <a:cubicBezTo>
                    <a:pt x="517994" y="1910966"/>
                    <a:pt x="517215" y="1908631"/>
                    <a:pt x="517215" y="1906295"/>
                  </a:cubicBezTo>
                  <a:cubicBezTo>
                    <a:pt x="517215" y="1896175"/>
                    <a:pt x="516437" y="1886834"/>
                    <a:pt x="508653" y="1879828"/>
                  </a:cubicBezTo>
                  <a:cubicBezTo>
                    <a:pt x="507874" y="1877493"/>
                    <a:pt x="506317" y="1875158"/>
                    <a:pt x="506317" y="1872822"/>
                  </a:cubicBezTo>
                  <a:cubicBezTo>
                    <a:pt x="504761" y="1863481"/>
                    <a:pt x="508653" y="1853361"/>
                    <a:pt x="500090" y="1845577"/>
                  </a:cubicBezTo>
                  <a:cubicBezTo>
                    <a:pt x="496976" y="1838572"/>
                    <a:pt x="493084" y="1830787"/>
                    <a:pt x="489970" y="1823781"/>
                  </a:cubicBezTo>
                  <a:cubicBezTo>
                    <a:pt x="485300" y="1819111"/>
                    <a:pt x="486078" y="1812105"/>
                    <a:pt x="483743" y="1805877"/>
                  </a:cubicBezTo>
                  <a:cubicBezTo>
                    <a:pt x="482964" y="1797315"/>
                    <a:pt x="482964" y="1787973"/>
                    <a:pt x="478294" y="1780189"/>
                  </a:cubicBezTo>
                  <a:cubicBezTo>
                    <a:pt x="471288" y="1758393"/>
                    <a:pt x="463503" y="1736596"/>
                    <a:pt x="456498" y="1714022"/>
                  </a:cubicBezTo>
                  <a:cubicBezTo>
                    <a:pt x="453384" y="1710130"/>
                    <a:pt x="454162" y="1703903"/>
                    <a:pt x="451827" y="1699232"/>
                  </a:cubicBezTo>
                  <a:cubicBezTo>
                    <a:pt x="450270" y="1689112"/>
                    <a:pt x="451827" y="1678993"/>
                    <a:pt x="444821" y="1670430"/>
                  </a:cubicBezTo>
                  <a:lnTo>
                    <a:pt x="444043" y="1670430"/>
                  </a:lnTo>
                  <a:cubicBezTo>
                    <a:pt x="440150" y="1663424"/>
                    <a:pt x="440150" y="1654083"/>
                    <a:pt x="434702" y="1647077"/>
                  </a:cubicBezTo>
                  <a:lnTo>
                    <a:pt x="433923" y="1647855"/>
                  </a:lnTo>
                  <a:cubicBezTo>
                    <a:pt x="430031" y="1643963"/>
                    <a:pt x="430809" y="1637736"/>
                    <a:pt x="429252" y="1633065"/>
                  </a:cubicBezTo>
                  <a:cubicBezTo>
                    <a:pt x="427695" y="1622945"/>
                    <a:pt x="428474" y="1612826"/>
                    <a:pt x="423025" y="1603484"/>
                  </a:cubicBezTo>
                  <a:cubicBezTo>
                    <a:pt x="412905" y="1586359"/>
                    <a:pt x="414462" y="1564563"/>
                    <a:pt x="402007" y="1548216"/>
                  </a:cubicBezTo>
                  <a:cubicBezTo>
                    <a:pt x="395001" y="1538096"/>
                    <a:pt x="397337" y="1524863"/>
                    <a:pt x="391109" y="1513965"/>
                  </a:cubicBezTo>
                  <a:cubicBezTo>
                    <a:pt x="392666" y="1495282"/>
                    <a:pt x="377876" y="1479713"/>
                    <a:pt x="378654" y="1461031"/>
                  </a:cubicBezTo>
                  <a:cubicBezTo>
                    <a:pt x="371648" y="1444684"/>
                    <a:pt x="372427" y="1432229"/>
                    <a:pt x="365421" y="1422110"/>
                  </a:cubicBezTo>
                  <a:close/>
                </a:path>
              </a:pathLst>
            </a:custGeom>
            <a:solidFill>
              <a:schemeClr val="accent2"/>
            </a:solidFill>
            <a:ln w="77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" name="Imagen 29">
            <a:extLst>
              <a:ext uri="{FF2B5EF4-FFF2-40B4-BE49-F238E27FC236}">
                <a16:creationId xmlns:a16="http://schemas.microsoft.com/office/drawing/2014/main" id="{B971FC1F-9A6C-1E09-A748-D8157E23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06" y="3001756"/>
            <a:ext cx="3788760" cy="385624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80FD41E1-BE30-D262-BB18-072032727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774" y="70242"/>
            <a:ext cx="3407747" cy="35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Infografía del Modelo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1AE25-A6D0-4492-ADA7-65FFE2B80B5D}"/>
              </a:ext>
            </a:extLst>
          </p:cNvPr>
          <p:cNvGrpSpPr/>
          <p:nvPr/>
        </p:nvGrpSpPr>
        <p:grpSpPr>
          <a:xfrm>
            <a:off x="951073" y="1832587"/>
            <a:ext cx="3620927" cy="4023805"/>
            <a:chOff x="2205261" y="2207419"/>
            <a:chExt cx="3367212" cy="3741861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5ED952A3-9DEE-4E0D-A795-8FAA9FED1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660" y="2207419"/>
              <a:ext cx="3198813" cy="3487737"/>
            </a:xfrm>
            <a:custGeom>
              <a:avLst/>
              <a:gdLst>
                <a:gd name="T0" fmla="*/ 630 w 853"/>
                <a:gd name="T1" fmla="*/ 372 h 930"/>
                <a:gd name="T2" fmla="*/ 717 w 853"/>
                <a:gd name="T3" fmla="*/ 372 h 930"/>
                <a:gd name="T4" fmla="*/ 765 w 853"/>
                <a:gd name="T5" fmla="*/ 502 h 930"/>
                <a:gd name="T6" fmla="*/ 766 w 853"/>
                <a:gd name="T7" fmla="*/ 511 h 930"/>
                <a:gd name="T8" fmla="*/ 759 w 853"/>
                <a:gd name="T9" fmla="*/ 664 h 930"/>
                <a:gd name="T10" fmla="*/ 758 w 853"/>
                <a:gd name="T11" fmla="*/ 669 h 930"/>
                <a:gd name="T12" fmla="*/ 715 w 853"/>
                <a:gd name="T13" fmla="*/ 802 h 930"/>
                <a:gd name="T14" fmla="*/ 707 w 853"/>
                <a:gd name="T15" fmla="*/ 817 h 930"/>
                <a:gd name="T16" fmla="*/ 655 w 853"/>
                <a:gd name="T17" fmla="*/ 923 h 930"/>
                <a:gd name="T18" fmla="*/ 259 w 853"/>
                <a:gd name="T19" fmla="*/ 876 h 930"/>
                <a:gd name="T20" fmla="*/ 0 w 853"/>
                <a:gd name="T21" fmla="*/ 852 h 930"/>
                <a:gd name="T22" fmla="*/ 0 w 853"/>
                <a:gd name="T23" fmla="*/ 447 h 930"/>
                <a:gd name="T24" fmla="*/ 253 w 853"/>
                <a:gd name="T25" fmla="*/ 435 h 930"/>
                <a:gd name="T26" fmla="*/ 412 w 853"/>
                <a:gd name="T27" fmla="*/ 309 h 930"/>
                <a:gd name="T28" fmla="*/ 554 w 853"/>
                <a:gd name="T29" fmla="*/ 137 h 930"/>
                <a:gd name="T30" fmla="*/ 667 w 853"/>
                <a:gd name="T31" fmla="*/ 210 h 930"/>
                <a:gd name="T32" fmla="*/ 600 w 853"/>
                <a:gd name="T33" fmla="*/ 335 h 930"/>
                <a:gd name="T34" fmla="*/ 630 w 853"/>
                <a:gd name="T35" fmla="*/ 37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3" h="930">
                  <a:moveTo>
                    <a:pt x="630" y="372"/>
                  </a:moveTo>
                  <a:cubicBezTo>
                    <a:pt x="717" y="372"/>
                    <a:pt x="717" y="372"/>
                    <a:pt x="717" y="372"/>
                  </a:cubicBezTo>
                  <a:cubicBezTo>
                    <a:pt x="800" y="372"/>
                    <a:pt x="811" y="470"/>
                    <a:pt x="765" y="502"/>
                  </a:cubicBezTo>
                  <a:cubicBezTo>
                    <a:pt x="754" y="510"/>
                    <a:pt x="752" y="506"/>
                    <a:pt x="766" y="511"/>
                  </a:cubicBezTo>
                  <a:cubicBezTo>
                    <a:pt x="853" y="540"/>
                    <a:pt x="828" y="657"/>
                    <a:pt x="759" y="664"/>
                  </a:cubicBezTo>
                  <a:cubicBezTo>
                    <a:pt x="746" y="666"/>
                    <a:pt x="746" y="663"/>
                    <a:pt x="758" y="669"/>
                  </a:cubicBezTo>
                  <a:cubicBezTo>
                    <a:pt x="809" y="697"/>
                    <a:pt x="794" y="801"/>
                    <a:pt x="715" y="802"/>
                  </a:cubicBezTo>
                  <a:cubicBezTo>
                    <a:pt x="680" y="802"/>
                    <a:pt x="693" y="800"/>
                    <a:pt x="707" y="817"/>
                  </a:cubicBezTo>
                  <a:cubicBezTo>
                    <a:pt x="737" y="853"/>
                    <a:pt x="726" y="920"/>
                    <a:pt x="655" y="923"/>
                  </a:cubicBezTo>
                  <a:cubicBezTo>
                    <a:pt x="534" y="929"/>
                    <a:pt x="376" y="930"/>
                    <a:pt x="259" y="876"/>
                  </a:cubicBezTo>
                  <a:cubicBezTo>
                    <a:pt x="162" y="830"/>
                    <a:pt x="104" y="852"/>
                    <a:pt x="0" y="85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96" y="450"/>
                    <a:pt x="161" y="475"/>
                    <a:pt x="253" y="435"/>
                  </a:cubicBezTo>
                  <a:cubicBezTo>
                    <a:pt x="322" y="404"/>
                    <a:pt x="360" y="368"/>
                    <a:pt x="412" y="309"/>
                  </a:cubicBezTo>
                  <a:cubicBezTo>
                    <a:pt x="466" y="248"/>
                    <a:pt x="522" y="220"/>
                    <a:pt x="554" y="137"/>
                  </a:cubicBezTo>
                  <a:cubicBezTo>
                    <a:pt x="594" y="0"/>
                    <a:pt x="700" y="95"/>
                    <a:pt x="667" y="210"/>
                  </a:cubicBezTo>
                  <a:cubicBezTo>
                    <a:pt x="647" y="266"/>
                    <a:pt x="631" y="295"/>
                    <a:pt x="600" y="335"/>
                  </a:cubicBezTo>
                  <a:cubicBezTo>
                    <a:pt x="586" y="354"/>
                    <a:pt x="593" y="372"/>
                    <a:pt x="630" y="3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perspectiveLeft">
                <a:rot lat="1500000" lon="900000" rev="0"/>
              </a:camera>
              <a:lightRig rig="balanced" dir="t"/>
            </a:scene3d>
            <a:sp3d extrusionH="254000">
              <a:bevelT w="0" h="0"/>
              <a:bevelB w="0" h="0"/>
              <a:extrusionClr>
                <a:schemeClr val="accent4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9E122449-3E55-4CEE-8C62-1A7E308E8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702" y="2293144"/>
              <a:ext cx="3198813" cy="3487737"/>
            </a:xfrm>
            <a:custGeom>
              <a:avLst/>
              <a:gdLst>
                <a:gd name="T0" fmla="*/ 630 w 853"/>
                <a:gd name="T1" fmla="*/ 372 h 930"/>
                <a:gd name="T2" fmla="*/ 717 w 853"/>
                <a:gd name="T3" fmla="*/ 372 h 930"/>
                <a:gd name="T4" fmla="*/ 765 w 853"/>
                <a:gd name="T5" fmla="*/ 502 h 930"/>
                <a:gd name="T6" fmla="*/ 766 w 853"/>
                <a:gd name="T7" fmla="*/ 511 h 930"/>
                <a:gd name="T8" fmla="*/ 759 w 853"/>
                <a:gd name="T9" fmla="*/ 664 h 930"/>
                <a:gd name="T10" fmla="*/ 758 w 853"/>
                <a:gd name="T11" fmla="*/ 669 h 930"/>
                <a:gd name="T12" fmla="*/ 715 w 853"/>
                <a:gd name="T13" fmla="*/ 802 h 930"/>
                <a:gd name="T14" fmla="*/ 707 w 853"/>
                <a:gd name="T15" fmla="*/ 817 h 930"/>
                <a:gd name="T16" fmla="*/ 655 w 853"/>
                <a:gd name="T17" fmla="*/ 923 h 930"/>
                <a:gd name="T18" fmla="*/ 259 w 853"/>
                <a:gd name="T19" fmla="*/ 876 h 930"/>
                <a:gd name="T20" fmla="*/ 0 w 853"/>
                <a:gd name="T21" fmla="*/ 852 h 930"/>
                <a:gd name="T22" fmla="*/ 0 w 853"/>
                <a:gd name="T23" fmla="*/ 447 h 930"/>
                <a:gd name="T24" fmla="*/ 253 w 853"/>
                <a:gd name="T25" fmla="*/ 435 h 930"/>
                <a:gd name="T26" fmla="*/ 412 w 853"/>
                <a:gd name="T27" fmla="*/ 309 h 930"/>
                <a:gd name="T28" fmla="*/ 554 w 853"/>
                <a:gd name="T29" fmla="*/ 137 h 930"/>
                <a:gd name="T30" fmla="*/ 667 w 853"/>
                <a:gd name="T31" fmla="*/ 210 h 930"/>
                <a:gd name="T32" fmla="*/ 600 w 853"/>
                <a:gd name="T33" fmla="*/ 335 h 930"/>
                <a:gd name="T34" fmla="*/ 630 w 853"/>
                <a:gd name="T35" fmla="*/ 37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3" h="930">
                  <a:moveTo>
                    <a:pt x="630" y="372"/>
                  </a:moveTo>
                  <a:cubicBezTo>
                    <a:pt x="717" y="372"/>
                    <a:pt x="717" y="372"/>
                    <a:pt x="717" y="372"/>
                  </a:cubicBezTo>
                  <a:cubicBezTo>
                    <a:pt x="800" y="372"/>
                    <a:pt x="811" y="470"/>
                    <a:pt x="765" y="502"/>
                  </a:cubicBezTo>
                  <a:cubicBezTo>
                    <a:pt x="754" y="510"/>
                    <a:pt x="752" y="506"/>
                    <a:pt x="766" y="511"/>
                  </a:cubicBezTo>
                  <a:cubicBezTo>
                    <a:pt x="853" y="540"/>
                    <a:pt x="828" y="657"/>
                    <a:pt x="759" y="664"/>
                  </a:cubicBezTo>
                  <a:cubicBezTo>
                    <a:pt x="746" y="666"/>
                    <a:pt x="746" y="663"/>
                    <a:pt x="758" y="669"/>
                  </a:cubicBezTo>
                  <a:cubicBezTo>
                    <a:pt x="809" y="697"/>
                    <a:pt x="794" y="801"/>
                    <a:pt x="715" y="802"/>
                  </a:cubicBezTo>
                  <a:cubicBezTo>
                    <a:pt x="680" y="802"/>
                    <a:pt x="693" y="800"/>
                    <a:pt x="707" y="817"/>
                  </a:cubicBezTo>
                  <a:cubicBezTo>
                    <a:pt x="737" y="853"/>
                    <a:pt x="726" y="920"/>
                    <a:pt x="655" y="923"/>
                  </a:cubicBezTo>
                  <a:cubicBezTo>
                    <a:pt x="534" y="929"/>
                    <a:pt x="376" y="930"/>
                    <a:pt x="259" y="876"/>
                  </a:cubicBezTo>
                  <a:cubicBezTo>
                    <a:pt x="162" y="830"/>
                    <a:pt x="104" y="852"/>
                    <a:pt x="0" y="85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96" y="450"/>
                    <a:pt x="161" y="475"/>
                    <a:pt x="253" y="435"/>
                  </a:cubicBezTo>
                  <a:cubicBezTo>
                    <a:pt x="322" y="404"/>
                    <a:pt x="360" y="368"/>
                    <a:pt x="412" y="309"/>
                  </a:cubicBezTo>
                  <a:cubicBezTo>
                    <a:pt x="466" y="248"/>
                    <a:pt x="522" y="220"/>
                    <a:pt x="554" y="137"/>
                  </a:cubicBezTo>
                  <a:cubicBezTo>
                    <a:pt x="594" y="0"/>
                    <a:pt x="700" y="95"/>
                    <a:pt x="667" y="210"/>
                  </a:cubicBezTo>
                  <a:cubicBezTo>
                    <a:pt x="647" y="266"/>
                    <a:pt x="631" y="295"/>
                    <a:pt x="600" y="335"/>
                  </a:cubicBezTo>
                  <a:cubicBezTo>
                    <a:pt x="586" y="354"/>
                    <a:pt x="593" y="372"/>
                    <a:pt x="630" y="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cene3d>
              <a:camera prst="perspectiveLeft">
                <a:rot lat="1500000" lon="900000" rev="0"/>
              </a:camera>
              <a:lightRig rig="balanced" dir="t"/>
            </a:scene3d>
            <a:sp3d extrusionH="254000">
              <a:bevelT w="0" h="0"/>
              <a:bevelB w="0" h="0"/>
              <a:extrusionClr>
                <a:schemeClr val="accent3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8D87BAB8-F155-4812-94D9-E4204361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666" y="2380010"/>
              <a:ext cx="3198813" cy="3487737"/>
            </a:xfrm>
            <a:custGeom>
              <a:avLst/>
              <a:gdLst>
                <a:gd name="T0" fmla="*/ 630 w 853"/>
                <a:gd name="T1" fmla="*/ 372 h 930"/>
                <a:gd name="T2" fmla="*/ 717 w 853"/>
                <a:gd name="T3" fmla="*/ 372 h 930"/>
                <a:gd name="T4" fmla="*/ 765 w 853"/>
                <a:gd name="T5" fmla="*/ 502 h 930"/>
                <a:gd name="T6" fmla="*/ 766 w 853"/>
                <a:gd name="T7" fmla="*/ 511 h 930"/>
                <a:gd name="T8" fmla="*/ 759 w 853"/>
                <a:gd name="T9" fmla="*/ 664 h 930"/>
                <a:gd name="T10" fmla="*/ 758 w 853"/>
                <a:gd name="T11" fmla="*/ 669 h 930"/>
                <a:gd name="T12" fmla="*/ 715 w 853"/>
                <a:gd name="T13" fmla="*/ 802 h 930"/>
                <a:gd name="T14" fmla="*/ 707 w 853"/>
                <a:gd name="T15" fmla="*/ 817 h 930"/>
                <a:gd name="T16" fmla="*/ 655 w 853"/>
                <a:gd name="T17" fmla="*/ 923 h 930"/>
                <a:gd name="T18" fmla="*/ 259 w 853"/>
                <a:gd name="T19" fmla="*/ 876 h 930"/>
                <a:gd name="T20" fmla="*/ 0 w 853"/>
                <a:gd name="T21" fmla="*/ 852 h 930"/>
                <a:gd name="T22" fmla="*/ 0 w 853"/>
                <a:gd name="T23" fmla="*/ 447 h 930"/>
                <a:gd name="T24" fmla="*/ 253 w 853"/>
                <a:gd name="T25" fmla="*/ 435 h 930"/>
                <a:gd name="T26" fmla="*/ 412 w 853"/>
                <a:gd name="T27" fmla="*/ 309 h 930"/>
                <a:gd name="T28" fmla="*/ 554 w 853"/>
                <a:gd name="T29" fmla="*/ 137 h 930"/>
                <a:gd name="T30" fmla="*/ 667 w 853"/>
                <a:gd name="T31" fmla="*/ 210 h 930"/>
                <a:gd name="T32" fmla="*/ 600 w 853"/>
                <a:gd name="T33" fmla="*/ 335 h 930"/>
                <a:gd name="T34" fmla="*/ 630 w 853"/>
                <a:gd name="T35" fmla="*/ 37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3" h="930">
                  <a:moveTo>
                    <a:pt x="630" y="372"/>
                  </a:moveTo>
                  <a:cubicBezTo>
                    <a:pt x="717" y="372"/>
                    <a:pt x="717" y="372"/>
                    <a:pt x="717" y="372"/>
                  </a:cubicBezTo>
                  <a:cubicBezTo>
                    <a:pt x="800" y="372"/>
                    <a:pt x="811" y="470"/>
                    <a:pt x="765" y="502"/>
                  </a:cubicBezTo>
                  <a:cubicBezTo>
                    <a:pt x="754" y="510"/>
                    <a:pt x="752" y="506"/>
                    <a:pt x="766" y="511"/>
                  </a:cubicBezTo>
                  <a:cubicBezTo>
                    <a:pt x="853" y="540"/>
                    <a:pt x="828" y="657"/>
                    <a:pt x="759" y="664"/>
                  </a:cubicBezTo>
                  <a:cubicBezTo>
                    <a:pt x="746" y="666"/>
                    <a:pt x="746" y="663"/>
                    <a:pt x="758" y="669"/>
                  </a:cubicBezTo>
                  <a:cubicBezTo>
                    <a:pt x="809" y="697"/>
                    <a:pt x="794" y="801"/>
                    <a:pt x="715" y="802"/>
                  </a:cubicBezTo>
                  <a:cubicBezTo>
                    <a:pt x="680" y="802"/>
                    <a:pt x="693" y="800"/>
                    <a:pt x="707" y="817"/>
                  </a:cubicBezTo>
                  <a:cubicBezTo>
                    <a:pt x="737" y="853"/>
                    <a:pt x="726" y="920"/>
                    <a:pt x="655" y="923"/>
                  </a:cubicBezTo>
                  <a:cubicBezTo>
                    <a:pt x="534" y="929"/>
                    <a:pt x="376" y="930"/>
                    <a:pt x="259" y="876"/>
                  </a:cubicBezTo>
                  <a:cubicBezTo>
                    <a:pt x="162" y="830"/>
                    <a:pt x="104" y="852"/>
                    <a:pt x="0" y="85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96" y="450"/>
                    <a:pt x="161" y="475"/>
                    <a:pt x="253" y="435"/>
                  </a:cubicBezTo>
                  <a:cubicBezTo>
                    <a:pt x="322" y="404"/>
                    <a:pt x="360" y="368"/>
                    <a:pt x="412" y="309"/>
                  </a:cubicBezTo>
                  <a:cubicBezTo>
                    <a:pt x="466" y="248"/>
                    <a:pt x="522" y="220"/>
                    <a:pt x="554" y="137"/>
                  </a:cubicBezTo>
                  <a:cubicBezTo>
                    <a:pt x="594" y="0"/>
                    <a:pt x="700" y="95"/>
                    <a:pt x="667" y="210"/>
                  </a:cubicBezTo>
                  <a:cubicBezTo>
                    <a:pt x="647" y="266"/>
                    <a:pt x="631" y="295"/>
                    <a:pt x="600" y="335"/>
                  </a:cubicBezTo>
                  <a:cubicBezTo>
                    <a:pt x="586" y="354"/>
                    <a:pt x="593" y="372"/>
                    <a:pt x="630" y="3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scene3d>
              <a:camera prst="perspectiveLeft">
                <a:rot lat="1500000" lon="900000" rev="0"/>
              </a:camera>
              <a:lightRig rig="balanced" dir="t"/>
            </a:scene3d>
            <a:sp3d extrusionH="254000">
              <a:bevelT w="0" h="0"/>
              <a:bevelB w="0" h="0"/>
              <a:extrusionClr>
                <a:schemeClr val="accent2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B182F9D1-267B-4E97-B581-282E58AE4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5261" y="2461543"/>
              <a:ext cx="3198813" cy="3487737"/>
            </a:xfrm>
            <a:custGeom>
              <a:avLst/>
              <a:gdLst>
                <a:gd name="T0" fmla="*/ 630 w 853"/>
                <a:gd name="T1" fmla="*/ 372 h 930"/>
                <a:gd name="T2" fmla="*/ 717 w 853"/>
                <a:gd name="T3" fmla="*/ 372 h 930"/>
                <a:gd name="T4" fmla="*/ 765 w 853"/>
                <a:gd name="T5" fmla="*/ 502 h 930"/>
                <a:gd name="T6" fmla="*/ 766 w 853"/>
                <a:gd name="T7" fmla="*/ 511 h 930"/>
                <a:gd name="T8" fmla="*/ 759 w 853"/>
                <a:gd name="T9" fmla="*/ 664 h 930"/>
                <a:gd name="T10" fmla="*/ 758 w 853"/>
                <a:gd name="T11" fmla="*/ 669 h 930"/>
                <a:gd name="T12" fmla="*/ 715 w 853"/>
                <a:gd name="T13" fmla="*/ 802 h 930"/>
                <a:gd name="T14" fmla="*/ 707 w 853"/>
                <a:gd name="T15" fmla="*/ 817 h 930"/>
                <a:gd name="T16" fmla="*/ 655 w 853"/>
                <a:gd name="T17" fmla="*/ 923 h 930"/>
                <a:gd name="T18" fmla="*/ 259 w 853"/>
                <a:gd name="T19" fmla="*/ 876 h 930"/>
                <a:gd name="T20" fmla="*/ 0 w 853"/>
                <a:gd name="T21" fmla="*/ 852 h 930"/>
                <a:gd name="T22" fmla="*/ 0 w 853"/>
                <a:gd name="T23" fmla="*/ 447 h 930"/>
                <a:gd name="T24" fmla="*/ 253 w 853"/>
                <a:gd name="T25" fmla="*/ 435 h 930"/>
                <a:gd name="T26" fmla="*/ 412 w 853"/>
                <a:gd name="T27" fmla="*/ 309 h 930"/>
                <a:gd name="T28" fmla="*/ 554 w 853"/>
                <a:gd name="T29" fmla="*/ 137 h 930"/>
                <a:gd name="T30" fmla="*/ 667 w 853"/>
                <a:gd name="T31" fmla="*/ 210 h 930"/>
                <a:gd name="T32" fmla="*/ 600 w 853"/>
                <a:gd name="T33" fmla="*/ 335 h 930"/>
                <a:gd name="T34" fmla="*/ 630 w 853"/>
                <a:gd name="T35" fmla="*/ 37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3" h="930">
                  <a:moveTo>
                    <a:pt x="630" y="372"/>
                  </a:moveTo>
                  <a:cubicBezTo>
                    <a:pt x="717" y="372"/>
                    <a:pt x="717" y="372"/>
                    <a:pt x="717" y="372"/>
                  </a:cubicBezTo>
                  <a:cubicBezTo>
                    <a:pt x="800" y="372"/>
                    <a:pt x="811" y="470"/>
                    <a:pt x="765" y="502"/>
                  </a:cubicBezTo>
                  <a:cubicBezTo>
                    <a:pt x="754" y="510"/>
                    <a:pt x="752" y="506"/>
                    <a:pt x="766" y="511"/>
                  </a:cubicBezTo>
                  <a:cubicBezTo>
                    <a:pt x="853" y="540"/>
                    <a:pt x="828" y="657"/>
                    <a:pt x="759" y="664"/>
                  </a:cubicBezTo>
                  <a:cubicBezTo>
                    <a:pt x="746" y="666"/>
                    <a:pt x="746" y="663"/>
                    <a:pt x="758" y="669"/>
                  </a:cubicBezTo>
                  <a:cubicBezTo>
                    <a:pt x="809" y="697"/>
                    <a:pt x="794" y="801"/>
                    <a:pt x="715" y="802"/>
                  </a:cubicBezTo>
                  <a:cubicBezTo>
                    <a:pt x="680" y="802"/>
                    <a:pt x="693" y="800"/>
                    <a:pt x="707" y="817"/>
                  </a:cubicBezTo>
                  <a:cubicBezTo>
                    <a:pt x="737" y="853"/>
                    <a:pt x="726" y="920"/>
                    <a:pt x="655" y="923"/>
                  </a:cubicBezTo>
                  <a:cubicBezTo>
                    <a:pt x="534" y="929"/>
                    <a:pt x="376" y="930"/>
                    <a:pt x="259" y="876"/>
                  </a:cubicBezTo>
                  <a:cubicBezTo>
                    <a:pt x="162" y="830"/>
                    <a:pt x="104" y="852"/>
                    <a:pt x="0" y="85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96" y="450"/>
                    <a:pt x="161" y="475"/>
                    <a:pt x="253" y="435"/>
                  </a:cubicBezTo>
                  <a:cubicBezTo>
                    <a:pt x="322" y="404"/>
                    <a:pt x="360" y="368"/>
                    <a:pt x="412" y="309"/>
                  </a:cubicBezTo>
                  <a:cubicBezTo>
                    <a:pt x="466" y="248"/>
                    <a:pt x="522" y="220"/>
                    <a:pt x="554" y="137"/>
                  </a:cubicBezTo>
                  <a:cubicBezTo>
                    <a:pt x="594" y="0"/>
                    <a:pt x="700" y="95"/>
                    <a:pt x="667" y="210"/>
                  </a:cubicBezTo>
                  <a:cubicBezTo>
                    <a:pt x="647" y="266"/>
                    <a:pt x="631" y="295"/>
                    <a:pt x="600" y="335"/>
                  </a:cubicBezTo>
                  <a:cubicBezTo>
                    <a:pt x="586" y="354"/>
                    <a:pt x="593" y="372"/>
                    <a:pt x="630" y="3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scene3d>
              <a:camera prst="perspectiveLeft">
                <a:rot lat="1500000" lon="900000" rev="0"/>
              </a:camera>
              <a:lightRig rig="threePt" dir="t"/>
            </a:scene3d>
            <a:sp3d extrusionH="254000">
              <a:bevelT w="0" h="0"/>
              <a:extrusionClr>
                <a:schemeClr val="accent1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25F7E6-4FC4-4246-8461-F7974183A69D}"/>
              </a:ext>
            </a:extLst>
          </p:cNvPr>
          <p:cNvGrpSpPr/>
          <p:nvPr/>
        </p:nvGrpSpPr>
        <p:grpSpPr>
          <a:xfrm>
            <a:off x="6104804" y="1759276"/>
            <a:ext cx="5246148" cy="677878"/>
            <a:chOff x="6104804" y="2010509"/>
            <a:chExt cx="4094271" cy="67787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61E824-6E38-43DD-AB76-98261117D22D}"/>
                </a:ext>
              </a:extLst>
            </p:cNvPr>
            <p:cNvSpPr txBox="1"/>
            <p:nvPr/>
          </p:nvSpPr>
          <p:spPr>
            <a:xfrm>
              <a:off x="6109889" y="2226722"/>
              <a:ext cx="4027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 desarrollo un modelo de aprendizaje de máquina con 16 variables de entrenamiento, estas variables provenientes de las estrategias de ventas.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1C92D1-A48D-474D-8ECB-B319BFF558F6}"/>
                </a:ext>
              </a:extLst>
            </p:cNvPr>
            <p:cNvSpPr txBox="1"/>
            <p:nvPr/>
          </p:nvSpPr>
          <p:spPr>
            <a:xfrm>
              <a:off x="6104804" y="2010509"/>
              <a:ext cx="4094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Datos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08B121F-7323-4DF9-932B-09A5D28A4A57}"/>
              </a:ext>
            </a:extLst>
          </p:cNvPr>
          <p:cNvSpPr txBox="1"/>
          <p:nvPr/>
        </p:nvSpPr>
        <p:spPr>
          <a:xfrm>
            <a:off x="5108297" y="1775051"/>
            <a:ext cx="964679" cy="83099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</a:rPr>
              <a:t>01</a:t>
            </a:r>
          </a:p>
        </p:txBody>
      </p:sp>
      <p:grpSp>
        <p:nvGrpSpPr>
          <p:cNvPr id="12" name="그룹 5">
            <a:extLst>
              <a:ext uri="{FF2B5EF4-FFF2-40B4-BE49-F238E27FC236}">
                <a16:creationId xmlns:a16="http://schemas.microsoft.com/office/drawing/2014/main" id="{AAA75684-0C35-4490-9FB6-CD0F836ED54E}"/>
              </a:ext>
            </a:extLst>
          </p:cNvPr>
          <p:cNvGrpSpPr/>
          <p:nvPr/>
        </p:nvGrpSpPr>
        <p:grpSpPr>
          <a:xfrm>
            <a:off x="6104806" y="2904329"/>
            <a:ext cx="5166932" cy="862544"/>
            <a:chOff x="6104806" y="2944738"/>
            <a:chExt cx="4032448" cy="8625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C186BC-5562-415A-AF37-6735F6E8D48E}"/>
                </a:ext>
              </a:extLst>
            </p:cNvPr>
            <p:cNvSpPr txBox="1"/>
            <p:nvPr/>
          </p:nvSpPr>
          <p:spPr>
            <a:xfrm>
              <a:off x="6109889" y="3160951"/>
              <a:ext cx="40273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 modelo creado, tiene como objetivo predecir en base en las características de los nuevos clientes o características recolectadas en nuevas llamadas, identificar si el cliente adquirirá o no una suscripción.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8F6627-EDD2-444F-AE0D-E6F4002CD970}"/>
                </a:ext>
              </a:extLst>
            </p:cNvPr>
            <p:cNvSpPr txBox="1"/>
            <p:nvPr/>
          </p:nvSpPr>
          <p:spPr>
            <a:xfrm>
              <a:off x="6104806" y="2944738"/>
              <a:ext cx="4032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Objetivo Modelo	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92937C3-4A0B-4935-8735-11E4A316F243}"/>
              </a:ext>
            </a:extLst>
          </p:cNvPr>
          <p:cNvSpPr txBox="1"/>
          <p:nvPr/>
        </p:nvSpPr>
        <p:spPr>
          <a:xfrm>
            <a:off x="5108297" y="2920105"/>
            <a:ext cx="964679" cy="83099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</a:rPr>
              <a:t>02</a:t>
            </a:r>
          </a:p>
        </p:txBody>
      </p:sp>
      <p:grpSp>
        <p:nvGrpSpPr>
          <p:cNvPr id="16" name="그룹 4">
            <a:extLst>
              <a:ext uri="{FF2B5EF4-FFF2-40B4-BE49-F238E27FC236}">
                <a16:creationId xmlns:a16="http://schemas.microsoft.com/office/drawing/2014/main" id="{BDC416A0-4C81-4F52-A90B-76F6DA00D15F}"/>
              </a:ext>
            </a:extLst>
          </p:cNvPr>
          <p:cNvGrpSpPr/>
          <p:nvPr/>
        </p:nvGrpSpPr>
        <p:grpSpPr>
          <a:xfrm>
            <a:off x="6104806" y="4049382"/>
            <a:ext cx="5166932" cy="1047210"/>
            <a:chOff x="6104806" y="3882717"/>
            <a:chExt cx="4032448" cy="10472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6304BB-79B0-46F7-9ACC-C682C92A4C36}"/>
                </a:ext>
              </a:extLst>
            </p:cNvPr>
            <p:cNvSpPr txBox="1"/>
            <p:nvPr/>
          </p:nvSpPr>
          <p:spPr>
            <a:xfrm>
              <a:off x="6109889" y="4098930"/>
              <a:ext cx="40273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 obtuvieron como resultado métricas superiores a un 80% con respecto al modelo, esto da confiabilidad a la hora de basarse en herramienta de toma de decisiones para saber si el cliente adquiere o no la suscripción.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2A6D667-DDBB-4896-A157-DA45267CE610}"/>
                </a:ext>
              </a:extLst>
            </p:cNvPr>
            <p:cNvSpPr txBox="1"/>
            <p:nvPr/>
          </p:nvSpPr>
          <p:spPr>
            <a:xfrm>
              <a:off x="6104806" y="3882717"/>
              <a:ext cx="4032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Métricas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414A524-EB36-479F-AD86-814D4F688061}"/>
              </a:ext>
            </a:extLst>
          </p:cNvPr>
          <p:cNvSpPr txBox="1"/>
          <p:nvPr/>
        </p:nvSpPr>
        <p:spPr>
          <a:xfrm>
            <a:off x="5108297" y="4065157"/>
            <a:ext cx="964679" cy="83099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5400" dirty="0">
                <a:solidFill>
                  <a:schemeClr val="accent3"/>
                </a:solidFill>
              </a:rPr>
              <a:t>03</a:t>
            </a:r>
          </a:p>
        </p:txBody>
      </p:sp>
      <p:grpSp>
        <p:nvGrpSpPr>
          <p:cNvPr id="20" name="그룹 3">
            <a:extLst>
              <a:ext uri="{FF2B5EF4-FFF2-40B4-BE49-F238E27FC236}">
                <a16:creationId xmlns:a16="http://schemas.microsoft.com/office/drawing/2014/main" id="{4F2B4956-D16D-4488-A8CD-43EF894D486D}"/>
              </a:ext>
            </a:extLst>
          </p:cNvPr>
          <p:cNvGrpSpPr/>
          <p:nvPr/>
        </p:nvGrpSpPr>
        <p:grpSpPr>
          <a:xfrm>
            <a:off x="6104806" y="5194435"/>
            <a:ext cx="5166932" cy="1047210"/>
            <a:chOff x="6104806" y="4820696"/>
            <a:chExt cx="4032448" cy="10472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86FB74-96DC-482F-8C14-34F219BC4F45}"/>
                </a:ext>
              </a:extLst>
            </p:cNvPr>
            <p:cNvSpPr txBox="1"/>
            <p:nvPr/>
          </p:nvSpPr>
          <p:spPr>
            <a:xfrm>
              <a:off x="6109889" y="5036909"/>
              <a:ext cx="40273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El modelo se presenta como una primera iteración, en este sentido se puede continuar reforzando las variables de entrenamiento, eligiendo un tipo de algoritmo diferente y probando distintos parámetros de entrenamientos para elevar su nivel de confianza.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682765-42D1-4AED-BF77-C71E6184D640}"/>
                </a:ext>
              </a:extLst>
            </p:cNvPr>
            <p:cNvSpPr txBox="1"/>
            <p:nvPr/>
          </p:nvSpPr>
          <p:spPr>
            <a:xfrm>
              <a:off x="6104806" y="4820696"/>
              <a:ext cx="40324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Modelo </a:t>
              </a:r>
              <a:r>
                <a:rPr lang="es-MX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Sujero</a:t>
              </a:r>
              <a:r>
                <a:rPr lang="es-MX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 Cambios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A895E50-A395-44EE-B50F-5C2A12B773DF}"/>
              </a:ext>
            </a:extLst>
          </p:cNvPr>
          <p:cNvSpPr txBox="1"/>
          <p:nvPr/>
        </p:nvSpPr>
        <p:spPr>
          <a:xfrm>
            <a:off x="5108297" y="5210211"/>
            <a:ext cx="964679" cy="83099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5400" dirty="0">
                <a:solidFill>
                  <a:schemeClr val="accent4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id="{0FA759B2-EF76-4EEF-A6E7-C188B7EFA49A}"/>
              </a:ext>
            </a:extLst>
          </p:cNvPr>
          <p:cNvGrpSpPr/>
          <p:nvPr/>
        </p:nvGrpSpPr>
        <p:grpSpPr>
          <a:xfrm>
            <a:off x="688080" y="872097"/>
            <a:ext cx="3217902" cy="2222146"/>
            <a:chOff x="8070434" y="1540312"/>
            <a:chExt cx="2925465" cy="222214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AD0232-B912-4F3F-AF40-E8C8A05FEFC8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75432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s-CO" altLang="ko-KR" sz="1200" dirty="0">
                  <a:solidFill>
                    <a:schemeClr val="bg1"/>
                  </a:solidFill>
                  <a:cs typeface="Arial" pitchFamily="34" charset="0"/>
                </a:rPr>
                <a:t>Como resultado de un primer análisis a los datos, se pudieron observar los tipos de clientes a los que se les hace mayor o menor impacto, a su vez se pudo obtener una herramienta para que la gerencia tenga una referencia de toma de decisiones, esta será evaluada a medida que el modelo se aplique y compare con el comportamiento real de los clientes</a:t>
              </a:r>
              <a:r>
                <a:rPr lang="es-CO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. </a:t>
              </a:r>
              <a:endParaRPr lang="es-CO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681333-96D7-4C46-BECD-D2C3978C5A78}"/>
                </a:ext>
              </a:extLst>
            </p:cNvPr>
            <p:cNvSpPr txBox="1"/>
            <p:nvPr/>
          </p:nvSpPr>
          <p:spPr>
            <a:xfrm>
              <a:off x="8070434" y="1540312"/>
              <a:ext cx="2925465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s-CO" altLang="ko-KR" sz="2400" b="1" dirty="0">
                  <a:solidFill>
                    <a:schemeClr val="bg1"/>
                  </a:solidFill>
                  <a:cs typeface="Arial" pitchFamily="34" charset="0"/>
                </a:rPr>
                <a:t>Conclusiones</a:t>
              </a:r>
              <a:endParaRPr lang="es-MX" altLang="ko-KR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CF89DB0-E09D-417C-B988-2C8C2D6EC167}"/>
              </a:ext>
            </a:extLst>
          </p:cNvPr>
          <p:cNvSpPr txBox="1"/>
          <p:nvPr/>
        </p:nvSpPr>
        <p:spPr>
          <a:xfrm>
            <a:off x="688080" y="3131926"/>
            <a:ext cx="3046452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altLang="ko-KR" sz="1200" dirty="0">
                <a:solidFill>
                  <a:schemeClr val="bg1"/>
                </a:solidFill>
                <a:cs typeface="Arial" pitchFamily="34" charset="0"/>
              </a:rPr>
              <a:t>El impacto de las campañas anteriores fue un total desacierto, dado que no tuvieron ningún impacto importante en los clientes.</a:t>
            </a:r>
            <a:endParaRPr lang="es-MX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9D109-0463-4D52-B2E1-6028BF0487FC}"/>
              </a:ext>
            </a:extLst>
          </p:cNvPr>
          <p:cNvSpPr txBox="1"/>
          <p:nvPr/>
        </p:nvSpPr>
        <p:spPr>
          <a:xfrm>
            <a:off x="688080" y="4024706"/>
            <a:ext cx="3046452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s-CO" altLang="ko-KR" sz="1200" dirty="0">
                <a:solidFill>
                  <a:schemeClr val="bg1"/>
                </a:solidFill>
                <a:cs typeface="Arial" pitchFamily="34" charset="0"/>
              </a:rPr>
              <a:t>Se deben proponer campañas enfocadas en clientes con empleos populares (sector obrero), dado que son los clientes más propicios a aceptar.</a:t>
            </a:r>
            <a:endParaRPr lang="es-CO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28BCA-BBB6-4C3B-B362-0B9F371D8A0B}"/>
              </a:ext>
            </a:extLst>
          </p:cNvPr>
          <p:cNvSpPr txBox="1"/>
          <p:nvPr/>
        </p:nvSpPr>
        <p:spPr>
          <a:xfrm>
            <a:off x="688080" y="5040369"/>
            <a:ext cx="3046452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altLang="ko-KR" sz="1200" dirty="0">
                <a:solidFill>
                  <a:schemeClr val="bg1"/>
                </a:solidFill>
                <a:cs typeface="Arial" pitchFamily="34" charset="0"/>
              </a:rPr>
              <a:t>Se debe adoptar una estrategia para mejorar las campañas en los meses de fin de año que pudieran estar relacionadas con el invierno.</a:t>
            </a:r>
            <a:endParaRPr lang="es-MX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D2812-8502-49C3-A062-283B8C099A8B}"/>
              </a:ext>
            </a:extLst>
          </p:cNvPr>
          <p:cNvSpPr txBox="1"/>
          <p:nvPr/>
        </p:nvSpPr>
        <p:spPr>
          <a:xfrm>
            <a:off x="688080" y="5810266"/>
            <a:ext cx="3046452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altLang="ko-KR" sz="1200" dirty="0">
                <a:solidFill>
                  <a:schemeClr val="bg1"/>
                </a:solidFill>
                <a:cs typeface="Arial" pitchFamily="34" charset="0"/>
              </a:rPr>
              <a:t>Se debe preparar mejor al personal para mantener más tiempo al cliente en línea y llamarlo con mayor frecuencia dado que esto impacta en su convicción.</a:t>
            </a:r>
            <a:endParaRPr lang="es-MX" altLang="ko-KR" sz="12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19C5CC-9BEE-46D1-B165-2B62D9ABA8E4}"/>
              </a:ext>
            </a:extLst>
          </p:cNvPr>
          <p:cNvSpPr txBox="1">
            <a:spLocks/>
          </p:cNvSpPr>
          <p:nvPr/>
        </p:nvSpPr>
        <p:spPr>
          <a:xfrm>
            <a:off x="4851768" y="696749"/>
            <a:ext cx="3901602" cy="223611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s-MX" altLang="ko-KR" sz="4400" b="1" dirty="0">
                <a:solidFill>
                  <a:schemeClr val="bg1"/>
                </a:solidFill>
              </a:rPr>
              <a:t>Primeras Conclusiones</a:t>
            </a:r>
            <a:endParaRPr lang="es-MX" altLang="ko-K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521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SOCCER SPOR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SOCCER SPOR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CER SPORT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971</Words>
  <Application>Microsoft Office PowerPoint</Application>
  <PresentationFormat>Panorámica</PresentationFormat>
  <Paragraphs>76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Diego Fernando Cardona Pineda</cp:lastModifiedBy>
  <cp:revision>49</cp:revision>
  <dcterms:created xsi:type="dcterms:W3CDTF">2020-01-20T05:08:25Z</dcterms:created>
  <dcterms:modified xsi:type="dcterms:W3CDTF">2023-10-06T12:01:50Z</dcterms:modified>
</cp:coreProperties>
</file>