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6"/>
  </p:notesMasterIdLst>
  <p:handoutMasterIdLst>
    <p:handoutMasterId r:id="rId7"/>
  </p:handoutMasterIdLst>
  <p:sldIdLst>
    <p:sldId id="262" r:id="rId5"/>
  </p:sldIdLst>
  <p:sldSz cx="43891200" cy="21945600"/>
  <p:notesSz cx="39600188" cy="39600188"/>
  <p:custDataLst>
    <p:tags r:id="rId8"/>
  </p:custDataLst>
  <p:defaultTextStyle>
    <a:defPPr>
      <a:defRPr lang="en-AU"/>
    </a:defPPr>
    <a:lvl1pPr algn="l" rtl="0" eaLnBrk="0" fontAlgn="base" hangingPunct="0">
      <a:spcBef>
        <a:spcPct val="0"/>
      </a:spcBef>
      <a:spcAft>
        <a:spcPct val="0"/>
      </a:spcAft>
      <a:defRPr sz="1600" kern="1200">
        <a:solidFill>
          <a:schemeClr val="tx1"/>
        </a:solidFill>
        <a:latin typeface="Times" charset="0"/>
        <a:ea typeface="+mn-ea"/>
        <a:cs typeface="+mn-cs"/>
      </a:defRPr>
    </a:lvl1pPr>
    <a:lvl2pPr marL="304770" algn="l" rtl="0" eaLnBrk="0" fontAlgn="base" hangingPunct="0">
      <a:spcBef>
        <a:spcPct val="0"/>
      </a:spcBef>
      <a:spcAft>
        <a:spcPct val="0"/>
      </a:spcAft>
      <a:defRPr sz="1600" kern="1200">
        <a:solidFill>
          <a:schemeClr val="tx1"/>
        </a:solidFill>
        <a:latin typeface="Times" charset="0"/>
        <a:ea typeface="+mn-ea"/>
        <a:cs typeface="+mn-cs"/>
      </a:defRPr>
    </a:lvl2pPr>
    <a:lvl3pPr marL="609539" algn="l" rtl="0" eaLnBrk="0" fontAlgn="base" hangingPunct="0">
      <a:spcBef>
        <a:spcPct val="0"/>
      </a:spcBef>
      <a:spcAft>
        <a:spcPct val="0"/>
      </a:spcAft>
      <a:defRPr sz="1600" kern="1200">
        <a:solidFill>
          <a:schemeClr val="tx1"/>
        </a:solidFill>
        <a:latin typeface="Times" charset="0"/>
        <a:ea typeface="+mn-ea"/>
        <a:cs typeface="+mn-cs"/>
      </a:defRPr>
    </a:lvl3pPr>
    <a:lvl4pPr marL="914309" algn="l" rtl="0" eaLnBrk="0" fontAlgn="base" hangingPunct="0">
      <a:spcBef>
        <a:spcPct val="0"/>
      </a:spcBef>
      <a:spcAft>
        <a:spcPct val="0"/>
      </a:spcAft>
      <a:defRPr sz="1600" kern="1200">
        <a:solidFill>
          <a:schemeClr val="tx1"/>
        </a:solidFill>
        <a:latin typeface="Times" charset="0"/>
        <a:ea typeface="+mn-ea"/>
        <a:cs typeface="+mn-cs"/>
      </a:defRPr>
    </a:lvl4pPr>
    <a:lvl5pPr marL="1219078" algn="l" rtl="0" eaLnBrk="0" fontAlgn="base" hangingPunct="0">
      <a:spcBef>
        <a:spcPct val="0"/>
      </a:spcBef>
      <a:spcAft>
        <a:spcPct val="0"/>
      </a:spcAft>
      <a:defRPr sz="1600" kern="1200">
        <a:solidFill>
          <a:schemeClr val="tx1"/>
        </a:solidFill>
        <a:latin typeface="Times" charset="0"/>
        <a:ea typeface="+mn-ea"/>
        <a:cs typeface="+mn-cs"/>
      </a:defRPr>
    </a:lvl5pPr>
    <a:lvl6pPr marL="1523848" algn="l" defTabSz="609539" rtl="0" eaLnBrk="1" latinLnBrk="0" hangingPunct="1">
      <a:defRPr sz="1600" kern="1200">
        <a:solidFill>
          <a:schemeClr val="tx1"/>
        </a:solidFill>
        <a:latin typeface="Times" charset="0"/>
        <a:ea typeface="+mn-ea"/>
        <a:cs typeface="+mn-cs"/>
      </a:defRPr>
    </a:lvl6pPr>
    <a:lvl7pPr marL="1828617" algn="l" defTabSz="609539" rtl="0" eaLnBrk="1" latinLnBrk="0" hangingPunct="1">
      <a:defRPr sz="1600" kern="1200">
        <a:solidFill>
          <a:schemeClr val="tx1"/>
        </a:solidFill>
        <a:latin typeface="Times" charset="0"/>
        <a:ea typeface="+mn-ea"/>
        <a:cs typeface="+mn-cs"/>
      </a:defRPr>
    </a:lvl7pPr>
    <a:lvl8pPr marL="2133387" algn="l" defTabSz="609539" rtl="0" eaLnBrk="1" latinLnBrk="0" hangingPunct="1">
      <a:defRPr sz="1600" kern="1200">
        <a:solidFill>
          <a:schemeClr val="tx1"/>
        </a:solidFill>
        <a:latin typeface="Times" charset="0"/>
        <a:ea typeface="+mn-ea"/>
        <a:cs typeface="+mn-cs"/>
      </a:defRPr>
    </a:lvl8pPr>
    <a:lvl9pPr marL="2438156" algn="l" defTabSz="609539" rtl="0" eaLnBrk="1" latinLnBrk="0" hangingPunct="1">
      <a:defRPr sz="16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13609" userDrawn="1">
          <p15:clr>
            <a:srgbClr val="A4A3A4"/>
          </p15:clr>
        </p15:guide>
        <p15:guide id="2" orient="horz" pos="1294" userDrawn="1">
          <p15:clr>
            <a:srgbClr val="A4A3A4"/>
          </p15:clr>
        </p15:guide>
        <p15:guide id="3" orient="horz" pos="3241" userDrawn="1">
          <p15:clr>
            <a:srgbClr val="A4A3A4"/>
          </p15:clr>
        </p15:guide>
        <p15:guide id="4" orient="horz" pos="10560" userDrawn="1">
          <p15:clr>
            <a:srgbClr val="A4A3A4"/>
          </p15:clr>
        </p15:guide>
        <p15:guide id="5" orient="horz" pos="2555" userDrawn="1">
          <p15:clr>
            <a:srgbClr val="A4A3A4"/>
          </p15:clr>
        </p15:guide>
        <p15:guide id="6" orient="horz" pos="13472" userDrawn="1">
          <p15:clr>
            <a:srgbClr val="A4A3A4"/>
          </p15:clr>
        </p15:guide>
        <p15:guide id="7" pos="27219" userDrawn="1">
          <p15:clr>
            <a:srgbClr val="A4A3A4"/>
          </p15:clr>
        </p15:guide>
        <p15:guide id="8" pos="18661" userDrawn="1">
          <p15:clr>
            <a:srgbClr val="A4A3A4"/>
          </p15:clr>
        </p15:guide>
        <p15:guide id="9" pos="393" userDrawn="1">
          <p15:clr>
            <a:srgbClr val="A4A3A4"/>
          </p15:clr>
        </p15:guide>
        <p15:guide id="10" pos="8951" userDrawn="1">
          <p15:clr>
            <a:srgbClr val="A4A3A4"/>
          </p15:clr>
        </p15:guide>
        <p15:guide id="11" pos="9555" userDrawn="1">
          <p15:clr>
            <a:srgbClr val="A4A3A4"/>
          </p15:clr>
        </p15:guide>
        <p15:guide id="12" pos="18112" userDrawn="1">
          <p15:clr>
            <a:srgbClr val="A4A3A4"/>
          </p15:clr>
        </p15:guide>
        <p15:guide id="13" pos="9829" userDrawn="1">
          <p15:clr>
            <a:srgbClr val="A4A3A4"/>
          </p15:clr>
        </p15:guide>
        <p15:guide id="14" pos="1783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chin Ulhas Arakeri" initials="SUA" lastIdx="1" clrIdx="0">
    <p:extLst>
      <p:ext uri="{19B8F6BF-5375-455C-9EA6-DF929625EA0E}">
        <p15:presenceInfo xmlns:p15="http://schemas.microsoft.com/office/powerpoint/2012/main" userId="Sachin Ulhas Arake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D7FE"/>
    <a:srgbClr val="064FAF"/>
    <a:srgbClr val="CFB991"/>
    <a:srgbClr val="B1810B"/>
    <a:srgbClr val="DDC69A"/>
    <a:srgbClr val="035FA0"/>
    <a:srgbClr val="D23A43"/>
    <a:srgbClr val="10253F"/>
    <a:srgbClr val="DEC699"/>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B037D6-DB92-4F9E-B2EC-10573A850527}" v="15" dt="2022-03-30T00:35:00.989"/>
    <p1510:client id="{63B116C6-63F9-49C1-ADC5-97765545E420}" v="184" dt="2022-03-29T16:44:11.321"/>
    <p1510:client id="{78B7865B-6F7E-45D4-94D0-B0A06789BE04}" v="322" dt="2022-03-29T20:17:31.0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80" autoAdjust="0"/>
  </p:normalViewPr>
  <p:slideViewPr>
    <p:cSldViewPr snapToGrid="0">
      <p:cViewPr varScale="1">
        <p:scale>
          <a:sx n="24" d="100"/>
          <a:sy n="24" d="100"/>
        </p:scale>
        <p:origin x="600" y="130"/>
      </p:cViewPr>
      <p:guideLst>
        <p:guide orient="horz" pos="13609"/>
        <p:guide orient="horz" pos="1294"/>
        <p:guide orient="horz" pos="3241"/>
        <p:guide orient="horz" pos="10560"/>
        <p:guide orient="horz" pos="2555"/>
        <p:guide orient="horz" pos="13472"/>
        <p:guide pos="27219"/>
        <p:guide pos="18661"/>
        <p:guide pos="393"/>
        <p:guide pos="8951"/>
        <p:guide pos="9555"/>
        <p:guide pos="18112"/>
        <p:guide pos="9829"/>
        <p:guide pos="17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567336-4EDE-4D00-85BA-78B033B09C73}"/>
              </a:ext>
            </a:extLst>
          </p:cNvPr>
          <p:cNvSpPr>
            <a:spLocks noGrp="1"/>
          </p:cNvSpPr>
          <p:nvPr>
            <p:ph type="hdr" sz="quarter"/>
          </p:nvPr>
        </p:nvSpPr>
        <p:spPr>
          <a:xfrm>
            <a:off x="0" y="0"/>
            <a:ext cx="17160875" cy="1984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629C332-A106-431A-8CF9-4C7E966767BE}"/>
              </a:ext>
            </a:extLst>
          </p:cNvPr>
          <p:cNvSpPr>
            <a:spLocks noGrp="1"/>
          </p:cNvSpPr>
          <p:nvPr>
            <p:ph type="dt" sz="quarter" idx="1"/>
          </p:nvPr>
        </p:nvSpPr>
        <p:spPr>
          <a:xfrm>
            <a:off x="22431375" y="0"/>
            <a:ext cx="17159288" cy="1984375"/>
          </a:xfrm>
          <a:prstGeom prst="rect">
            <a:avLst/>
          </a:prstGeom>
        </p:spPr>
        <p:txBody>
          <a:bodyPr vert="horz" lIns="91440" tIns="45720" rIns="91440" bIns="45720" rtlCol="0"/>
          <a:lstStyle>
            <a:lvl1pPr algn="r">
              <a:defRPr sz="1200"/>
            </a:lvl1pPr>
          </a:lstStyle>
          <a:p>
            <a:fld id="{A1989CD4-C2C3-40A0-9FF9-B395EEEFAF44}" type="datetimeFigureOut">
              <a:rPr lang="en-US" smtClean="0"/>
              <a:t>4/8/2022</a:t>
            </a:fld>
            <a:endParaRPr lang="en-US"/>
          </a:p>
        </p:txBody>
      </p:sp>
      <p:sp>
        <p:nvSpPr>
          <p:cNvPr id="4" name="Footer Placeholder 3">
            <a:extLst>
              <a:ext uri="{FF2B5EF4-FFF2-40B4-BE49-F238E27FC236}">
                <a16:creationId xmlns:a16="http://schemas.microsoft.com/office/drawing/2014/main" id="{51834825-B1F4-466C-B112-198737BB2576}"/>
              </a:ext>
            </a:extLst>
          </p:cNvPr>
          <p:cNvSpPr>
            <a:spLocks noGrp="1"/>
          </p:cNvSpPr>
          <p:nvPr>
            <p:ph type="ftr" sz="quarter" idx="2"/>
          </p:nvPr>
        </p:nvSpPr>
        <p:spPr>
          <a:xfrm>
            <a:off x="0" y="37615813"/>
            <a:ext cx="17160875" cy="1984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87FB0F-963F-4CF1-89EC-6C1F8FB613E5}"/>
              </a:ext>
            </a:extLst>
          </p:cNvPr>
          <p:cNvSpPr>
            <a:spLocks noGrp="1"/>
          </p:cNvSpPr>
          <p:nvPr>
            <p:ph type="sldNum" sz="quarter" idx="3"/>
          </p:nvPr>
        </p:nvSpPr>
        <p:spPr>
          <a:xfrm>
            <a:off x="22431375" y="37615813"/>
            <a:ext cx="17159288" cy="1984375"/>
          </a:xfrm>
          <a:prstGeom prst="rect">
            <a:avLst/>
          </a:prstGeom>
        </p:spPr>
        <p:txBody>
          <a:bodyPr vert="horz" lIns="91440" tIns="45720" rIns="91440" bIns="45720" rtlCol="0" anchor="b"/>
          <a:lstStyle>
            <a:lvl1pPr algn="r">
              <a:defRPr sz="1200"/>
            </a:lvl1pPr>
          </a:lstStyle>
          <a:p>
            <a:fld id="{AD094531-855D-4471-89B7-0A3C8863AA34}" type="slidenum">
              <a:rPr lang="en-US" smtClean="0"/>
              <a:t>‹#›</a:t>
            </a:fld>
            <a:endParaRPr lang="en-US"/>
          </a:p>
        </p:txBody>
      </p:sp>
    </p:spTree>
    <p:extLst>
      <p:ext uri="{BB962C8B-B14F-4D97-AF65-F5344CB8AC3E}">
        <p14:creationId xmlns:p14="http://schemas.microsoft.com/office/powerpoint/2010/main" val="34701621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7160875" cy="19843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2431375" y="0"/>
            <a:ext cx="17159288" cy="1984375"/>
          </a:xfrm>
          <a:prstGeom prst="rect">
            <a:avLst/>
          </a:prstGeom>
        </p:spPr>
        <p:txBody>
          <a:bodyPr vert="horz" lIns="91440" tIns="45720" rIns="91440" bIns="45720" rtlCol="0"/>
          <a:lstStyle>
            <a:lvl1pPr algn="r">
              <a:defRPr sz="1200"/>
            </a:lvl1pPr>
          </a:lstStyle>
          <a:p>
            <a:fld id="{53E82495-20E6-4DC4-B68F-C6FBB8E26F6D}" type="datetimeFigureOut">
              <a:rPr lang="en-US" smtClean="0"/>
              <a:t>4/8/2022</a:t>
            </a:fld>
            <a:endParaRPr lang="en-US"/>
          </a:p>
        </p:txBody>
      </p:sp>
      <p:sp>
        <p:nvSpPr>
          <p:cNvPr id="4" name="Slide Image Placeholder 3"/>
          <p:cNvSpPr>
            <a:spLocks noGrp="1" noRot="1" noChangeAspect="1"/>
          </p:cNvSpPr>
          <p:nvPr>
            <p:ph type="sldImg" idx="2"/>
          </p:nvPr>
        </p:nvSpPr>
        <p:spPr>
          <a:xfrm>
            <a:off x="6435725" y="4949825"/>
            <a:ext cx="26730325" cy="133651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960813" y="19057938"/>
            <a:ext cx="31680150" cy="15592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7615813"/>
            <a:ext cx="17160875" cy="19843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2431375" y="37615813"/>
            <a:ext cx="17159288" cy="1984375"/>
          </a:xfrm>
          <a:prstGeom prst="rect">
            <a:avLst/>
          </a:prstGeom>
        </p:spPr>
        <p:txBody>
          <a:bodyPr vert="horz" lIns="91440" tIns="45720" rIns="91440" bIns="45720" rtlCol="0" anchor="b"/>
          <a:lstStyle>
            <a:lvl1pPr algn="r">
              <a:defRPr sz="1200"/>
            </a:lvl1pPr>
          </a:lstStyle>
          <a:p>
            <a:fld id="{D0A6B59D-2217-4338-9D1B-7E5E82C89B81}" type="slidenum">
              <a:rPr lang="en-US" smtClean="0"/>
              <a:t>‹#›</a:t>
            </a:fld>
            <a:endParaRPr lang="en-US"/>
          </a:p>
        </p:txBody>
      </p:sp>
    </p:spTree>
    <p:extLst>
      <p:ext uri="{BB962C8B-B14F-4D97-AF65-F5344CB8AC3E}">
        <p14:creationId xmlns:p14="http://schemas.microsoft.com/office/powerpoint/2010/main" val="2227413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0A6B59D-2217-4338-9D1B-7E5E82C89B81}" type="slidenum">
              <a:rPr lang="en-US" smtClean="0"/>
              <a:t>1</a:t>
            </a:fld>
            <a:endParaRPr lang="en-US"/>
          </a:p>
        </p:txBody>
      </p:sp>
    </p:spTree>
    <p:extLst>
      <p:ext uri="{BB962C8B-B14F-4D97-AF65-F5344CB8AC3E}">
        <p14:creationId xmlns:p14="http://schemas.microsoft.com/office/powerpoint/2010/main" val="2599197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6817182"/>
            <a:ext cx="37306251" cy="4704443"/>
          </a:xfrm>
        </p:spPr>
        <p:txBody>
          <a:bodyPr/>
          <a:lstStyle/>
          <a:p>
            <a:r>
              <a:rPr lang="en-US"/>
              <a:t>Click to edit Master title style</a:t>
            </a:r>
          </a:p>
        </p:txBody>
      </p:sp>
      <p:sp>
        <p:nvSpPr>
          <p:cNvPr id="3" name="Subtitle 2"/>
          <p:cNvSpPr>
            <a:spLocks noGrp="1"/>
          </p:cNvSpPr>
          <p:nvPr>
            <p:ph type="subTitle" idx="1"/>
          </p:nvPr>
        </p:nvSpPr>
        <p:spPr>
          <a:xfrm>
            <a:off x="6583365" y="12436025"/>
            <a:ext cx="30724475" cy="5607957"/>
          </a:xfrm>
        </p:spPr>
        <p:txBody>
          <a:bodyPr/>
          <a:lstStyle>
            <a:lvl1pPr marL="0" indent="0" algn="ctr">
              <a:buNone/>
              <a:defRPr/>
            </a:lvl1pPr>
            <a:lvl2pPr marL="261238" indent="0" algn="ctr">
              <a:buNone/>
              <a:defRPr/>
            </a:lvl2pPr>
            <a:lvl3pPr marL="522475" indent="0" algn="ctr">
              <a:buNone/>
              <a:defRPr/>
            </a:lvl3pPr>
            <a:lvl4pPr marL="783713" indent="0" algn="ctr">
              <a:buNone/>
              <a:defRPr/>
            </a:lvl4pPr>
            <a:lvl5pPr marL="1044950" indent="0" algn="ctr">
              <a:buNone/>
              <a:defRPr/>
            </a:lvl5pPr>
            <a:lvl6pPr marL="1306187" indent="0" algn="ctr">
              <a:buNone/>
              <a:defRPr/>
            </a:lvl6pPr>
            <a:lvl7pPr marL="1567425" indent="0" algn="ctr">
              <a:buNone/>
              <a:defRPr/>
            </a:lvl7pPr>
            <a:lvl8pPr marL="1828664" indent="0" algn="ctr">
              <a:buNone/>
              <a:defRPr/>
            </a:lvl8pPr>
            <a:lvl9pPr marL="2089901"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4E7914F9-150E-43ED-BA4B-5CBC7DBD3A27}" type="slidenum">
              <a:rPr lang="en-AU" altLang="en-US"/>
              <a:pPr/>
              <a:t>‹#›</a:t>
            </a:fld>
            <a:endParaRPr lang="en-AU" altLang="en-US"/>
          </a:p>
        </p:txBody>
      </p:sp>
    </p:spTree>
    <p:extLst>
      <p:ext uri="{BB962C8B-B14F-4D97-AF65-F5344CB8AC3E}">
        <p14:creationId xmlns:p14="http://schemas.microsoft.com/office/powerpoint/2010/main" val="233977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BA678339-05F4-4347-9E9C-6AEF31B1B524}" type="slidenum">
              <a:rPr lang="en-AU" altLang="en-US"/>
              <a:pPr/>
              <a:t>‹#›</a:t>
            </a:fld>
            <a:endParaRPr lang="en-AU" altLang="en-US"/>
          </a:p>
        </p:txBody>
      </p:sp>
    </p:spTree>
    <p:extLst>
      <p:ext uri="{BB962C8B-B14F-4D97-AF65-F5344CB8AC3E}">
        <p14:creationId xmlns:p14="http://schemas.microsoft.com/office/powerpoint/2010/main" val="352116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2165" y="1950361"/>
            <a:ext cx="9326563" cy="1755684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2476" y="1950361"/>
            <a:ext cx="27827288" cy="175568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4D5BFA30-CF48-4A8D-A4B4-5705D222FB1F}" type="slidenum">
              <a:rPr lang="en-AU" altLang="en-US"/>
              <a:pPr/>
              <a:t>‹#›</a:t>
            </a:fld>
            <a:endParaRPr lang="en-AU" altLang="en-US"/>
          </a:p>
        </p:txBody>
      </p:sp>
    </p:spTree>
    <p:extLst>
      <p:ext uri="{BB962C8B-B14F-4D97-AF65-F5344CB8AC3E}">
        <p14:creationId xmlns:p14="http://schemas.microsoft.com/office/powerpoint/2010/main" val="214431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176114BF-9C08-4236-B599-3CC67DCBCE64}" type="slidenum">
              <a:rPr lang="en-AU" altLang="en-US"/>
              <a:pPr/>
              <a:t>‹#›</a:t>
            </a:fld>
            <a:endParaRPr lang="en-AU" altLang="en-US"/>
          </a:p>
        </p:txBody>
      </p:sp>
    </p:spTree>
    <p:extLst>
      <p:ext uri="{BB962C8B-B14F-4D97-AF65-F5344CB8AC3E}">
        <p14:creationId xmlns:p14="http://schemas.microsoft.com/office/powerpoint/2010/main" val="2287961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14102444"/>
            <a:ext cx="37307839" cy="4357914"/>
          </a:xfrm>
        </p:spPr>
        <p:txBody>
          <a:bodyPr anchor="t"/>
          <a:lstStyle>
            <a:lvl1pPr algn="l">
              <a:defRPr sz="2286" b="1" cap="all"/>
            </a:lvl1pPr>
          </a:lstStyle>
          <a:p>
            <a:r>
              <a:rPr lang="en-US"/>
              <a:t>Click to edit Master title style</a:t>
            </a:r>
          </a:p>
        </p:txBody>
      </p:sp>
      <p:sp>
        <p:nvSpPr>
          <p:cNvPr id="3" name="Text Placeholder 2"/>
          <p:cNvSpPr>
            <a:spLocks noGrp="1"/>
          </p:cNvSpPr>
          <p:nvPr>
            <p:ph type="body" idx="1"/>
          </p:nvPr>
        </p:nvSpPr>
        <p:spPr>
          <a:xfrm>
            <a:off x="3467102" y="9301843"/>
            <a:ext cx="37307839" cy="4800600"/>
          </a:xfrm>
        </p:spPr>
        <p:txBody>
          <a:bodyPr anchor="b"/>
          <a:lstStyle>
            <a:lvl1pPr marL="0" indent="0">
              <a:buNone/>
              <a:defRPr sz="1143"/>
            </a:lvl1pPr>
            <a:lvl2pPr marL="261238" indent="0">
              <a:buNone/>
              <a:defRPr sz="1029"/>
            </a:lvl2pPr>
            <a:lvl3pPr marL="522475" indent="0">
              <a:buNone/>
              <a:defRPr sz="914"/>
            </a:lvl3pPr>
            <a:lvl4pPr marL="783713" indent="0">
              <a:buNone/>
              <a:defRPr sz="800"/>
            </a:lvl4pPr>
            <a:lvl5pPr marL="1044950" indent="0">
              <a:buNone/>
              <a:defRPr sz="800"/>
            </a:lvl5pPr>
            <a:lvl6pPr marL="1306187" indent="0">
              <a:buNone/>
              <a:defRPr sz="800"/>
            </a:lvl6pPr>
            <a:lvl7pPr marL="1567425" indent="0">
              <a:buNone/>
              <a:defRPr sz="800"/>
            </a:lvl7pPr>
            <a:lvl8pPr marL="1828664" indent="0">
              <a:buNone/>
              <a:defRPr sz="800"/>
            </a:lvl8pPr>
            <a:lvl9pPr marL="2089901" indent="0">
              <a:buNone/>
              <a:defRPr sz="8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14C87C54-71D5-4F3D-9638-FB01B112514A}" type="slidenum">
              <a:rPr lang="en-AU" altLang="en-US"/>
              <a:pPr/>
              <a:t>‹#›</a:t>
            </a:fld>
            <a:endParaRPr lang="en-AU" altLang="en-US"/>
          </a:p>
        </p:txBody>
      </p:sp>
    </p:spTree>
    <p:extLst>
      <p:ext uri="{BB962C8B-B14F-4D97-AF65-F5344CB8AC3E}">
        <p14:creationId xmlns:p14="http://schemas.microsoft.com/office/powerpoint/2010/main" val="3237280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2476" y="6339115"/>
            <a:ext cx="18576925"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4" y="6339115"/>
            <a:ext cx="18576925"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17EC6769-9FD1-495B-AF37-D39FB4533727}" type="slidenum">
              <a:rPr lang="en-AU" altLang="en-US"/>
              <a:pPr/>
              <a:t>‹#›</a:t>
            </a:fld>
            <a:endParaRPr lang="en-AU" altLang="en-US"/>
          </a:p>
        </p:txBody>
      </p:sp>
    </p:spTree>
    <p:extLst>
      <p:ext uri="{BB962C8B-B14F-4D97-AF65-F5344CB8AC3E}">
        <p14:creationId xmlns:p14="http://schemas.microsoft.com/office/powerpoint/2010/main" val="2919201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7" y="879022"/>
            <a:ext cx="39503351"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4" y="4912182"/>
            <a:ext cx="19392901" cy="2047421"/>
          </a:xfrm>
        </p:spPr>
        <p:txBody>
          <a:bodyPr anchor="b"/>
          <a:lstStyle>
            <a:lvl1pPr marL="0" indent="0">
              <a:buNone/>
              <a:defRPr sz="1371" b="1"/>
            </a:lvl1pPr>
            <a:lvl2pPr marL="261238" indent="0">
              <a:buNone/>
              <a:defRPr sz="1143" b="1"/>
            </a:lvl2pPr>
            <a:lvl3pPr marL="522475" indent="0">
              <a:buNone/>
              <a:defRPr sz="1029" b="1"/>
            </a:lvl3pPr>
            <a:lvl4pPr marL="783713" indent="0">
              <a:buNone/>
              <a:defRPr sz="914" b="1"/>
            </a:lvl4pPr>
            <a:lvl5pPr marL="1044950" indent="0">
              <a:buNone/>
              <a:defRPr sz="914" b="1"/>
            </a:lvl5pPr>
            <a:lvl6pPr marL="1306187" indent="0">
              <a:buNone/>
              <a:defRPr sz="914" b="1"/>
            </a:lvl6pPr>
            <a:lvl7pPr marL="1567425" indent="0">
              <a:buNone/>
              <a:defRPr sz="914" b="1"/>
            </a:lvl7pPr>
            <a:lvl8pPr marL="1828664" indent="0">
              <a:buNone/>
              <a:defRPr sz="914" b="1"/>
            </a:lvl8pPr>
            <a:lvl9pPr marL="2089901" indent="0">
              <a:buNone/>
              <a:defRPr sz="914" b="1"/>
            </a:lvl9pPr>
          </a:lstStyle>
          <a:p>
            <a:pPr lvl="0"/>
            <a:r>
              <a:rPr lang="en-US"/>
              <a:t>Click to edit Master text styles</a:t>
            </a:r>
          </a:p>
        </p:txBody>
      </p:sp>
      <p:sp>
        <p:nvSpPr>
          <p:cNvPr id="4" name="Content Placeholder 3"/>
          <p:cNvSpPr>
            <a:spLocks noGrp="1"/>
          </p:cNvSpPr>
          <p:nvPr>
            <p:ph sz="half" idx="2"/>
          </p:nvPr>
        </p:nvSpPr>
        <p:spPr>
          <a:xfrm>
            <a:off x="2193924" y="6959603"/>
            <a:ext cx="19392901"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4912182"/>
            <a:ext cx="19400837" cy="2047421"/>
          </a:xfrm>
        </p:spPr>
        <p:txBody>
          <a:bodyPr anchor="b"/>
          <a:lstStyle>
            <a:lvl1pPr marL="0" indent="0">
              <a:buNone/>
              <a:defRPr sz="1371" b="1"/>
            </a:lvl1pPr>
            <a:lvl2pPr marL="261238" indent="0">
              <a:buNone/>
              <a:defRPr sz="1143" b="1"/>
            </a:lvl2pPr>
            <a:lvl3pPr marL="522475" indent="0">
              <a:buNone/>
              <a:defRPr sz="1029" b="1"/>
            </a:lvl3pPr>
            <a:lvl4pPr marL="783713" indent="0">
              <a:buNone/>
              <a:defRPr sz="914" b="1"/>
            </a:lvl4pPr>
            <a:lvl5pPr marL="1044950" indent="0">
              <a:buNone/>
              <a:defRPr sz="914" b="1"/>
            </a:lvl5pPr>
            <a:lvl6pPr marL="1306187" indent="0">
              <a:buNone/>
              <a:defRPr sz="914" b="1"/>
            </a:lvl6pPr>
            <a:lvl7pPr marL="1567425" indent="0">
              <a:buNone/>
              <a:defRPr sz="914" b="1"/>
            </a:lvl7pPr>
            <a:lvl8pPr marL="1828664" indent="0">
              <a:buNone/>
              <a:defRPr sz="914" b="1"/>
            </a:lvl8pPr>
            <a:lvl9pPr marL="2089901" indent="0">
              <a:buNone/>
              <a:defRPr sz="914" b="1"/>
            </a:lvl9pPr>
          </a:lstStyle>
          <a:p>
            <a:pPr lvl="0"/>
            <a:r>
              <a:rPr lang="en-US"/>
              <a:t>Click to edit Master text styles</a:t>
            </a:r>
          </a:p>
        </p:txBody>
      </p:sp>
      <p:sp>
        <p:nvSpPr>
          <p:cNvPr id="6" name="Content Placeholder 5"/>
          <p:cNvSpPr>
            <a:spLocks noGrp="1"/>
          </p:cNvSpPr>
          <p:nvPr>
            <p:ph sz="quarter" idx="4"/>
          </p:nvPr>
        </p:nvSpPr>
        <p:spPr>
          <a:xfrm>
            <a:off x="22296440" y="6959603"/>
            <a:ext cx="19400837"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AU" altLang="en-US"/>
          </a:p>
        </p:txBody>
      </p:sp>
      <p:sp>
        <p:nvSpPr>
          <p:cNvPr id="8" name="Footer Placeholder 7"/>
          <p:cNvSpPr>
            <a:spLocks noGrp="1"/>
          </p:cNvSpPr>
          <p:nvPr>
            <p:ph type="ftr" sz="quarter" idx="11"/>
          </p:nvPr>
        </p:nvSpPr>
        <p:spPr/>
        <p:txBody>
          <a:bodyPr/>
          <a:lstStyle>
            <a:lvl1pPr>
              <a:defRPr/>
            </a:lvl1pPr>
          </a:lstStyle>
          <a:p>
            <a:endParaRPr lang="en-AU" altLang="en-US"/>
          </a:p>
        </p:txBody>
      </p:sp>
      <p:sp>
        <p:nvSpPr>
          <p:cNvPr id="9" name="Slide Number Placeholder 8"/>
          <p:cNvSpPr>
            <a:spLocks noGrp="1"/>
          </p:cNvSpPr>
          <p:nvPr>
            <p:ph type="sldNum" sz="quarter" idx="12"/>
          </p:nvPr>
        </p:nvSpPr>
        <p:spPr/>
        <p:txBody>
          <a:bodyPr/>
          <a:lstStyle>
            <a:lvl1pPr>
              <a:defRPr/>
            </a:lvl1pPr>
          </a:lstStyle>
          <a:p>
            <a:fld id="{D814340B-C24E-4CF1-8F2E-94BDA66FD75D}" type="slidenum">
              <a:rPr lang="en-AU" altLang="en-US"/>
              <a:pPr/>
              <a:t>‹#›</a:t>
            </a:fld>
            <a:endParaRPr lang="en-AU" altLang="en-US"/>
          </a:p>
        </p:txBody>
      </p:sp>
    </p:spTree>
    <p:extLst>
      <p:ext uri="{BB962C8B-B14F-4D97-AF65-F5344CB8AC3E}">
        <p14:creationId xmlns:p14="http://schemas.microsoft.com/office/powerpoint/2010/main" val="101245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AU" altLang="en-US"/>
          </a:p>
        </p:txBody>
      </p:sp>
      <p:sp>
        <p:nvSpPr>
          <p:cNvPr id="4" name="Footer Placeholder 3"/>
          <p:cNvSpPr>
            <a:spLocks noGrp="1"/>
          </p:cNvSpPr>
          <p:nvPr>
            <p:ph type="ftr" sz="quarter" idx="11"/>
          </p:nvPr>
        </p:nvSpPr>
        <p:spPr/>
        <p:txBody>
          <a:bodyPr/>
          <a:lstStyle>
            <a:lvl1pPr>
              <a:defRPr/>
            </a:lvl1pPr>
          </a:lstStyle>
          <a:p>
            <a:endParaRPr lang="en-AU" altLang="en-US"/>
          </a:p>
        </p:txBody>
      </p:sp>
      <p:sp>
        <p:nvSpPr>
          <p:cNvPr id="5" name="Slide Number Placeholder 4"/>
          <p:cNvSpPr>
            <a:spLocks noGrp="1"/>
          </p:cNvSpPr>
          <p:nvPr>
            <p:ph type="sldNum" sz="quarter" idx="12"/>
          </p:nvPr>
        </p:nvSpPr>
        <p:spPr/>
        <p:txBody>
          <a:bodyPr/>
          <a:lstStyle>
            <a:lvl1pPr>
              <a:defRPr/>
            </a:lvl1pPr>
          </a:lstStyle>
          <a:p>
            <a:fld id="{8D7FF473-A988-4642-B695-D572F60BC774}" type="slidenum">
              <a:rPr lang="en-AU" altLang="en-US"/>
              <a:pPr/>
              <a:t>‹#›</a:t>
            </a:fld>
            <a:endParaRPr lang="en-AU" altLang="en-US"/>
          </a:p>
        </p:txBody>
      </p:sp>
      <p:sp>
        <p:nvSpPr>
          <p:cNvPr id="6" name="Rectangle 5">
            <a:extLst>
              <a:ext uri="{FF2B5EF4-FFF2-40B4-BE49-F238E27FC236}">
                <a16:creationId xmlns:a16="http://schemas.microsoft.com/office/drawing/2014/main" id="{B8DFA2F5-AF6C-48B2-AC53-85384609B04A}"/>
              </a:ext>
            </a:extLst>
          </p:cNvPr>
          <p:cNvSpPr/>
          <p:nvPr userDrawn="1"/>
        </p:nvSpPr>
        <p:spPr bwMode="auto">
          <a:xfrm>
            <a:off x="0" y="0"/>
            <a:ext cx="43891200" cy="21945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78"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976026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ltLang="en-US"/>
          </a:p>
        </p:txBody>
      </p:sp>
      <p:sp>
        <p:nvSpPr>
          <p:cNvPr id="3" name="Footer Placeholder 2"/>
          <p:cNvSpPr>
            <a:spLocks noGrp="1"/>
          </p:cNvSpPr>
          <p:nvPr>
            <p:ph type="ftr" sz="quarter" idx="11"/>
          </p:nvPr>
        </p:nvSpPr>
        <p:spPr/>
        <p:txBody>
          <a:bodyPr/>
          <a:lstStyle>
            <a:lvl1pPr>
              <a:defRPr/>
            </a:lvl1pPr>
          </a:lstStyle>
          <a:p>
            <a:endParaRPr lang="en-AU" altLang="en-US"/>
          </a:p>
        </p:txBody>
      </p:sp>
      <p:sp>
        <p:nvSpPr>
          <p:cNvPr id="4" name="Slide Number Placeholder 3"/>
          <p:cNvSpPr>
            <a:spLocks noGrp="1"/>
          </p:cNvSpPr>
          <p:nvPr>
            <p:ph type="sldNum" sz="quarter" idx="12"/>
          </p:nvPr>
        </p:nvSpPr>
        <p:spPr/>
        <p:txBody>
          <a:bodyPr/>
          <a:lstStyle>
            <a:lvl1pPr>
              <a:defRPr/>
            </a:lvl1pPr>
          </a:lstStyle>
          <a:p>
            <a:fld id="{D1171CD6-50C3-42F5-B102-ECB5C1E5D853}" type="slidenum">
              <a:rPr lang="en-AU" altLang="en-US"/>
              <a:pPr/>
              <a:t>‹#›</a:t>
            </a:fld>
            <a:endParaRPr lang="en-AU" altLang="en-US"/>
          </a:p>
        </p:txBody>
      </p:sp>
    </p:spTree>
    <p:extLst>
      <p:ext uri="{BB962C8B-B14F-4D97-AF65-F5344CB8AC3E}">
        <p14:creationId xmlns:p14="http://schemas.microsoft.com/office/powerpoint/2010/main" val="467171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7" y="873580"/>
            <a:ext cx="14439901" cy="3718378"/>
          </a:xfrm>
        </p:spPr>
        <p:txBody>
          <a:bodyPr anchor="b"/>
          <a:lstStyle>
            <a:lvl1pPr algn="l">
              <a:defRPr sz="1143" b="1"/>
            </a:lvl1pPr>
          </a:lstStyle>
          <a:p>
            <a:r>
              <a:rPr lang="en-US"/>
              <a:t>Click to edit Master title style</a:t>
            </a:r>
          </a:p>
        </p:txBody>
      </p:sp>
      <p:sp>
        <p:nvSpPr>
          <p:cNvPr id="3" name="Content Placeholder 2"/>
          <p:cNvSpPr>
            <a:spLocks noGrp="1"/>
          </p:cNvSpPr>
          <p:nvPr>
            <p:ph idx="1"/>
          </p:nvPr>
        </p:nvSpPr>
        <p:spPr>
          <a:xfrm>
            <a:off x="17160875" y="873580"/>
            <a:ext cx="24536400" cy="18729778"/>
          </a:xfrm>
        </p:spPr>
        <p:txBody>
          <a:bodyPr/>
          <a:lstStyle>
            <a:lvl1pPr>
              <a:defRPr sz="1828"/>
            </a:lvl1pPr>
            <a:lvl2pPr>
              <a:defRPr sz="1600"/>
            </a:lvl2pPr>
            <a:lvl3pPr>
              <a:defRPr sz="1371"/>
            </a:lvl3pPr>
            <a:lvl4pPr>
              <a:defRPr sz="1143"/>
            </a:lvl4pPr>
            <a:lvl5pPr>
              <a:defRPr sz="1143"/>
            </a:lvl5pPr>
            <a:lvl6pPr>
              <a:defRPr sz="1143"/>
            </a:lvl6pPr>
            <a:lvl7pPr>
              <a:defRPr sz="1143"/>
            </a:lvl7pPr>
            <a:lvl8pPr>
              <a:defRPr sz="1143"/>
            </a:lvl8pPr>
            <a:lvl9pPr>
              <a:defRPr sz="11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7" y="4591957"/>
            <a:ext cx="14439901" cy="15011400"/>
          </a:xfrm>
        </p:spPr>
        <p:txBody>
          <a:bodyPr/>
          <a:lstStyle>
            <a:lvl1pPr marL="0" indent="0">
              <a:buNone/>
              <a:defRPr sz="800"/>
            </a:lvl1pPr>
            <a:lvl2pPr marL="261238" indent="0">
              <a:buNone/>
              <a:defRPr sz="686"/>
            </a:lvl2pPr>
            <a:lvl3pPr marL="522475" indent="0">
              <a:buNone/>
              <a:defRPr sz="571"/>
            </a:lvl3pPr>
            <a:lvl4pPr marL="783713" indent="0">
              <a:buNone/>
              <a:defRPr sz="514"/>
            </a:lvl4pPr>
            <a:lvl5pPr marL="1044950" indent="0">
              <a:buNone/>
              <a:defRPr sz="514"/>
            </a:lvl5pPr>
            <a:lvl6pPr marL="1306187" indent="0">
              <a:buNone/>
              <a:defRPr sz="514"/>
            </a:lvl6pPr>
            <a:lvl7pPr marL="1567425" indent="0">
              <a:buNone/>
              <a:defRPr sz="514"/>
            </a:lvl7pPr>
            <a:lvl8pPr marL="1828664" indent="0">
              <a:buNone/>
              <a:defRPr sz="514"/>
            </a:lvl8pPr>
            <a:lvl9pPr marL="2089901"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1F27BF72-D86B-4CC1-A0A4-AB6BFFE07AFD}" type="slidenum">
              <a:rPr lang="en-AU" altLang="en-US"/>
              <a:pPr/>
              <a:t>‹#›</a:t>
            </a:fld>
            <a:endParaRPr lang="en-AU" altLang="en-US"/>
          </a:p>
        </p:txBody>
      </p:sp>
    </p:spTree>
    <p:extLst>
      <p:ext uri="{BB962C8B-B14F-4D97-AF65-F5344CB8AC3E}">
        <p14:creationId xmlns:p14="http://schemas.microsoft.com/office/powerpoint/2010/main" val="266775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15361558"/>
            <a:ext cx="26335037" cy="1814286"/>
          </a:xfrm>
        </p:spPr>
        <p:txBody>
          <a:bodyPr anchor="b"/>
          <a:lstStyle>
            <a:lvl1pPr algn="l">
              <a:defRPr sz="1143" b="1"/>
            </a:lvl1pPr>
          </a:lstStyle>
          <a:p>
            <a:r>
              <a:rPr lang="en-US"/>
              <a:t>Click to edit Master title style</a:t>
            </a:r>
          </a:p>
        </p:txBody>
      </p:sp>
      <p:sp>
        <p:nvSpPr>
          <p:cNvPr id="3" name="Picture Placeholder 2"/>
          <p:cNvSpPr>
            <a:spLocks noGrp="1"/>
          </p:cNvSpPr>
          <p:nvPr>
            <p:ph type="pic" idx="1"/>
          </p:nvPr>
        </p:nvSpPr>
        <p:spPr>
          <a:xfrm>
            <a:off x="8602664" y="1961246"/>
            <a:ext cx="26335037" cy="13167179"/>
          </a:xfrm>
        </p:spPr>
        <p:txBody>
          <a:bodyPr/>
          <a:lstStyle>
            <a:lvl1pPr marL="0" indent="0">
              <a:buNone/>
              <a:defRPr sz="1828"/>
            </a:lvl1pPr>
            <a:lvl2pPr marL="261238" indent="0">
              <a:buNone/>
              <a:defRPr sz="1600"/>
            </a:lvl2pPr>
            <a:lvl3pPr marL="522475" indent="0">
              <a:buNone/>
              <a:defRPr sz="1371"/>
            </a:lvl3pPr>
            <a:lvl4pPr marL="783713" indent="0">
              <a:buNone/>
              <a:defRPr sz="1143"/>
            </a:lvl4pPr>
            <a:lvl5pPr marL="1044950" indent="0">
              <a:buNone/>
              <a:defRPr sz="1143"/>
            </a:lvl5pPr>
            <a:lvl6pPr marL="1306187" indent="0">
              <a:buNone/>
              <a:defRPr sz="1143"/>
            </a:lvl6pPr>
            <a:lvl7pPr marL="1567425" indent="0">
              <a:buNone/>
              <a:defRPr sz="1143"/>
            </a:lvl7pPr>
            <a:lvl8pPr marL="1828664" indent="0">
              <a:buNone/>
              <a:defRPr sz="1143"/>
            </a:lvl8pPr>
            <a:lvl9pPr marL="2089901" indent="0">
              <a:buNone/>
              <a:defRPr sz="1143"/>
            </a:lvl9pPr>
          </a:lstStyle>
          <a:p>
            <a:r>
              <a:rPr lang="en-US"/>
              <a:t>Click icon to add picture</a:t>
            </a:r>
          </a:p>
        </p:txBody>
      </p:sp>
      <p:sp>
        <p:nvSpPr>
          <p:cNvPr id="4" name="Text Placeholder 3"/>
          <p:cNvSpPr>
            <a:spLocks noGrp="1"/>
          </p:cNvSpPr>
          <p:nvPr>
            <p:ph type="body" sz="half" idx="2"/>
          </p:nvPr>
        </p:nvSpPr>
        <p:spPr>
          <a:xfrm>
            <a:off x="8602664" y="17175846"/>
            <a:ext cx="26335037" cy="2575379"/>
          </a:xfrm>
        </p:spPr>
        <p:txBody>
          <a:bodyPr/>
          <a:lstStyle>
            <a:lvl1pPr marL="0" indent="0">
              <a:buNone/>
              <a:defRPr sz="800"/>
            </a:lvl1pPr>
            <a:lvl2pPr marL="261238" indent="0">
              <a:buNone/>
              <a:defRPr sz="686"/>
            </a:lvl2pPr>
            <a:lvl3pPr marL="522475" indent="0">
              <a:buNone/>
              <a:defRPr sz="571"/>
            </a:lvl3pPr>
            <a:lvl4pPr marL="783713" indent="0">
              <a:buNone/>
              <a:defRPr sz="514"/>
            </a:lvl4pPr>
            <a:lvl5pPr marL="1044950" indent="0">
              <a:buNone/>
              <a:defRPr sz="514"/>
            </a:lvl5pPr>
            <a:lvl6pPr marL="1306187" indent="0">
              <a:buNone/>
              <a:defRPr sz="514"/>
            </a:lvl6pPr>
            <a:lvl7pPr marL="1567425" indent="0">
              <a:buNone/>
              <a:defRPr sz="514"/>
            </a:lvl7pPr>
            <a:lvl8pPr marL="1828664" indent="0">
              <a:buNone/>
              <a:defRPr sz="514"/>
            </a:lvl8pPr>
            <a:lvl9pPr marL="2089901"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A3388DA4-D5E8-40AB-8BF2-B8F067ACA6A5}" type="slidenum">
              <a:rPr lang="en-AU" altLang="en-US"/>
              <a:pPr/>
              <a:t>‹#›</a:t>
            </a:fld>
            <a:endParaRPr lang="en-AU" altLang="en-US"/>
          </a:p>
        </p:txBody>
      </p:sp>
    </p:spTree>
    <p:extLst>
      <p:ext uri="{BB962C8B-B14F-4D97-AF65-F5344CB8AC3E}">
        <p14:creationId xmlns:p14="http://schemas.microsoft.com/office/powerpoint/2010/main" val="420400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F497D"/>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3131672-2629-446D-8683-037301D2F054}"/>
              </a:ext>
            </a:extLst>
          </p:cNvPr>
          <p:cNvGraphicFramePr>
            <a:graphicFrameLocks noChangeAspect="1"/>
          </p:cNvGraphicFramePr>
          <p:nvPr userDrawn="1">
            <p:custDataLst>
              <p:tags r:id="rId14"/>
            </p:custDataLst>
            <p:extLst>
              <p:ext uri="{D42A27DB-BD31-4B8C-83A1-F6EECF244321}">
                <p14:modId xmlns:p14="http://schemas.microsoft.com/office/powerpoint/2010/main" val="3965465374"/>
              </p:ext>
            </p:extLst>
          </p:nvPr>
        </p:nvGraphicFramePr>
        <p:xfrm>
          <a:off x="2117" y="1588"/>
          <a:ext cx="2117" cy="1588"/>
        </p:xfrm>
        <a:graphic>
          <a:graphicData uri="http://schemas.openxmlformats.org/presentationml/2006/ole">
            <mc:AlternateContent xmlns:mc="http://schemas.openxmlformats.org/markup-compatibility/2006">
              <mc:Choice xmlns:v="urn:schemas-microsoft-com:vml" Requires="v">
                <p:oleObj spid="_x0000_s1028" name="think-cell Slide" r:id="rId16" imgW="425" imgH="424" progId="TCLayout.ActiveDocument.1">
                  <p:embed/>
                </p:oleObj>
              </mc:Choice>
              <mc:Fallback>
                <p:oleObj name="think-cell Slide" r:id="rId16" imgW="425" imgH="424" progId="TCLayout.ActiveDocument.1">
                  <p:embed/>
                  <p:pic>
                    <p:nvPicPr>
                      <p:cNvPr id="3" name="Object 2" hidden="1">
                        <a:extLst>
                          <a:ext uri="{FF2B5EF4-FFF2-40B4-BE49-F238E27FC236}">
                            <a16:creationId xmlns:a16="http://schemas.microsoft.com/office/drawing/2014/main" id="{D3131672-2629-446D-8683-037301D2F054}"/>
                          </a:ext>
                        </a:extLst>
                      </p:cNvPr>
                      <p:cNvPicPr/>
                      <p:nvPr/>
                    </p:nvPicPr>
                    <p:blipFill>
                      <a:blip r:embed="rId17"/>
                      <a:stretch>
                        <a:fillRect/>
                      </a:stretch>
                    </p:blipFill>
                    <p:spPr>
                      <a:xfrm>
                        <a:off x="2117" y="1588"/>
                        <a:ext cx="2117"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025DE-683A-4BA3-8837-69516B12386A}"/>
              </a:ext>
            </a:extLst>
          </p:cNvPr>
          <p:cNvSpPr/>
          <p:nvPr userDrawn="1">
            <p:custDataLst>
              <p:tags r:id="rId15"/>
            </p:custDataLst>
          </p:nvPr>
        </p:nvSpPr>
        <p:spPr bwMode="auto">
          <a:xfrm>
            <a:off x="1" y="0"/>
            <a:ext cx="211667" cy="15875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marL="0" marR="0" lvl="0" indent="0" algn="l" defTabSz="914378" rtl="0" eaLnBrk="0" fontAlgn="base" latinLnBrk="0" hangingPunct="0">
              <a:lnSpc>
                <a:spcPct val="100000"/>
              </a:lnSpc>
              <a:spcBef>
                <a:spcPct val="0"/>
              </a:spcBef>
              <a:spcAft>
                <a:spcPct val="0"/>
              </a:spcAft>
              <a:buClrTx/>
              <a:buSzTx/>
              <a:buFontTx/>
              <a:buNone/>
              <a:tabLst/>
            </a:pPr>
            <a:endParaRPr kumimoji="0" lang="en-US" sz="12057" b="0" i="0" u="none" strike="noStrike" cap="none" normalizeH="0" baseline="0">
              <a:ln>
                <a:noFill/>
              </a:ln>
              <a:solidFill>
                <a:schemeClr val="tx1"/>
              </a:solidFill>
              <a:effectLst/>
              <a:latin typeface="Times" panose="02020603050405020304" pitchFamily="18" charset="0"/>
              <a:ea typeface="+mj-ea"/>
              <a:cs typeface="+mj-cs"/>
              <a:sym typeface="Times" panose="02020603050405020304" pitchFamily="18" charset="0"/>
            </a:endParaRPr>
          </a:p>
        </p:txBody>
      </p:sp>
      <p:sp>
        <p:nvSpPr>
          <p:cNvPr id="1026" name="Rectangle 2"/>
          <p:cNvSpPr>
            <a:spLocks noGrp="1" noChangeArrowheads="1"/>
          </p:cNvSpPr>
          <p:nvPr>
            <p:ph type="title"/>
          </p:nvPr>
        </p:nvSpPr>
        <p:spPr bwMode="auto">
          <a:xfrm>
            <a:off x="3292477" y="1950360"/>
            <a:ext cx="37306251" cy="3658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ctr" anchorCtr="0" compatLnSpc="1">
            <a:prstTxWarp prst="textNoShape">
              <a:avLst/>
            </a:prstTxWarp>
          </a:bodyPr>
          <a:lstStyle/>
          <a:p>
            <a:pPr lvl="0"/>
            <a:r>
              <a:rPr lang="en-US" altLang="en-US"/>
              <a:t>Click to edit Master title style</a:t>
            </a:r>
            <a:endParaRPr lang="en-AU" altLang="en-US"/>
          </a:p>
        </p:txBody>
      </p:sp>
      <p:sp>
        <p:nvSpPr>
          <p:cNvPr id="1027" name="Rectangle 3"/>
          <p:cNvSpPr>
            <a:spLocks noGrp="1" noChangeArrowheads="1"/>
          </p:cNvSpPr>
          <p:nvPr>
            <p:ph type="body" idx="1"/>
          </p:nvPr>
        </p:nvSpPr>
        <p:spPr bwMode="auto">
          <a:xfrm>
            <a:off x="3292477" y="6339115"/>
            <a:ext cx="37306251" cy="13168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1028" name="Rectangle 4"/>
          <p:cNvSpPr>
            <a:spLocks noGrp="1" noChangeArrowheads="1"/>
          </p:cNvSpPr>
          <p:nvPr>
            <p:ph type="dt" sz="half" idx="2"/>
          </p:nvPr>
        </p:nvSpPr>
        <p:spPr bwMode="auto">
          <a:xfrm>
            <a:off x="3292475" y="19995243"/>
            <a:ext cx="9144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defTabSz="2508062">
              <a:defRPr sz="3828"/>
            </a:lvl1pPr>
          </a:lstStyle>
          <a:p>
            <a:endParaRPr lang="en-AU" altLang="en-US"/>
          </a:p>
        </p:txBody>
      </p:sp>
      <p:sp>
        <p:nvSpPr>
          <p:cNvPr id="1029" name="Rectangle 5"/>
          <p:cNvSpPr>
            <a:spLocks noGrp="1" noChangeArrowheads="1"/>
          </p:cNvSpPr>
          <p:nvPr>
            <p:ph type="ftr" sz="quarter" idx="3"/>
          </p:nvPr>
        </p:nvSpPr>
        <p:spPr bwMode="auto">
          <a:xfrm>
            <a:off x="14997117" y="19995243"/>
            <a:ext cx="13896975"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ctr" defTabSz="2508062">
              <a:defRPr sz="3828"/>
            </a:lvl1pPr>
          </a:lstStyle>
          <a:p>
            <a:endParaRPr lang="en-AU" altLang="en-US"/>
          </a:p>
        </p:txBody>
      </p:sp>
      <p:sp>
        <p:nvSpPr>
          <p:cNvPr id="1030" name="Rectangle 6"/>
          <p:cNvSpPr>
            <a:spLocks noGrp="1" noChangeArrowheads="1"/>
          </p:cNvSpPr>
          <p:nvPr>
            <p:ph type="sldNum" sz="quarter" idx="4"/>
          </p:nvPr>
        </p:nvSpPr>
        <p:spPr bwMode="auto">
          <a:xfrm>
            <a:off x="31454725" y="19995243"/>
            <a:ext cx="9144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r" defTabSz="2508062">
              <a:defRPr sz="3828"/>
            </a:lvl1pPr>
          </a:lstStyle>
          <a:p>
            <a:fld id="{777CDA11-CE27-4048-AD59-A3D9E025B8A2}" type="slidenum">
              <a:rPr lang="en-AU" altLang="en-US"/>
              <a:pPr/>
              <a:t>‹#›</a:t>
            </a:fld>
            <a:endParaRPr lang="en-AU" altLang="en-US"/>
          </a:p>
        </p:txBody>
      </p:sp>
      <p:sp>
        <p:nvSpPr>
          <p:cNvPr id="1031" name="Rectangle 7"/>
          <p:cNvSpPr>
            <a:spLocks noChangeArrowheads="1"/>
          </p:cNvSpPr>
          <p:nvPr/>
        </p:nvSpPr>
        <p:spPr bwMode="auto">
          <a:xfrm>
            <a:off x="0" y="0"/>
            <a:ext cx="43891200" cy="21945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14"/>
          </a:p>
        </p:txBody>
      </p:sp>
      <p:sp>
        <p:nvSpPr>
          <p:cNvPr id="10" name="Rectangle 9">
            <a:extLst>
              <a:ext uri="{FF2B5EF4-FFF2-40B4-BE49-F238E27FC236}">
                <a16:creationId xmlns:a16="http://schemas.microsoft.com/office/drawing/2014/main" id="{3193C017-DFEF-4FF3-B40E-2496F137D9AB}"/>
              </a:ext>
            </a:extLst>
          </p:cNvPr>
          <p:cNvSpPr/>
          <p:nvPr userDrawn="1"/>
        </p:nvSpPr>
        <p:spPr bwMode="auto">
          <a:xfrm>
            <a:off x="-101600" y="0"/>
            <a:ext cx="43992800" cy="21945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78"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062" rtl="0" eaLnBrk="1" fontAlgn="base" hangingPunct="1">
        <a:spcBef>
          <a:spcPct val="0"/>
        </a:spcBef>
        <a:spcAft>
          <a:spcPct val="0"/>
        </a:spcAft>
        <a:defRPr sz="12057">
          <a:solidFill>
            <a:schemeClr val="tx2"/>
          </a:solidFill>
          <a:latin typeface="+mj-lt"/>
          <a:ea typeface="+mj-ea"/>
          <a:cs typeface="+mj-cs"/>
        </a:defRPr>
      </a:lvl1pPr>
      <a:lvl2pPr algn="ctr" defTabSz="2508062" rtl="0" eaLnBrk="1" fontAlgn="base" hangingPunct="1">
        <a:spcBef>
          <a:spcPct val="0"/>
        </a:spcBef>
        <a:spcAft>
          <a:spcPct val="0"/>
        </a:spcAft>
        <a:defRPr sz="12057">
          <a:solidFill>
            <a:schemeClr val="tx2"/>
          </a:solidFill>
          <a:latin typeface="Times" charset="0"/>
        </a:defRPr>
      </a:lvl2pPr>
      <a:lvl3pPr algn="ctr" defTabSz="2508062" rtl="0" eaLnBrk="1" fontAlgn="base" hangingPunct="1">
        <a:spcBef>
          <a:spcPct val="0"/>
        </a:spcBef>
        <a:spcAft>
          <a:spcPct val="0"/>
        </a:spcAft>
        <a:defRPr sz="12057">
          <a:solidFill>
            <a:schemeClr val="tx2"/>
          </a:solidFill>
          <a:latin typeface="Times" charset="0"/>
        </a:defRPr>
      </a:lvl3pPr>
      <a:lvl4pPr algn="ctr" defTabSz="2508062" rtl="0" eaLnBrk="1" fontAlgn="base" hangingPunct="1">
        <a:spcBef>
          <a:spcPct val="0"/>
        </a:spcBef>
        <a:spcAft>
          <a:spcPct val="0"/>
        </a:spcAft>
        <a:defRPr sz="12057">
          <a:solidFill>
            <a:schemeClr val="tx2"/>
          </a:solidFill>
          <a:latin typeface="Times" charset="0"/>
        </a:defRPr>
      </a:lvl4pPr>
      <a:lvl5pPr algn="ctr" defTabSz="2508062" rtl="0" eaLnBrk="1" fontAlgn="base" hangingPunct="1">
        <a:spcBef>
          <a:spcPct val="0"/>
        </a:spcBef>
        <a:spcAft>
          <a:spcPct val="0"/>
        </a:spcAft>
        <a:defRPr sz="12057">
          <a:solidFill>
            <a:schemeClr val="tx2"/>
          </a:solidFill>
          <a:latin typeface="Times" charset="0"/>
        </a:defRPr>
      </a:lvl5pPr>
      <a:lvl6pPr marL="261238" algn="ctr" defTabSz="2508062" rtl="0" eaLnBrk="1" fontAlgn="base" hangingPunct="1">
        <a:spcBef>
          <a:spcPct val="0"/>
        </a:spcBef>
        <a:spcAft>
          <a:spcPct val="0"/>
        </a:spcAft>
        <a:defRPr sz="12057">
          <a:solidFill>
            <a:schemeClr val="tx2"/>
          </a:solidFill>
          <a:latin typeface="Times" charset="0"/>
        </a:defRPr>
      </a:lvl6pPr>
      <a:lvl7pPr marL="522475" algn="ctr" defTabSz="2508062" rtl="0" eaLnBrk="1" fontAlgn="base" hangingPunct="1">
        <a:spcBef>
          <a:spcPct val="0"/>
        </a:spcBef>
        <a:spcAft>
          <a:spcPct val="0"/>
        </a:spcAft>
        <a:defRPr sz="12057">
          <a:solidFill>
            <a:schemeClr val="tx2"/>
          </a:solidFill>
          <a:latin typeface="Times" charset="0"/>
        </a:defRPr>
      </a:lvl7pPr>
      <a:lvl8pPr marL="783713" algn="ctr" defTabSz="2508062" rtl="0" eaLnBrk="1" fontAlgn="base" hangingPunct="1">
        <a:spcBef>
          <a:spcPct val="0"/>
        </a:spcBef>
        <a:spcAft>
          <a:spcPct val="0"/>
        </a:spcAft>
        <a:defRPr sz="12057">
          <a:solidFill>
            <a:schemeClr val="tx2"/>
          </a:solidFill>
          <a:latin typeface="Times" charset="0"/>
        </a:defRPr>
      </a:lvl8pPr>
      <a:lvl9pPr marL="1044950" algn="ctr" defTabSz="2508062" rtl="0" eaLnBrk="1" fontAlgn="base" hangingPunct="1">
        <a:spcBef>
          <a:spcPct val="0"/>
        </a:spcBef>
        <a:spcAft>
          <a:spcPct val="0"/>
        </a:spcAft>
        <a:defRPr sz="12057">
          <a:solidFill>
            <a:schemeClr val="tx2"/>
          </a:solidFill>
          <a:latin typeface="Times" charset="0"/>
        </a:defRPr>
      </a:lvl9pPr>
    </p:titleStyle>
    <p:bodyStyle>
      <a:lvl1pPr marL="940637" indent="-940637" algn="l" defTabSz="2508062" rtl="0" eaLnBrk="1" fontAlgn="base" hangingPunct="1">
        <a:spcBef>
          <a:spcPct val="20000"/>
        </a:spcBef>
        <a:spcAft>
          <a:spcPct val="0"/>
        </a:spcAft>
        <a:buChar char="•"/>
        <a:defRPr sz="8742">
          <a:solidFill>
            <a:schemeClr val="tx1"/>
          </a:solidFill>
          <a:latin typeface="+mn-lt"/>
          <a:ea typeface="+mn-ea"/>
          <a:cs typeface="+mn-cs"/>
        </a:defRPr>
      </a:lvl1pPr>
      <a:lvl2pPr marL="2037290" indent="-783713" algn="l" defTabSz="2508062" rtl="0" eaLnBrk="1" fontAlgn="base" hangingPunct="1">
        <a:spcBef>
          <a:spcPct val="20000"/>
        </a:spcBef>
        <a:spcAft>
          <a:spcPct val="0"/>
        </a:spcAft>
        <a:buChar char="–"/>
        <a:defRPr sz="7714">
          <a:solidFill>
            <a:schemeClr val="tx1"/>
          </a:solidFill>
          <a:latin typeface="+mn-lt"/>
        </a:defRPr>
      </a:lvl2pPr>
      <a:lvl3pPr marL="3134851" indent="-626789" algn="l" defTabSz="2508062" rtl="0" eaLnBrk="1" fontAlgn="base" hangingPunct="1">
        <a:spcBef>
          <a:spcPct val="20000"/>
        </a:spcBef>
        <a:spcAft>
          <a:spcPct val="0"/>
        </a:spcAft>
        <a:buChar char="•"/>
        <a:defRPr sz="6571">
          <a:solidFill>
            <a:schemeClr val="tx1"/>
          </a:solidFill>
          <a:latin typeface="+mn-lt"/>
        </a:defRPr>
      </a:lvl3pPr>
      <a:lvl4pPr marL="4388429" indent="-626789" algn="l" defTabSz="2508062" rtl="0" eaLnBrk="1" fontAlgn="base" hangingPunct="1">
        <a:spcBef>
          <a:spcPct val="20000"/>
        </a:spcBef>
        <a:spcAft>
          <a:spcPct val="0"/>
        </a:spcAft>
        <a:buChar char="–"/>
        <a:defRPr sz="5485">
          <a:solidFill>
            <a:schemeClr val="tx1"/>
          </a:solidFill>
          <a:latin typeface="+mn-lt"/>
        </a:defRPr>
      </a:lvl4pPr>
      <a:lvl5pPr marL="5641099" indent="-625881" algn="l" defTabSz="2508062" rtl="0" eaLnBrk="1" fontAlgn="base" hangingPunct="1">
        <a:spcBef>
          <a:spcPct val="20000"/>
        </a:spcBef>
        <a:spcAft>
          <a:spcPct val="0"/>
        </a:spcAft>
        <a:buChar char="»"/>
        <a:defRPr sz="5485">
          <a:solidFill>
            <a:schemeClr val="tx1"/>
          </a:solidFill>
          <a:latin typeface="+mn-lt"/>
        </a:defRPr>
      </a:lvl5pPr>
      <a:lvl6pPr marL="5902337" indent="-625881" algn="l" defTabSz="2508062" rtl="0" eaLnBrk="1" fontAlgn="base" hangingPunct="1">
        <a:spcBef>
          <a:spcPct val="20000"/>
        </a:spcBef>
        <a:spcAft>
          <a:spcPct val="0"/>
        </a:spcAft>
        <a:buChar char="»"/>
        <a:defRPr sz="5485">
          <a:solidFill>
            <a:schemeClr val="tx1"/>
          </a:solidFill>
          <a:latin typeface="+mn-lt"/>
        </a:defRPr>
      </a:lvl6pPr>
      <a:lvl7pPr marL="6163574" indent="-625881" algn="l" defTabSz="2508062" rtl="0" eaLnBrk="1" fontAlgn="base" hangingPunct="1">
        <a:spcBef>
          <a:spcPct val="20000"/>
        </a:spcBef>
        <a:spcAft>
          <a:spcPct val="0"/>
        </a:spcAft>
        <a:buChar char="»"/>
        <a:defRPr sz="5485">
          <a:solidFill>
            <a:schemeClr val="tx1"/>
          </a:solidFill>
          <a:latin typeface="+mn-lt"/>
        </a:defRPr>
      </a:lvl7pPr>
      <a:lvl8pPr marL="6424811" indent="-625881" algn="l" defTabSz="2508062" rtl="0" eaLnBrk="1" fontAlgn="base" hangingPunct="1">
        <a:spcBef>
          <a:spcPct val="20000"/>
        </a:spcBef>
        <a:spcAft>
          <a:spcPct val="0"/>
        </a:spcAft>
        <a:buChar char="»"/>
        <a:defRPr sz="5485">
          <a:solidFill>
            <a:schemeClr val="tx1"/>
          </a:solidFill>
          <a:latin typeface="+mn-lt"/>
        </a:defRPr>
      </a:lvl8pPr>
      <a:lvl9pPr marL="6686049" indent="-625881" algn="l" defTabSz="2508062" rtl="0" eaLnBrk="1" fontAlgn="base" hangingPunct="1">
        <a:spcBef>
          <a:spcPct val="20000"/>
        </a:spcBef>
        <a:spcAft>
          <a:spcPct val="0"/>
        </a:spcAft>
        <a:buChar char="»"/>
        <a:defRPr sz="5485">
          <a:solidFill>
            <a:schemeClr val="tx1"/>
          </a:solidFill>
          <a:latin typeface="+mn-lt"/>
        </a:defRPr>
      </a:lvl9pPr>
    </p:bodyStyle>
    <p:otherStyle>
      <a:defPPr>
        <a:defRPr lang="en-US"/>
      </a:defPPr>
      <a:lvl1pPr marL="0" algn="l" defTabSz="522475" rtl="0" eaLnBrk="1" latinLnBrk="0" hangingPunct="1">
        <a:defRPr sz="1029" kern="1200">
          <a:solidFill>
            <a:schemeClr val="tx1"/>
          </a:solidFill>
          <a:latin typeface="+mn-lt"/>
          <a:ea typeface="+mn-ea"/>
          <a:cs typeface="+mn-cs"/>
        </a:defRPr>
      </a:lvl1pPr>
      <a:lvl2pPr marL="261238" algn="l" defTabSz="522475" rtl="0" eaLnBrk="1" latinLnBrk="0" hangingPunct="1">
        <a:defRPr sz="1029" kern="1200">
          <a:solidFill>
            <a:schemeClr val="tx1"/>
          </a:solidFill>
          <a:latin typeface="+mn-lt"/>
          <a:ea typeface="+mn-ea"/>
          <a:cs typeface="+mn-cs"/>
        </a:defRPr>
      </a:lvl2pPr>
      <a:lvl3pPr marL="522475" algn="l" defTabSz="522475" rtl="0" eaLnBrk="1" latinLnBrk="0" hangingPunct="1">
        <a:defRPr sz="1029" kern="1200">
          <a:solidFill>
            <a:schemeClr val="tx1"/>
          </a:solidFill>
          <a:latin typeface="+mn-lt"/>
          <a:ea typeface="+mn-ea"/>
          <a:cs typeface="+mn-cs"/>
        </a:defRPr>
      </a:lvl3pPr>
      <a:lvl4pPr marL="783713" algn="l" defTabSz="522475" rtl="0" eaLnBrk="1" latinLnBrk="0" hangingPunct="1">
        <a:defRPr sz="1029" kern="1200">
          <a:solidFill>
            <a:schemeClr val="tx1"/>
          </a:solidFill>
          <a:latin typeface="+mn-lt"/>
          <a:ea typeface="+mn-ea"/>
          <a:cs typeface="+mn-cs"/>
        </a:defRPr>
      </a:lvl4pPr>
      <a:lvl5pPr marL="1044950" algn="l" defTabSz="522475" rtl="0" eaLnBrk="1" latinLnBrk="0" hangingPunct="1">
        <a:defRPr sz="1029" kern="1200">
          <a:solidFill>
            <a:schemeClr val="tx1"/>
          </a:solidFill>
          <a:latin typeface="+mn-lt"/>
          <a:ea typeface="+mn-ea"/>
          <a:cs typeface="+mn-cs"/>
        </a:defRPr>
      </a:lvl5pPr>
      <a:lvl6pPr marL="1306187" algn="l" defTabSz="522475" rtl="0" eaLnBrk="1" latinLnBrk="0" hangingPunct="1">
        <a:defRPr sz="1029" kern="1200">
          <a:solidFill>
            <a:schemeClr val="tx1"/>
          </a:solidFill>
          <a:latin typeface="+mn-lt"/>
          <a:ea typeface="+mn-ea"/>
          <a:cs typeface="+mn-cs"/>
        </a:defRPr>
      </a:lvl6pPr>
      <a:lvl7pPr marL="1567425" algn="l" defTabSz="522475" rtl="0" eaLnBrk="1" latinLnBrk="0" hangingPunct="1">
        <a:defRPr sz="1029" kern="1200">
          <a:solidFill>
            <a:schemeClr val="tx1"/>
          </a:solidFill>
          <a:latin typeface="+mn-lt"/>
          <a:ea typeface="+mn-ea"/>
          <a:cs typeface="+mn-cs"/>
        </a:defRPr>
      </a:lvl7pPr>
      <a:lvl8pPr marL="1828664" algn="l" defTabSz="522475" rtl="0" eaLnBrk="1" latinLnBrk="0" hangingPunct="1">
        <a:defRPr sz="1029" kern="1200">
          <a:solidFill>
            <a:schemeClr val="tx1"/>
          </a:solidFill>
          <a:latin typeface="+mn-lt"/>
          <a:ea typeface="+mn-ea"/>
          <a:cs typeface="+mn-cs"/>
        </a:defRPr>
      </a:lvl8pPr>
      <a:lvl9pPr marL="2089901" algn="l" defTabSz="522475" rtl="0" eaLnBrk="1" latinLnBrk="0" hangingPunct="1">
        <a:defRPr sz="10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emf"/><Relationship Id="rId10" Type="http://schemas.openxmlformats.org/officeDocument/2006/relationships/image" Target="../media/image9.png"/><Relationship Id="rId4" Type="http://schemas.openxmlformats.org/officeDocument/2006/relationships/image" Target="../media/image3.emf"/><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Box 104">
            <a:extLst>
              <a:ext uri="{FF2B5EF4-FFF2-40B4-BE49-F238E27FC236}">
                <a16:creationId xmlns:a16="http://schemas.microsoft.com/office/drawing/2014/main" id="{97E065FC-AFC5-F04A-B91E-EDA62B8ECE4E}"/>
              </a:ext>
            </a:extLst>
          </p:cNvPr>
          <p:cNvSpPr txBox="1"/>
          <p:nvPr/>
        </p:nvSpPr>
        <p:spPr>
          <a:xfrm>
            <a:off x="33290126" y="10211281"/>
            <a:ext cx="10117406" cy="7525137"/>
          </a:xfrm>
          <a:prstGeom prst="rect">
            <a:avLst/>
          </a:prstGeom>
          <a:noFill/>
        </p:spPr>
        <p:txBody>
          <a:bodyPr wrap="square" lIns="91440" tIns="45720" rIns="91440" bIns="45720" rtlCol="0" anchor="t">
            <a:spAutoFit/>
          </a:bodyPr>
          <a:lstStyle/>
          <a:p>
            <a:pPr algn="just">
              <a:spcBef>
                <a:spcPct val="50000"/>
              </a:spcBef>
            </a:pPr>
            <a:r>
              <a:rPr lang="en-US" sz="2100" spc="10" dirty="0">
                <a:latin typeface="Arial"/>
                <a:cs typeface="Times"/>
              </a:rPr>
              <a:t>We attempted to train over ten candidate models on each of the largest shipping lanes for our client through the modeling process. Each lane differed in volume and the number of missing values. This was a problem that we needed to combat. One of the main drivers of our success in this project was that we tried a wide variety of imputation methods on missing data for each of the lanes. We then trained each of these candidate models on the differing data. We then selected the candidate model with the lowest MAPE. Please refer to the table below for the results.</a:t>
            </a:r>
          </a:p>
          <a:p>
            <a:pPr algn="just">
              <a:spcBef>
                <a:spcPct val="50000"/>
              </a:spcBef>
            </a:pPr>
            <a:endParaRPr lang="en-US" sz="2100" spc="10" dirty="0">
              <a:latin typeface="Arial"/>
              <a:cs typeface="Times"/>
            </a:endParaRPr>
          </a:p>
          <a:p>
            <a:pPr algn="just">
              <a:spcBef>
                <a:spcPct val="50000"/>
              </a:spcBef>
            </a:pPr>
            <a:endParaRPr lang="en-US" sz="2100" spc="10" dirty="0">
              <a:latin typeface="Arial"/>
              <a:cs typeface="Times"/>
            </a:endParaRPr>
          </a:p>
          <a:p>
            <a:pPr algn="just">
              <a:spcBef>
                <a:spcPct val="50000"/>
              </a:spcBef>
            </a:pPr>
            <a:endParaRPr lang="en-US" sz="2100" spc="10" dirty="0">
              <a:latin typeface="Arial"/>
              <a:cs typeface="Times"/>
            </a:endParaRPr>
          </a:p>
          <a:p>
            <a:pPr algn="just">
              <a:spcBef>
                <a:spcPct val="50000"/>
              </a:spcBef>
            </a:pPr>
            <a:endParaRPr lang="en-US" sz="2100" spc="10" dirty="0">
              <a:latin typeface="Arial"/>
              <a:cs typeface="Times"/>
            </a:endParaRPr>
          </a:p>
          <a:p>
            <a:pPr algn="just">
              <a:spcBef>
                <a:spcPct val="50000"/>
              </a:spcBef>
            </a:pPr>
            <a:endParaRPr lang="en-US" sz="2100" spc="10" dirty="0">
              <a:latin typeface="Arial"/>
              <a:cs typeface="Times"/>
            </a:endParaRPr>
          </a:p>
          <a:p>
            <a:pPr algn="just">
              <a:spcBef>
                <a:spcPct val="50000"/>
              </a:spcBef>
            </a:pPr>
            <a:endParaRPr lang="en-US" sz="2100" spc="10" dirty="0">
              <a:latin typeface="Arial"/>
              <a:cs typeface="Times"/>
            </a:endParaRPr>
          </a:p>
          <a:p>
            <a:pPr algn="just">
              <a:spcBef>
                <a:spcPct val="50000"/>
              </a:spcBef>
            </a:pPr>
            <a:endParaRPr lang="en-US" sz="2100" spc="10" dirty="0">
              <a:latin typeface="Arial"/>
              <a:cs typeface="Times"/>
            </a:endParaRPr>
          </a:p>
          <a:p>
            <a:pPr algn="just">
              <a:spcBef>
                <a:spcPct val="50000"/>
              </a:spcBef>
            </a:pPr>
            <a:r>
              <a:rPr lang="en-US" sz="2100" spc="10" dirty="0">
                <a:latin typeface="Arial"/>
                <a:cs typeface="Times"/>
              </a:rPr>
              <a:t>We come away from this project feeling confident that we could provide our client with powerful time series forecasting models that outperform the previous system that they were using to stipulate lane-wise volume to the carriers they work with. We project that our client will save millions of dollars in the next contract season by implementing our models.</a:t>
            </a:r>
            <a:endParaRPr lang="en-US" sz="2100" dirty="0">
              <a:latin typeface="Arial"/>
              <a:cs typeface="Arial"/>
            </a:endParaRPr>
          </a:p>
        </p:txBody>
      </p:sp>
      <p:pic>
        <p:nvPicPr>
          <p:cNvPr id="3" name="Picture 2">
            <a:extLst>
              <a:ext uri="{FF2B5EF4-FFF2-40B4-BE49-F238E27FC236}">
                <a16:creationId xmlns:a16="http://schemas.microsoft.com/office/drawing/2014/main" id="{73AC93C6-3F7B-6248-983E-FF6DB63E0CAF}"/>
              </a:ext>
            </a:extLst>
          </p:cNvPr>
          <p:cNvPicPr>
            <a:picLocks noChangeAspect="1"/>
          </p:cNvPicPr>
          <p:nvPr/>
        </p:nvPicPr>
        <p:blipFill>
          <a:blip r:embed="rId3"/>
          <a:stretch>
            <a:fillRect/>
          </a:stretch>
        </p:blipFill>
        <p:spPr>
          <a:xfrm>
            <a:off x="39486063" y="601711"/>
            <a:ext cx="2790324" cy="2689279"/>
          </a:xfrm>
          <a:prstGeom prst="rect">
            <a:avLst/>
          </a:prstGeom>
        </p:spPr>
      </p:pic>
      <p:pic>
        <p:nvPicPr>
          <p:cNvPr id="4" name="Black Bar">
            <a:extLst>
              <a:ext uri="{FF2B5EF4-FFF2-40B4-BE49-F238E27FC236}">
                <a16:creationId xmlns:a16="http://schemas.microsoft.com/office/drawing/2014/main" id="{BF04CF46-455C-644C-AF80-A60B0A7393E9}"/>
              </a:ext>
            </a:extLst>
          </p:cNvPr>
          <p:cNvPicPr>
            <a:picLocks noChangeAspect="1"/>
          </p:cNvPicPr>
          <p:nvPr/>
        </p:nvPicPr>
        <p:blipFill>
          <a:blip r:embed="rId4"/>
          <a:stretch>
            <a:fillRect/>
          </a:stretch>
        </p:blipFill>
        <p:spPr>
          <a:xfrm>
            <a:off x="-101890" y="-36576"/>
            <a:ext cx="25174805" cy="2383971"/>
          </a:xfrm>
          <a:prstGeom prst="rect">
            <a:avLst/>
          </a:prstGeom>
        </p:spPr>
      </p:pic>
      <p:sp>
        <p:nvSpPr>
          <p:cNvPr id="5" name="Text Box 126">
            <a:extLst>
              <a:ext uri="{FF2B5EF4-FFF2-40B4-BE49-F238E27FC236}">
                <a16:creationId xmlns:a16="http://schemas.microsoft.com/office/drawing/2014/main" id="{7F0B8FD2-2677-FE42-AC0C-DCA46DDE526F}"/>
              </a:ext>
            </a:extLst>
          </p:cNvPr>
          <p:cNvSpPr txBox="1">
            <a:spLocks noChangeArrowheads="1"/>
          </p:cNvSpPr>
          <p:nvPr/>
        </p:nvSpPr>
        <p:spPr bwMode="auto">
          <a:xfrm>
            <a:off x="804553" y="686593"/>
            <a:ext cx="2189095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7200" b="1">
                <a:solidFill>
                  <a:schemeClr val="bg1"/>
                </a:solidFill>
                <a:latin typeface="Arial" panose="020B0604020202020204" pitchFamily="34" charset="0"/>
                <a:cs typeface="Arial" panose="020B0604020202020204" pitchFamily="34" charset="0"/>
              </a:rPr>
              <a:t>Minimizing Risk in Ocean Shipping Contracts</a:t>
            </a:r>
          </a:p>
        </p:txBody>
      </p:sp>
      <p:sp>
        <p:nvSpPr>
          <p:cNvPr id="7" name="TextBox 6">
            <a:extLst>
              <a:ext uri="{FF2B5EF4-FFF2-40B4-BE49-F238E27FC236}">
                <a16:creationId xmlns:a16="http://schemas.microsoft.com/office/drawing/2014/main" id="{8FCC6FC3-46DB-4041-A3B6-FB3B780E4898}"/>
              </a:ext>
            </a:extLst>
          </p:cNvPr>
          <p:cNvSpPr txBox="1"/>
          <p:nvPr/>
        </p:nvSpPr>
        <p:spPr>
          <a:xfrm>
            <a:off x="89547" y="3433261"/>
            <a:ext cx="9327051" cy="2160591"/>
          </a:xfrm>
          <a:prstGeom prst="rect">
            <a:avLst/>
          </a:prstGeom>
          <a:noFill/>
        </p:spPr>
        <p:txBody>
          <a:bodyPr wrap="square" lIns="91440" tIns="45720" rIns="91440" bIns="45720" anchor="t">
            <a:spAutoFit/>
          </a:bodyPr>
          <a:lstStyle/>
          <a:p>
            <a:pPr>
              <a:spcBef>
                <a:spcPct val="20000"/>
              </a:spcBef>
            </a:pPr>
            <a:r>
              <a:rPr lang="en-IN" sz="2100" b="1" dirty="0">
                <a:latin typeface="Arial"/>
                <a:cs typeface="Arial"/>
              </a:rPr>
              <a:t>Jackson Bronkema, Diego Victor Carlos Chavez, Asad Husain, Yuxuan Li, Kumar Rahul, Kshitij Virdi, Yang Wang</a:t>
            </a:r>
            <a:endParaRPr lang="en-US" sz="2100" dirty="0">
              <a:latin typeface="Arial"/>
              <a:cs typeface="Times"/>
            </a:endParaRPr>
          </a:p>
          <a:p>
            <a:pPr>
              <a:spcBef>
                <a:spcPct val="20000"/>
              </a:spcBef>
            </a:pPr>
            <a:r>
              <a:rPr lang="en-IN" sz="2100" dirty="0">
                <a:latin typeface="Arial"/>
                <a:cs typeface="Arial"/>
              </a:rPr>
              <a:t>Purdue University, Krannert School of Management</a:t>
            </a:r>
          </a:p>
          <a:p>
            <a:pPr>
              <a:spcBef>
                <a:spcPct val="20000"/>
              </a:spcBef>
            </a:pPr>
            <a:r>
              <a:rPr lang="en-IN" altLang="en-US" sz="2100" dirty="0">
                <a:latin typeface="Arial"/>
                <a:cs typeface="Arial"/>
              </a:rPr>
              <a:t>jbronke@purdue.edu; carlos2@purdue.edu; husain10@purdue.edu; li4196@purdue.edu; krahul@purdue.edu; kvirdi@purdue.edu yangwang@purdue.edu</a:t>
            </a:r>
            <a:endParaRPr lang="en-GB" altLang="en-US" sz="2100" dirty="0">
              <a:latin typeface="Arial"/>
              <a:cs typeface="Arial"/>
            </a:endParaRPr>
          </a:p>
        </p:txBody>
      </p:sp>
      <p:sp>
        <p:nvSpPr>
          <p:cNvPr id="9" name="Rectangle 8">
            <a:extLst>
              <a:ext uri="{FF2B5EF4-FFF2-40B4-BE49-F238E27FC236}">
                <a16:creationId xmlns:a16="http://schemas.microsoft.com/office/drawing/2014/main" id="{40D36FDB-A8B8-AA47-879D-472D4565213B}"/>
              </a:ext>
            </a:extLst>
          </p:cNvPr>
          <p:cNvSpPr/>
          <p:nvPr/>
        </p:nvSpPr>
        <p:spPr>
          <a:xfrm>
            <a:off x="89547" y="6097838"/>
            <a:ext cx="2231486" cy="523220"/>
          </a:xfrm>
          <a:prstGeom prst="rect">
            <a:avLst/>
          </a:prstGeom>
        </p:spPr>
        <p:txBody>
          <a:bodyPr wrap="square">
            <a:spAutoFit/>
          </a:bodyPr>
          <a:lstStyle/>
          <a:p>
            <a:r>
              <a:rPr lang="en-US" altLang="en-US" sz="2800" b="1">
                <a:latin typeface="Arial" panose="020B0604020202020204" pitchFamily="34" charset="0"/>
                <a:cs typeface="Arial" panose="020B0604020202020204" pitchFamily="34" charset="0"/>
              </a:rPr>
              <a:t>ABSTRACT</a:t>
            </a:r>
            <a:endParaRPr lang="en-US" sz="2800" b="1">
              <a:latin typeface="Arial" panose="020B0604020202020204" pitchFamily="34" charset="0"/>
              <a:cs typeface="Arial" panose="020B0604020202020204" pitchFamily="34" charset="0"/>
            </a:endParaRPr>
          </a:p>
        </p:txBody>
      </p:sp>
      <p:sp>
        <p:nvSpPr>
          <p:cNvPr id="10" name="Rectangle 106">
            <a:extLst>
              <a:ext uri="{FF2B5EF4-FFF2-40B4-BE49-F238E27FC236}">
                <a16:creationId xmlns:a16="http://schemas.microsoft.com/office/drawing/2014/main" id="{93DC2C2C-4EA8-5145-B24E-FAD8AD4EB61E}"/>
              </a:ext>
            </a:extLst>
          </p:cNvPr>
          <p:cNvSpPr>
            <a:spLocks noChangeArrowheads="1"/>
          </p:cNvSpPr>
          <p:nvPr/>
        </p:nvSpPr>
        <p:spPr bwMode="auto">
          <a:xfrm>
            <a:off x="-14566" y="6432443"/>
            <a:ext cx="9736155" cy="3395994"/>
          </a:xfrm>
          <a:prstGeom prst="rect">
            <a:avLst/>
          </a:prstGeom>
          <a:noFill/>
          <a:ln>
            <a:noFill/>
          </a:ln>
          <a:effec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sz="2100" spc="10">
                <a:latin typeface="Arial"/>
                <a:cs typeface="Times"/>
              </a:rPr>
              <a:t>Working with our client, an industry leader in the high-end furniture business, we forecast container volume by shipping lane. Before this project, our client did not have a robust reference point for their expected lane-wise shipping volume. We applied several time series models for each lane. We effectively modeled 65% of the total shipping volume our client has imported in the past eight fiscal years. </a:t>
            </a:r>
          </a:p>
          <a:p>
            <a:pPr algn="just"/>
            <a:endParaRPr lang="en-US" sz="2100" spc="10">
              <a:latin typeface="Arial"/>
              <a:cs typeface="Times"/>
            </a:endParaRPr>
          </a:p>
          <a:p>
            <a:pPr algn="just"/>
            <a:r>
              <a:rPr lang="en-US" sz="2100" spc="10">
                <a:latin typeface="Arial"/>
                <a:cs typeface="Times"/>
              </a:rPr>
              <a:t>Our suggestions will help them build long-term contracts with the carriers. This will help mitigate our client's financial risk when negotiating contracts with ocean freight carriers.</a:t>
            </a:r>
            <a:endParaRPr lang="en-US" sz="2100" spc="1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BD448A7D-2AB7-834F-82CE-641EB196C07A}"/>
              </a:ext>
            </a:extLst>
          </p:cNvPr>
          <p:cNvSpPr/>
          <p:nvPr/>
        </p:nvSpPr>
        <p:spPr>
          <a:xfrm>
            <a:off x="43969" y="10106739"/>
            <a:ext cx="3480990" cy="523220"/>
          </a:xfrm>
          <a:prstGeom prst="rect">
            <a:avLst/>
          </a:prstGeom>
        </p:spPr>
        <p:txBody>
          <a:bodyPr wrap="square">
            <a:spAutoFit/>
          </a:bodyPr>
          <a:lstStyle/>
          <a:p>
            <a:r>
              <a:rPr lang="en-US" sz="2800" b="1">
                <a:latin typeface="Arial" panose="020B0604020202020204" pitchFamily="34" charset="0"/>
                <a:cs typeface="Arial" panose="020B0604020202020204" pitchFamily="34" charset="0"/>
              </a:rPr>
              <a:t>INTRODUCTION</a:t>
            </a:r>
          </a:p>
        </p:txBody>
      </p:sp>
      <p:sp>
        <p:nvSpPr>
          <p:cNvPr id="13" name="Rectangle 106">
            <a:extLst>
              <a:ext uri="{FF2B5EF4-FFF2-40B4-BE49-F238E27FC236}">
                <a16:creationId xmlns:a16="http://schemas.microsoft.com/office/drawing/2014/main" id="{BC431E10-0F4F-6446-9BA9-BD520E03D202}"/>
              </a:ext>
            </a:extLst>
          </p:cNvPr>
          <p:cNvSpPr>
            <a:spLocks noChangeArrowheads="1"/>
          </p:cNvSpPr>
          <p:nvPr/>
        </p:nvSpPr>
        <p:spPr bwMode="auto">
          <a:xfrm>
            <a:off x="-60517" y="10502826"/>
            <a:ext cx="9729230" cy="6441168"/>
          </a:xfrm>
          <a:prstGeom prst="rect">
            <a:avLst/>
          </a:prstGeom>
          <a:noFill/>
          <a:ln>
            <a:noFill/>
          </a:ln>
          <a:effec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sz="2100" spc="10">
                <a:latin typeface="Arial"/>
                <a:cs typeface="Times"/>
              </a:rPr>
              <a:t>The ocean-freight industry operates on fixed lane contracts. When demand overwhelms the supply, carriers reject the shipper's load, forcing them to go to the spot market. The spot market refers to the auction mechanism where shippers issue loads and carriers offer bids to fulfill the loads on a real-time basis (Sinha, </a:t>
            </a:r>
            <a:r>
              <a:rPr lang="en-US" sz="2100" spc="10" err="1">
                <a:latin typeface="Arial"/>
                <a:cs typeface="Times"/>
              </a:rPr>
              <a:t>Thykandi</a:t>
            </a:r>
            <a:r>
              <a:rPr lang="en-US" sz="2100" spc="10">
                <a:latin typeface="Arial"/>
                <a:cs typeface="Times"/>
              </a:rPr>
              <a:t> 2019). The spot market is volatile to price fluctuations, leading shippers to pay up to three times more than contract prices. It is possible to experience a high number of load rejections from carriers as a shipper, resulting in higher costs. The company's goal is to reduce the total logistics cost by avoiding the spot market. </a:t>
            </a:r>
          </a:p>
          <a:p>
            <a:pPr algn="just"/>
            <a:endParaRPr lang="en-US" sz="2100" spc="10">
              <a:latin typeface="Arial"/>
              <a:cs typeface="Times"/>
            </a:endParaRPr>
          </a:p>
          <a:p>
            <a:pPr algn="just"/>
            <a:r>
              <a:rPr lang="en-US" sz="2100" spc="10">
                <a:latin typeface="Arial"/>
                <a:cs typeface="Times"/>
              </a:rPr>
              <a:t>A potential approach to this problem would be to forecast the volume shipped in a given period using a time-series model. An insight into the expected number of containers through shipping volume would help shippers commit to the carriers in a more accurate binding contract that would benefit both parties in the long run. This would also strengthen the shipper-carrier relationship. </a:t>
            </a:r>
          </a:p>
          <a:p>
            <a:pPr algn="just"/>
            <a:endParaRPr lang="en-US" sz="2100" spc="10">
              <a:latin typeface="Arial"/>
              <a:cs typeface="Times"/>
            </a:endParaRPr>
          </a:p>
          <a:p>
            <a:pPr algn="just"/>
            <a:r>
              <a:rPr lang="en-US" sz="2100" spc="10">
                <a:latin typeface="Arial"/>
                <a:cs typeface="Times"/>
              </a:rPr>
              <a:t>Our methodology is to use recent ocean shipping data and leverage it in creating many candidate models for each lane using R software. Then, we choose the most accurate model based on its MAPE score and use it to provide our client with a 12-month lane-wise volume aggregate.</a:t>
            </a:r>
            <a:endParaRPr lang="en-US" sz="2100" b="1" spc="10">
              <a:latin typeface="Arial" panose="020B0604020202020204" pitchFamily="34" charset="0"/>
              <a:cs typeface="Arial" panose="020B0604020202020204" pitchFamily="34" charset="0"/>
            </a:endParaRPr>
          </a:p>
        </p:txBody>
      </p:sp>
      <p:sp>
        <p:nvSpPr>
          <p:cNvPr id="46" name="Rectangle 45">
            <a:extLst>
              <a:ext uri="{FF2B5EF4-FFF2-40B4-BE49-F238E27FC236}">
                <a16:creationId xmlns:a16="http://schemas.microsoft.com/office/drawing/2014/main" id="{5A7F5D67-121B-EC49-BDDD-9E413B9588D9}"/>
              </a:ext>
            </a:extLst>
          </p:cNvPr>
          <p:cNvSpPr/>
          <p:nvPr/>
        </p:nvSpPr>
        <p:spPr>
          <a:xfrm>
            <a:off x="10353708" y="3433261"/>
            <a:ext cx="5401800" cy="523220"/>
          </a:xfrm>
          <a:prstGeom prst="rect">
            <a:avLst/>
          </a:prstGeom>
        </p:spPr>
        <p:txBody>
          <a:bodyPr wrap="square">
            <a:spAutoFit/>
          </a:bodyPr>
          <a:lstStyle/>
          <a:p>
            <a:r>
              <a:rPr lang="en-US" altLang="en-US" sz="2800" b="1">
                <a:latin typeface="Arial" panose="020B0604020202020204" pitchFamily="34" charset="0"/>
                <a:cs typeface="Arial" panose="020B0604020202020204" pitchFamily="34" charset="0"/>
              </a:rPr>
              <a:t>OBJECTIVES</a:t>
            </a:r>
            <a:endParaRPr lang="en-US" sz="2800" b="1">
              <a:latin typeface="Arial" panose="020B0604020202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5805A33B-F345-D14B-9F45-81D477157C78}"/>
              </a:ext>
            </a:extLst>
          </p:cNvPr>
          <p:cNvSpPr/>
          <p:nvPr/>
        </p:nvSpPr>
        <p:spPr>
          <a:xfrm>
            <a:off x="10346027" y="6552741"/>
            <a:ext cx="4789126" cy="523220"/>
          </a:xfrm>
          <a:prstGeom prst="rect">
            <a:avLst/>
          </a:prstGeom>
        </p:spPr>
        <p:txBody>
          <a:bodyPr wrap="square">
            <a:spAutoFit/>
          </a:bodyPr>
          <a:lstStyle/>
          <a:p>
            <a:r>
              <a:rPr lang="en-US" sz="2800" b="1" dirty="0">
                <a:latin typeface="Arial" panose="020B0604020202020204" pitchFamily="34" charset="0"/>
                <a:cs typeface="Arial" panose="020B0604020202020204" pitchFamily="34" charset="0"/>
              </a:rPr>
              <a:t>LITERATURE REVIEW</a:t>
            </a:r>
          </a:p>
        </p:txBody>
      </p:sp>
      <p:sp>
        <p:nvSpPr>
          <p:cNvPr id="49" name="Rectangle 106">
            <a:extLst>
              <a:ext uri="{FF2B5EF4-FFF2-40B4-BE49-F238E27FC236}">
                <a16:creationId xmlns:a16="http://schemas.microsoft.com/office/drawing/2014/main" id="{B76B5DFF-684F-E942-9228-8BE1C9B833C9}"/>
              </a:ext>
            </a:extLst>
          </p:cNvPr>
          <p:cNvSpPr>
            <a:spLocks noChangeArrowheads="1"/>
          </p:cNvSpPr>
          <p:nvPr/>
        </p:nvSpPr>
        <p:spPr bwMode="auto">
          <a:xfrm>
            <a:off x="10277497" y="7075961"/>
            <a:ext cx="10993223" cy="1905042"/>
          </a:xfrm>
          <a:prstGeom prst="rect">
            <a:avLst/>
          </a:prstGeom>
          <a:noFill/>
          <a:ln>
            <a:noFill/>
          </a:ln>
          <a:effec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sz="2100" spc="10" dirty="0">
                <a:latin typeface="Arial"/>
                <a:cs typeface="Arial"/>
              </a:rPr>
              <a:t>Our methodology focuses on the ARIMA and ETS models. The ETS model is most effective when the data behavior has a strong trend and seasonality. In our study, it is particularly suitable for producing short-term forecasts for time-series data that represents shipping demand. The ARIMA model requires the past data of a time series to generalize the estimates. ARIMA models also perform well on short-term forecasts.</a:t>
            </a:r>
            <a:endParaRPr lang="en-US" sz="2100" dirty="0">
              <a:latin typeface="Times"/>
              <a:cs typeface="Arial"/>
            </a:endParaRPr>
          </a:p>
        </p:txBody>
      </p:sp>
      <p:sp>
        <p:nvSpPr>
          <p:cNvPr id="51" name="Rectangle 50">
            <a:extLst>
              <a:ext uri="{FF2B5EF4-FFF2-40B4-BE49-F238E27FC236}">
                <a16:creationId xmlns:a16="http://schemas.microsoft.com/office/drawing/2014/main" id="{681C7298-AC55-BC47-9945-21D18946CD1E}"/>
              </a:ext>
            </a:extLst>
          </p:cNvPr>
          <p:cNvSpPr/>
          <p:nvPr/>
        </p:nvSpPr>
        <p:spPr>
          <a:xfrm>
            <a:off x="10353708" y="9261948"/>
            <a:ext cx="4789126" cy="523220"/>
          </a:xfrm>
          <a:prstGeom prst="rect">
            <a:avLst/>
          </a:prstGeom>
        </p:spPr>
        <p:txBody>
          <a:bodyPr wrap="square">
            <a:spAutoFit/>
          </a:bodyPr>
          <a:lstStyle/>
          <a:p>
            <a:r>
              <a:rPr lang="en-US" sz="2800" b="1" dirty="0">
                <a:latin typeface="Arial" panose="020B0604020202020204" pitchFamily="34" charset="0"/>
                <a:cs typeface="Arial" panose="020B0604020202020204" pitchFamily="34" charset="0"/>
              </a:rPr>
              <a:t>METHODOLOGY</a:t>
            </a:r>
          </a:p>
        </p:txBody>
      </p:sp>
      <p:cxnSp>
        <p:nvCxnSpPr>
          <p:cNvPr id="53" name="Straight Connector 52">
            <a:extLst>
              <a:ext uri="{FF2B5EF4-FFF2-40B4-BE49-F238E27FC236}">
                <a16:creationId xmlns:a16="http://schemas.microsoft.com/office/drawing/2014/main" id="{C75D7442-DCEF-4249-9AE3-C50D6BED3597}"/>
              </a:ext>
            </a:extLst>
          </p:cNvPr>
          <p:cNvCxnSpPr/>
          <p:nvPr/>
        </p:nvCxnSpPr>
        <p:spPr bwMode="auto">
          <a:xfrm flipV="1">
            <a:off x="10078546" y="3365850"/>
            <a:ext cx="33941" cy="17053622"/>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Connector 54">
            <a:extLst>
              <a:ext uri="{FF2B5EF4-FFF2-40B4-BE49-F238E27FC236}">
                <a16:creationId xmlns:a16="http://schemas.microsoft.com/office/drawing/2014/main" id="{93B4EA7E-3951-D940-B911-8184BAC955FF}"/>
              </a:ext>
            </a:extLst>
          </p:cNvPr>
          <p:cNvCxnSpPr/>
          <p:nvPr/>
        </p:nvCxnSpPr>
        <p:spPr bwMode="auto">
          <a:xfrm flipV="1">
            <a:off x="22084177" y="3365850"/>
            <a:ext cx="33941" cy="17053622"/>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Connector 55">
            <a:extLst>
              <a:ext uri="{FF2B5EF4-FFF2-40B4-BE49-F238E27FC236}">
                <a16:creationId xmlns:a16="http://schemas.microsoft.com/office/drawing/2014/main" id="{91101FB1-9B75-4A42-9710-E3BDB668D61D}"/>
              </a:ext>
            </a:extLst>
          </p:cNvPr>
          <p:cNvCxnSpPr/>
          <p:nvPr/>
        </p:nvCxnSpPr>
        <p:spPr bwMode="auto">
          <a:xfrm flipV="1">
            <a:off x="33142709" y="3365850"/>
            <a:ext cx="33941" cy="17053622"/>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9" name="Picture 58">
            <a:extLst>
              <a:ext uri="{FF2B5EF4-FFF2-40B4-BE49-F238E27FC236}">
                <a16:creationId xmlns:a16="http://schemas.microsoft.com/office/drawing/2014/main" id="{2143E379-72B6-8541-A065-AFDFEABC3DAA}"/>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26716274" y="747483"/>
            <a:ext cx="10792797" cy="1171066"/>
          </a:xfrm>
          <a:prstGeom prst="rect">
            <a:avLst/>
          </a:prstGeom>
        </p:spPr>
      </p:pic>
      <p:sp>
        <p:nvSpPr>
          <p:cNvPr id="60" name="Rectangle 59">
            <a:extLst>
              <a:ext uri="{FF2B5EF4-FFF2-40B4-BE49-F238E27FC236}">
                <a16:creationId xmlns:a16="http://schemas.microsoft.com/office/drawing/2014/main" id="{1CA88E54-AD9A-0B4B-A04A-6DC862D6D2D0}"/>
              </a:ext>
            </a:extLst>
          </p:cNvPr>
          <p:cNvSpPr/>
          <p:nvPr/>
        </p:nvSpPr>
        <p:spPr>
          <a:xfrm>
            <a:off x="22268091" y="3433261"/>
            <a:ext cx="4789126" cy="523220"/>
          </a:xfrm>
          <a:prstGeom prst="rect">
            <a:avLst/>
          </a:prstGeom>
        </p:spPr>
        <p:txBody>
          <a:bodyPr wrap="square">
            <a:spAutoFit/>
          </a:bodyPr>
          <a:lstStyle/>
          <a:p>
            <a:r>
              <a:rPr lang="en-US" sz="2800" b="1">
                <a:latin typeface="Arial" panose="020B0604020202020204" pitchFamily="34" charset="0"/>
                <a:cs typeface="Arial" panose="020B0604020202020204" pitchFamily="34" charset="0"/>
              </a:rPr>
              <a:t>STATISTICAL RESULTS</a:t>
            </a:r>
          </a:p>
        </p:txBody>
      </p:sp>
      <p:sp>
        <p:nvSpPr>
          <p:cNvPr id="61" name="TextBox 19">
            <a:extLst>
              <a:ext uri="{FF2B5EF4-FFF2-40B4-BE49-F238E27FC236}">
                <a16:creationId xmlns:a16="http://schemas.microsoft.com/office/drawing/2014/main" id="{A93CA39F-3957-EE4F-8EAB-E53487046BAE}"/>
              </a:ext>
            </a:extLst>
          </p:cNvPr>
          <p:cNvSpPr txBox="1"/>
          <p:nvPr/>
        </p:nvSpPr>
        <p:spPr>
          <a:xfrm>
            <a:off x="22268091" y="4139848"/>
            <a:ext cx="10425868" cy="2677656"/>
          </a:xfrm>
          <a:prstGeom prst="rect">
            <a:avLst/>
          </a:prstGeom>
          <a:noFill/>
        </p:spPr>
        <p:txBody>
          <a:bodyPr wrap="square" lIns="91440" tIns="45720" rIns="91440" bIns="45720" rtlCol="0" anchor="t">
            <a:spAutoFit/>
          </a:bodyPr>
          <a:lstStyle/>
          <a:p>
            <a:pPr algn="just"/>
            <a:r>
              <a:rPr lang="en-US" sz="2100" spc="10" dirty="0">
                <a:latin typeface="Arial"/>
                <a:cs typeface="Times"/>
              </a:rPr>
              <a:t>Below are the forecasting results of various shipping lanes. </a:t>
            </a:r>
          </a:p>
          <a:p>
            <a:pPr algn="just"/>
            <a:r>
              <a:rPr lang="en-US" sz="2100" spc="10" dirty="0">
                <a:latin typeface="Arial"/>
                <a:cs typeface="Times"/>
              </a:rPr>
              <a:t>The title represents the shipping lane starting from origin to the destination city. The actual values are black, and our model's fitted values are green. The blue line represents a twelve-month forecast of the shipping volume.</a:t>
            </a:r>
          </a:p>
          <a:p>
            <a:pPr algn="just"/>
            <a:r>
              <a:rPr lang="en-US" sz="2100" spc="10" dirty="0">
                <a:latin typeface="Arial"/>
                <a:cs typeface="Times"/>
              </a:rPr>
              <a:t>We used cross-validation instead of the train-test type of evaluation to make more efficient use of the data present. </a:t>
            </a:r>
          </a:p>
          <a:p>
            <a:pPr algn="just"/>
            <a:r>
              <a:rPr lang="en-US" sz="2100" spc="10" dirty="0">
                <a:latin typeface="Arial"/>
                <a:cs typeface="Times"/>
              </a:rPr>
              <a:t>We can see below the top 6 lanes where we could most accurately forecast the volumes. </a:t>
            </a:r>
            <a:endParaRPr lang="en-US" sz="2100" dirty="0">
              <a:latin typeface="Arial"/>
              <a:cs typeface="Times"/>
            </a:endParaRPr>
          </a:p>
        </p:txBody>
      </p:sp>
      <p:sp>
        <p:nvSpPr>
          <p:cNvPr id="75" name="Rectangle 74">
            <a:extLst>
              <a:ext uri="{FF2B5EF4-FFF2-40B4-BE49-F238E27FC236}">
                <a16:creationId xmlns:a16="http://schemas.microsoft.com/office/drawing/2014/main" id="{7F8D71F1-52BE-D246-AD70-F6A1590513F2}"/>
              </a:ext>
            </a:extLst>
          </p:cNvPr>
          <p:cNvSpPr/>
          <p:nvPr/>
        </p:nvSpPr>
        <p:spPr>
          <a:xfrm>
            <a:off x="33351317" y="3433261"/>
            <a:ext cx="4213035" cy="523220"/>
          </a:xfrm>
          <a:prstGeom prst="rect">
            <a:avLst/>
          </a:prstGeom>
        </p:spPr>
        <p:txBody>
          <a:bodyPr wrap="square">
            <a:spAutoFit/>
          </a:bodyPr>
          <a:lstStyle/>
          <a:p>
            <a:r>
              <a:rPr lang="en-US" sz="2800" b="1">
                <a:latin typeface="Arial" panose="020B0604020202020204" pitchFamily="34" charset="0"/>
                <a:cs typeface="Arial" panose="020B0604020202020204" pitchFamily="34" charset="0"/>
              </a:rPr>
              <a:t>EXPECTED IMPACT</a:t>
            </a:r>
          </a:p>
        </p:txBody>
      </p:sp>
      <p:sp>
        <p:nvSpPr>
          <p:cNvPr id="76" name="Rectangle 106">
            <a:extLst>
              <a:ext uri="{FF2B5EF4-FFF2-40B4-BE49-F238E27FC236}">
                <a16:creationId xmlns:a16="http://schemas.microsoft.com/office/drawing/2014/main" id="{61278ADC-B080-8642-97F8-8DE7B5945FB6}"/>
              </a:ext>
            </a:extLst>
          </p:cNvPr>
          <p:cNvSpPr>
            <a:spLocks noChangeArrowheads="1"/>
          </p:cNvSpPr>
          <p:nvPr/>
        </p:nvSpPr>
        <p:spPr bwMode="auto">
          <a:xfrm>
            <a:off x="33290126" y="3822564"/>
            <a:ext cx="10173526" cy="5643022"/>
          </a:xfrm>
          <a:prstGeom prst="rect">
            <a:avLst/>
          </a:prstGeom>
          <a:noFill/>
          <a:ln>
            <a:noFill/>
          </a:ln>
          <a:effec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altLang="en-US" sz="2100" spc="10" dirty="0">
                <a:latin typeface="Arial"/>
                <a:cs typeface="Arial"/>
              </a:rPr>
              <a:t>The client requirement included delivering a relative evaluation metric enabling them to compare the accuracy of various shipping lane forecasts. To do this, we used MAPE, or mean absolute percentage error. MAPE is an accuracy measure based on the relative errors of each prediction in our projections. We chose the champion model for each lane by choosing the candidate model with the lowest overall MAPE post cross-validation. Using this statistic, we can predict up to a certain percentage of how accurate the forecast for the monthly shipping volume will be. </a:t>
            </a:r>
          </a:p>
          <a:p>
            <a:pPr algn="just"/>
            <a:r>
              <a:rPr lang="en-US" altLang="en-US" sz="2100" spc="10" dirty="0">
                <a:latin typeface="Arial"/>
                <a:cs typeface="Arial"/>
              </a:rPr>
              <a:t>These predictions will help our client save money on shipping costs. Over twelve months, our forecasts are 17.7% more accurate on average. Assuming that our sponsor is forced to go to the spot market for all the volume they inaccurately estimate, we can say that the sponsor will save </a:t>
            </a:r>
            <a:r>
              <a:rPr lang="en-US" altLang="en-US" sz="2100" spc="10">
                <a:latin typeface="Arial"/>
                <a:cs typeface="Arial"/>
              </a:rPr>
              <a:t>approximately $4.46 </a:t>
            </a:r>
            <a:r>
              <a:rPr lang="en-US" altLang="en-US" sz="2100" spc="10" dirty="0">
                <a:latin typeface="Arial"/>
                <a:cs typeface="Arial"/>
              </a:rPr>
              <a:t>million using our time series forecasts over the past twelve months. </a:t>
            </a:r>
          </a:p>
          <a:p>
            <a:pPr algn="just"/>
            <a:r>
              <a:rPr lang="en-US" altLang="en-US" sz="2100" spc="10" dirty="0">
                <a:latin typeface="Arial"/>
                <a:cs typeface="Arial"/>
              </a:rPr>
              <a:t>Another benefit of more accurate lane-wise forecasting is that it enables our client to build trust with its partner carriers. Building this trust increases the probability that the carriers will fulfill the sponsors' shipping demands, thus fewer contract defaults for our client and better shipping rates.</a:t>
            </a:r>
          </a:p>
        </p:txBody>
      </p:sp>
      <p:sp>
        <p:nvSpPr>
          <p:cNvPr id="77" name="Rectangle 76">
            <a:extLst>
              <a:ext uri="{FF2B5EF4-FFF2-40B4-BE49-F238E27FC236}">
                <a16:creationId xmlns:a16="http://schemas.microsoft.com/office/drawing/2014/main" id="{B383FFF5-78F6-5D4E-B6DF-05BB8D4CBF1A}"/>
              </a:ext>
            </a:extLst>
          </p:cNvPr>
          <p:cNvSpPr/>
          <p:nvPr/>
        </p:nvSpPr>
        <p:spPr>
          <a:xfrm>
            <a:off x="33351317" y="9607110"/>
            <a:ext cx="3480990" cy="523220"/>
          </a:xfrm>
          <a:prstGeom prst="rect">
            <a:avLst/>
          </a:prstGeom>
        </p:spPr>
        <p:txBody>
          <a:bodyPr wrap="square">
            <a:spAutoFit/>
          </a:bodyPr>
          <a:lstStyle/>
          <a:p>
            <a:r>
              <a:rPr lang="en-US" sz="2800" b="1" dirty="0">
                <a:latin typeface="Arial" panose="020B0604020202020204" pitchFamily="34" charset="0"/>
                <a:cs typeface="Arial" panose="020B0604020202020204" pitchFamily="34" charset="0"/>
              </a:rPr>
              <a:t>CONCLUSIONS</a:t>
            </a:r>
          </a:p>
        </p:txBody>
      </p:sp>
      <p:sp>
        <p:nvSpPr>
          <p:cNvPr id="106" name="Rectangle 105">
            <a:extLst>
              <a:ext uri="{FF2B5EF4-FFF2-40B4-BE49-F238E27FC236}">
                <a16:creationId xmlns:a16="http://schemas.microsoft.com/office/drawing/2014/main" id="{FDF74BEC-DB0F-FA42-B2A3-DCD1E8C9E4B8}"/>
              </a:ext>
            </a:extLst>
          </p:cNvPr>
          <p:cNvSpPr/>
          <p:nvPr/>
        </p:nvSpPr>
        <p:spPr>
          <a:xfrm>
            <a:off x="33351317" y="17923393"/>
            <a:ext cx="4705362" cy="523220"/>
          </a:xfrm>
          <a:prstGeom prst="rect">
            <a:avLst/>
          </a:prstGeom>
        </p:spPr>
        <p:txBody>
          <a:bodyPr wrap="square">
            <a:spAutoFit/>
          </a:bodyPr>
          <a:lstStyle/>
          <a:p>
            <a:r>
              <a:rPr lang="en-US" sz="2800" b="1" dirty="0">
                <a:latin typeface="Arial" panose="020B0604020202020204" pitchFamily="34" charset="0"/>
                <a:cs typeface="Arial" panose="020B0604020202020204" pitchFamily="34" charset="0"/>
              </a:rPr>
              <a:t>ACKNOWLEDGEMENTS</a:t>
            </a:r>
          </a:p>
        </p:txBody>
      </p:sp>
      <p:sp>
        <p:nvSpPr>
          <p:cNvPr id="107" name="TextBox 106">
            <a:extLst>
              <a:ext uri="{FF2B5EF4-FFF2-40B4-BE49-F238E27FC236}">
                <a16:creationId xmlns:a16="http://schemas.microsoft.com/office/drawing/2014/main" id="{3AA2FCB8-11C0-6F40-AA0B-61B3C8C521D0}"/>
              </a:ext>
            </a:extLst>
          </p:cNvPr>
          <p:cNvSpPr txBox="1"/>
          <p:nvPr/>
        </p:nvSpPr>
        <p:spPr>
          <a:xfrm>
            <a:off x="33290126" y="18480065"/>
            <a:ext cx="10117405" cy="1708160"/>
          </a:xfrm>
          <a:prstGeom prst="rect">
            <a:avLst/>
          </a:prstGeom>
          <a:noFill/>
        </p:spPr>
        <p:txBody>
          <a:bodyPr wrap="square" lIns="91440" tIns="45720" rIns="91440" bIns="45720" anchor="t">
            <a:spAutoFit/>
          </a:bodyPr>
          <a:lstStyle/>
          <a:p>
            <a:pPr algn="just"/>
            <a:r>
              <a:rPr lang="en-US" sz="2100" spc="10" dirty="0">
                <a:latin typeface="Arial"/>
                <a:cs typeface="Arial"/>
              </a:rPr>
              <a:t>We want to thank our industry partner for all the guidance that they provided to us throughout the project. They provided us with many helpful insights enabling us to produce accurate forecasts. We would also like to thank Professor Dr. Yang Wang, who oversaw our project and helped us overcome many obstacles throughout the project.</a:t>
            </a:r>
            <a:endParaRPr lang="en-IN" sz="2100" spc="10" dirty="0">
              <a:latin typeface="Arial"/>
              <a:cs typeface="Arial"/>
            </a:endParaRPr>
          </a:p>
        </p:txBody>
      </p:sp>
      <p:sp>
        <p:nvSpPr>
          <p:cNvPr id="109" name="Rectangle 108">
            <a:extLst>
              <a:ext uri="{FF2B5EF4-FFF2-40B4-BE49-F238E27FC236}">
                <a16:creationId xmlns:a16="http://schemas.microsoft.com/office/drawing/2014/main" id="{A2340299-52F6-B845-98C4-1D5E456253D2}"/>
              </a:ext>
            </a:extLst>
          </p:cNvPr>
          <p:cNvSpPr/>
          <p:nvPr/>
        </p:nvSpPr>
        <p:spPr bwMode="auto">
          <a:xfrm>
            <a:off x="-65314" y="20550100"/>
            <a:ext cx="44054485" cy="1526128"/>
          </a:xfrm>
          <a:prstGeom prst="rect">
            <a:avLst/>
          </a:prstGeom>
          <a:solidFill>
            <a:srgbClr val="CFB99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pic>
        <p:nvPicPr>
          <p:cNvPr id="52" name="Picture 53" descr="Timeline&#10;&#10;Description automatically generated">
            <a:extLst>
              <a:ext uri="{FF2B5EF4-FFF2-40B4-BE49-F238E27FC236}">
                <a16:creationId xmlns:a16="http://schemas.microsoft.com/office/drawing/2014/main" id="{8FFFF4C8-18A1-4660-966F-58C8DC8C483B}"/>
              </a:ext>
            </a:extLst>
          </p:cNvPr>
          <p:cNvPicPr>
            <a:picLocks noChangeAspect="1"/>
          </p:cNvPicPr>
          <p:nvPr/>
        </p:nvPicPr>
        <p:blipFill>
          <a:blip r:embed="rId6"/>
          <a:stretch>
            <a:fillRect/>
          </a:stretch>
        </p:blipFill>
        <p:spPr>
          <a:xfrm>
            <a:off x="-101890" y="17368791"/>
            <a:ext cx="9834429" cy="2297560"/>
          </a:xfrm>
          <a:prstGeom prst="rect">
            <a:avLst/>
          </a:prstGeom>
        </p:spPr>
      </p:pic>
      <p:sp>
        <p:nvSpPr>
          <p:cNvPr id="45" name="TextBox 44">
            <a:extLst>
              <a:ext uri="{FF2B5EF4-FFF2-40B4-BE49-F238E27FC236}">
                <a16:creationId xmlns:a16="http://schemas.microsoft.com/office/drawing/2014/main" id="{E0558AA1-C7A0-4D24-9D44-5928DF70F45A}"/>
              </a:ext>
            </a:extLst>
          </p:cNvPr>
          <p:cNvSpPr txBox="1"/>
          <p:nvPr/>
        </p:nvSpPr>
        <p:spPr>
          <a:xfrm>
            <a:off x="10308968" y="4169437"/>
            <a:ext cx="8045792" cy="2141997"/>
          </a:xfrm>
          <a:prstGeom prst="rect">
            <a:avLst/>
          </a:prstGeom>
          <a:noFill/>
        </p:spPr>
        <p:txBody>
          <a:bodyPr wrap="square" lIns="91440" tIns="45720" rIns="91440" bIns="45720" rtlCol="0" anchor="t">
            <a:spAutoFit/>
          </a:bodyPr>
          <a:lstStyle/>
          <a:p>
            <a:pPr marL="342265" indent="-342265">
              <a:lnSpc>
                <a:spcPct val="107000"/>
              </a:lnSpc>
              <a:spcBef>
                <a:spcPts val="0"/>
              </a:spcBef>
              <a:spcAft>
                <a:spcPts val="0"/>
              </a:spcAft>
              <a:buFont typeface="Arial" panose="020B0604020202020204" pitchFamily="34" charset="0"/>
              <a:buChar char="•"/>
            </a:pPr>
            <a:r>
              <a:rPr lang="en-US" sz="2100">
                <a:latin typeface="Arial"/>
                <a:cs typeface="Arial"/>
              </a:rPr>
              <a:t>Is there any trend or seasonality in the historical data that can generate business insights?</a:t>
            </a:r>
          </a:p>
          <a:p>
            <a:pPr marL="342265" indent="-342265">
              <a:lnSpc>
                <a:spcPct val="107000"/>
              </a:lnSpc>
              <a:spcBef>
                <a:spcPts val="0"/>
              </a:spcBef>
              <a:spcAft>
                <a:spcPts val="0"/>
              </a:spcAft>
              <a:buFont typeface="Arial" panose="020B0604020202020204" pitchFamily="34" charset="0"/>
              <a:buChar char="•"/>
            </a:pPr>
            <a:r>
              <a:rPr lang="en-US" sz="2100">
                <a:latin typeface="Arial"/>
                <a:cs typeface="Arial"/>
              </a:rPr>
              <a:t>How has COVID-19 changed how shipping volume is modeled and forecasted?</a:t>
            </a:r>
          </a:p>
          <a:p>
            <a:pPr marL="342265" indent="-342265">
              <a:lnSpc>
                <a:spcPct val="107000"/>
              </a:lnSpc>
              <a:spcBef>
                <a:spcPts val="0"/>
              </a:spcBef>
              <a:spcAft>
                <a:spcPts val="0"/>
              </a:spcAft>
              <a:buFont typeface="Arial" panose="020B0604020202020204" pitchFamily="34" charset="0"/>
              <a:buChar char="•"/>
            </a:pPr>
            <a:r>
              <a:rPr lang="en-US" sz="2100">
                <a:latin typeface="Arial"/>
                <a:cs typeface="Arial"/>
              </a:rPr>
              <a:t>What is the best way to reduce the logistic costs for the client by leveraging the historical data?</a:t>
            </a:r>
          </a:p>
        </p:txBody>
      </p:sp>
      <p:graphicFrame>
        <p:nvGraphicFramePr>
          <p:cNvPr id="15" name="Table 16">
            <a:extLst>
              <a:ext uri="{FF2B5EF4-FFF2-40B4-BE49-F238E27FC236}">
                <a16:creationId xmlns:a16="http://schemas.microsoft.com/office/drawing/2014/main" id="{76D3A788-B059-4E35-A582-175E59A94267}"/>
              </a:ext>
            </a:extLst>
          </p:cNvPr>
          <p:cNvGraphicFramePr>
            <a:graphicFrameLocks noGrp="1"/>
          </p:cNvGraphicFramePr>
          <p:nvPr>
            <p:extLst>
              <p:ext uri="{D42A27DB-BD31-4B8C-83A1-F6EECF244321}">
                <p14:modId xmlns:p14="http://schemas.microsoft.com/office/powerpoint/2010/main" val="847594006"/>
              </p:ext>
            </p:extLst>
          </p:nvPr>
        </p:nvGraphicFramePr>
        <p:xfrm>
          <a:off x="33755875" y="12677322"/>
          <a:ext cx="9198352" cy="2742678"/>
        </p:xfrm>
        <a:graphic>
          <a:graphicData uri="http://schemas.openxmlformats.org/drawingml/2006/table">
            <a:tbl>
              <a:tblPr firstRow="1" bandRow="1">
                <a:tableStyleId>{5C22544A-7EE6-4342-B048-85BDC9FD1C3A}</a:tableStyleId>
              </a:tblPr>
              <a:tblGrid>
                <a:gridCol w="3503217">
                  <a:extLst>
                    <a:ext uri="{9D8B030D-6E8A-4147-A177-3AD203B41FA5}">
                      <a16:colId xmlns:a16="http://schemas.microsoft.com/office/drawing/2014/main" val="1630789422"/>
                    </a:ext>
                  </a:extLst>
                </a:gridCol>
                <a:gridCol w="2629018">
                  <a:extLst>
                    <a:ext uri="{9D8B030D-6E8A-4147-A177-3AD203B41FA5}">
                      <a16:colId xmlns:a16="http://schemas.microsoft.com/office/drawing/2014/main" val="2839364728"/>
                    </a:ext>
                  </a:extLst>
                </a:gridCol>
                <a:gridCol w="3066117">
                  <a:extLst>
                    <a:ext uri="{9D8B030D-6E8A-4147-A177-3AD203B41FA5}">
                      <a16:colId xmlns:a16="http://schemas.microsoft.com/office/drawing/2014/main" val="3831687680"/>
                    </a:ext>
                  </a:extLst>
                </a:gridCol>
              </a:tblGrid>
              <a:tr h="250202">
                <a:tc>
                  <a:txBody>
                    <a:bodyPr/>
                    <a:lstStyle/>
                    <a:p>
                      <a:pPr algn="ctr"/>
                      <a:r>
                        <a:rPr lang="en-US" sz="1800" dirty="0">
                          <a:solidFill>
                            <a:schemeClr val="bg1"/>
                          </a:solidFill>
                          <a:latin typeface="Arial" panose="020B0604020202020204" pitchFamily="34" charset="0"/>
                          <a:cs typeface="Arial" panose="020B0604020202020204" pitchFamily="34" charset="0"/>
                        </a:rPr>
                        <a:t>Lane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064FAF"/>
                    </a:solidFill>
                  </a:tcPr>
                </a:tc>
                <a:tc>
                  <a:txBody>
                    <a:bodyPr/>
                    <a:lstStyle/>
                    <a:p>
                      <a:pPr algn="ctr"/>
                      <a:r>
                        <a:rPr lang="en-US" sz="1800" dirty="0">
                          <a:solidFill>
                            <a:schemeClr val="bg1"/>
                          </a:solidFill>
                          <a:latin typeface="Arial" panose="020B0604020202020204" pitchFamily="34" charset="0"/>
                          <a:cs typeface="Arial" panose="020B0604020202020204" pitchFamily="34" charset="0"/>
                        </a:rPr>
                        <a:t>Cross-validated MAPE</a:t>
                      </a:r>
                    </a:p>
                  </a:txBody>
                  <a:tcPr>
                    <a:lnT w="12700" cap="flat" cmpd="sng" algn="ctr">
                      <a:solidFill>
                        <a:schemeClr val="tx1"/>
                      </a:solidFill>
                      <a:prstDash val="solid"/>
                      <a:round/>
                      <a:headEnd type="none" w="med" len="med"/>
                      <a:tailEnd type="none" w="med" len="med"/>
                    </a:lnT>
                    <a:solidFill>
                      <a:srgbClr val="064FAF"/>
                    </a:solidFill>
                  </a:tcPr>
                </a:tc>
                <a:tc>
                  <a:txBody>
                    <a:bodyPr/>
                    <a:lstStyle/>
                    <a:p>
                      <a:pPr algn="ctr"/>
                      <a:r>
                        <a:rPr lang="en-US" sz="1800" dirty="0">
                          <a:solidFill>
                            <a:schemeClr val="bg1"/>
                          </a:solidFill>
                          <a:latin typeface="Arial" panose="020B0604020202020204" pitchFamily="34" charset="0"/>
                          <a:cs typeface="Arial" panose="020B0604020202020204" pitchFamily="34" charset="0"/>
                        </a:rPr>
                        <a:t>Champion Model</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64FAF"/>
                    </a:solidFill>
                  </a:tcPr>
                </a:tc>
                <a:extLst>
                  <a:ext uri="{0D108BD9-81ED-4DB2-BD59-A6C34878D82A}">
                    <a16:rowId xmlns:a16="http://schemas.microsoft.com/office/drawing/2014/main" val="37502657"/>
                  </a:ext>
                </a:extLst>
              </a:tr>
              <a:tr h="396153">
                <a:tc>
                  <a:txBody>
                    <a:bodyPr/>
                    <a:lstStyle/>
                    <a:p>
                      <a:pPr marL="0" marR="0" lvl="0" indent="0" algn="ctr" defTabSz="522475" rtl="0" eaLnBrk="1" fontAlgn="auto" latinLnBrk="0" hangingPunct="1">
                        <a:lnSpc>
                          <a:spcPct val="100000"/>
                        </a:lnSpc>
                        <a:spcBef>
                          <a:spcPts val="0"/>
                        </a:spcBef>
                        <a:spcAft>
                          <a:spcPts val="0"/>
                        </a:spcAft>
                        <a:buClrTx/>
                        <a:buSzTx/>
                        <a:buFontTx/>
                        <a:buNone/>
                        <a:tabLst/>
                        <a:defRPr/>
                      </a:pPr>
                      <a:r>
                        <a:rPr lang="en-US" sz="1600" b="0" dirty="0">
                          <a:latin typeface="Arial" panose="020B0604020202020204" pitchFamily="34" charset="0"/>
                          <a:cs typeface="Arial" panose="020B0604020202020204" pitchFamily="34" charset="0"/>
                        </a:rPr>
                        <a:t>Ningbo, China to Patterson, CA</a:t>
                      </a:r>
                    </a:p>
                  </a:txBody>
                  <a:tcPr anchor="ctr">
                    <a:lnL w="12700" cap="flat" cmpd="sng" algn="ctr">
                      <a:solidFill>
                        <a:schemeClr val="tx1"/>
                      </a:solidFill>
                      <a:prstDash val="solid"/>
                      <a:round/>
                      <a:headEnd type="none" w="med" len="med"/>
                      <a:tailEnd type="none" w="med" len="med"/>
                    </a:lnL>
                    <a:solidFill>
                      <a:srgbClr val="B5D7FE"/>
                    </a:solidFill>
                  </a:tcPr>
                </a:tc>
                <a:tc>
                  <a:txBody>
                    <a:bodyPr/>
                    <a:lstStyle/>
                    <a:p>
                      <a:pPr algn="ctr"/>
                      <a:r>
                        <a:rPr lang="en-US" sz="1600" dirty="0">
                          <a:solidFill>
                            <a:schemeClr val="tx1"/>
                          </a:solidFill>
                          <a:latin typeface="Arial" panose="020B0604020202020204" pitchFamily="34" charset="0"/>
                          <a:cs typeface="Arial" panose="020B0604020202020204" pitchFamily="34" charset="0"/>
                        </a:rPr>
                        <a:t>37.63</a:t>
                      </a:r>
                    </a:p>
                  </a:txBody>
                  <a:tcPr anchor="ctr">
                    <a:solidFill>
                      <a:srgbClr val="B5D7FE"/>
                    </a:solidFill>
                  </a:tcPr>
                </a:tc>
                <a:tc>
                  <a:txBody>
                    <a:bodyPr/>
                    <a:lstStyle/>
                    <a:p>
                      <a:pPr algn="ctr"/>
                      <a:r>
                        <a:rPr lang="en-US" sz="1600" dirty="0">
                          <a:solidFill>
                            <a:schemeClr val="tx1"/>
                          </a:solidFill>
                          <a:latin typeface="Arial" panose="020B0604020202020204" pitchFamily="34" charset="0"/>
                          <a:cs typeface="Arial" panose="020B0604020202020204" pitchFamily="34" charset="0"/>
                        </a:rPr>
                        <a:t>ETS (A, N, A)</a:t>
                      </a:r>
                    </a:p>
                  </a:txBody>
                  <a:tcPr anchor="ctr">
                    <a:lnR w="12700" cap="flat" cmpd="sng" algn="ctr">
                      <a:solidFill>
                        <a:schemeClr val="tx1"/>
                      </a:solidFill>
                      <a:prstDash val="solid"/>
                      <a:round/>
                      <a:headEnd type="none" w="med" len="med"/>
                      <a:tailEnd type="none" w="med" len="med"/>
                    </a:lnR>
                    <a:solidFill>
                      <a:srgbClr val="B5D7FE"/>
                    </a:solidFill>
                  </a:tcPr>
                </a:tc>
                <a:extLst>
                  <a:ext uri="{0D108BD9-81ED-4DB2-BD59-A6C34878D82A}">
                    <a16:rowId xmlns:a16="http://schemas.microsoft.com/office/drawing/2014/main" val="865703629"/>
                  </a:ext>
                </a:extLst>
              </a:tr>
              <a:tr h="396153">
                <a:tc>
                  <a:txBody>
                    <a:bodyPr/>
                    <a:lstStyle/>
                    <a:p>
                      <a:pPr marL="0" marR="0" lvl="0" indent="0" algn="ctr" defTabSz="522475" rtl="0" eaLnBrk="1" fontAlgn="auto" latinLnBrk="0" hangingPunct="1">
                        <a:lnSpc>
                          <a:spcPct val="100000"/>
                        </a:lnSpc>
                        <a:spcBef>
                          <a:spcPts val="0"/>
                        </a:spcBef>
                        <a:spcAft>
                          <a:spcPts val="0"/>
                        </a:spcAft>
                        <a:buClrTx/>
                        <a:buSzTx/>
                        <a:buFontTx/>
                        <a:buNone/>
                        <a:tabLst/>
                        <a:defRPr/>
                      </a:pPr>
                      <a:r>
                        <a:rPr lang="en-US" sz="1600" b="0" dirty="0">
                          <a:latin typeface="Arial" panose="020B0604020202020204" pitchFamily="34" charset="0"/>
                          <a:cs typeface="Arial" panose="020B0604020202020204" pitchFamily="34" charset="0"/>
                        </a:rPr>
                        <a:t>Yantian, China to Patterson, CA</a:t>
                      </a:r>
                    </a:p>
                  </a:txBody>
                  <a:tcPr anchor="ctr">
                    <a:lnL w="12700" cap="flat" cmpd="sng" algn="ctr">
                      <a:solidFill>
                        <a:schemeClr val="tx1"/>
                      </a:solidFill>
                      <a:prstDash val="solid"/>
                      <a:round/>
                      <a:headEnd type="none" w="med" len="med"/>
                      <a:tailEnd type="none" w="med" len="med"/>
                    </a:lnL>
                    <a:noFill/>
                  </a:tcPr>
                </a:tc>
                <a:tc>
                  <a:txBody>
                    <a:bodyPr/>
                    <a:lstStyle/>
                    <a:p>
                      <a:pPr algn="ctr"/>
                      <a:r>
                        <a:rPr lang="en-US" sz="1600" dirty="0">
                          <a:solidFill>
                            <a:schemeClr val="tx1"/>
                          </a:solidFill>
                          <a:latin typeface="Arial" panose="020B0604020202020204" pitchFamily="34" charset="0"/>
                          <a:cs typeface="Arial" panose="020B0604020202020204" pitchFamily="34" charset="0"/>
                        </a:rPr>
                        <a:t>34.61</a:t>
                      </a:r>
                    </a:p>
                  </a:txBody>
                  <a:tcPr anchor="ctr">
                    <a:noFill/>
                  </a:tcPr>
                </a:tc>
                <a:tc>
                  <a:txBody>
                    <a:bodyPr/>
                    <a:lstStyle/>
                    <a:p>
                      <a:pPr algn="ctr"/>
                      <a:r>
                        <a:rPr lang="en-US" sz="1600" dirty="0">
                          <a:solidFill>
                            <a:schemeClr val="tx1"/>
                          </a:solidFill>
                          <a:latin typeface="Arial" panose="020B0604020202020204" pitchFamily="34" charset="0"/>
                          <a:cs typeface="Arial" panose="020B0604020202020204" pitchFamily="34" charset="0"/>
                        </a:rPr>
                        <a:t>ETS (A, Ad, N)</a:t>
                      </a:r>
                    </a:p>
                  </a:txBody>
                  <a:tcPr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4258857681"/>
                  </a:ext>
                </a:extLst>
              </a:tr>
              <a:tr h="396153">
                <a:tc>
                  <a:txBody>
                    <a:bodyPr/>
                    <a:lstStyle/>
                    <a:p>
                      <a:pPr marL="0" marR="0" lvl="0" indent="0" algn="ctr" defTabSz="522475" rtl="0" eaLnBrk="1" fontAlgn="auto" latinLnBrk="0" hangingPunct="1">
                        <a:lnSpc>
                          <a:spcPct val="100000"/>
                        </a:lnSpc>
                        <a:spcBef>
                          <a:spcPts val="0"/>
                        </a:spcBef>
                        <a:spcAft>
                          <a:spcPts val="0"/>
                        </a:spcAft>
                        <a:buClrTx/>
                        <a:buSzTx/>
                        <a:buFontTx/>
                        <a:buNone/>
                        <a:tabLst/>
                        <a:defRPr/>
                      </a:pPr>
                      <a:r>
                        <a:rPr lang="en-US" sz="1600" b="0" dirty="0">
                          <a:latin typeface="Arial" panose="020B0604020202020204" pitchFamily="34" charset="0"/>
                          <a:cs typeface="Arial" panose="020B0604020202020204" pitchFamily="34" charset="0"/>
                        </a:rPr>
                        <a:t>Yantian, China to Baltimore, MD</a:t>
                      </a:r>
                    </a:p>
                  </a:txBody>
                  <a:tcPr anchor="ctr">
                    <a:lnL w="12700" cap="flat" cmpd="sng" algn="ctr">
                      <a:solidFill>
                        <a:schemeClr val="tx1"/>
                      </a:solidFill>
                      <a:prstDash val="solid"/>
                      <a:round/>
                      <a:headEnd type="none" w="med" len="med"/>
                      <a:tailEnd type="none" w="med" len="med"/>
                    </a:lnL>
                    <a:solidFill>
                      <a:srgbClr val="B5D7FE"/>
                    </a:solidFill>
                  </a:tcPr>
                </a:tc>
                <a:tc>
                  <a:txBody>
                    <a:bodyPr/>
                    <a:lstStyle/>
                    <a:p>
                      <a:pPr algn="ctr"/>
                      <a:r>
                        <a:rPr lang="en-US" sz="1600">
                          <a:solidFill>
                            <a:schemeClr val="tx1"/>
                          </a:solidFill>
                          <a:latin typeface="Arial" panose="020B0604020202020204" pitchFamily="34" charset="0"/>
                          <a:cs typeface="Arial" panose="020B0604020202020204" pitchFamily="34" charset="0"/>
                        </a:rPr>
                        <a:t>27.17</a:t>
                      </a:r>
                      <a:endParaRPr lang="en-US" sz="1600" dirty="0">
                        <a:solidFill>
                          <a:schemeClr val="tx1"/>
                        </a:solidFill>
                        <a:latin typeface="Arial" panose="020B0604020202020204" pitchFamily="34" charset="0"/>
                        <a:cs typeface="Arial" panose="020B0604020202020204" pitchFamily="34" charset="0"/>
                      </a:endParaRPr>
                    </a:p>
                  </a:txBody>
                  <a:tcPr anchor="ctr">
                    <a:solidFill>
                      <a:srgbClr val="B5D7FE"/>
                    </a:solidFill>
                  </a:tcPr>
                </a:tc>
                <a:tc>
                  <a:txBody>
                    <a:bodyPr/>
                    <a:lstStyle/>
                    <a:p>
                      <a:pPr algn="ctr"/>
                      <a:r>
                        <a:rPr lang="en-US" sz="1600" dirty="0">
                          <a:solidFill>
                            <a:schemeClr val="tx1"/>
                          </a:solidFill>
                          <a:latin typeface="Arial" panose="020B0604020202020204" pitchFamily="34" charset="0"/>
                          <a:cs typeface="Arial" panose="020B0604020202020204" pitchFamily="34" charset="0"/>
                        </a:rPr>
                        <a:t>ARIMA (0,1,1) (0,0,2)</a:t>
                      </a:r>
                    </a:p>
                  </a:txBody>
                  <a:tcPr anchor="ctr">
                    <a:lnR w="12700" cap="flat" cmpd="sng" algn="ctr">
                      <a:solidFill>
                        <a:schemeClr val="tx1"/>
                      </a:solidFill>
                      <a:prstDash val="solid"/>
                      <a:round/>
                      <a:headEnd type="none" w="med" len="med"/>
                      <a:tailEnd type="none" w="med" len="med"/>
                    </a:lnR>
                    <a:solidFill>
                      <a:srgbClr val="B5D7FE"/>
                    </a:solidFill>
                  </a:tcPr>
                </a:tc>
                <a:extLst>
                  <a:ext uri="{0D108BD9-81ED-4DB2-BD59-A6C34878D82A}">
                    <a16:rowId xmlns:a16="http://schemas.microsoft.com/office/drawing/2014/main" val="1614574221"/>
                  </a:ext>
                </a:extLst>
              </a:tr>
              <a:tr h="396153">
                <a:tc>
                  <a:txBody>
                    <a:bodyPr/>
                    <a:lstStyle/>
                    <a:p>
                      <a:pPr marL="0" marR="0" lvl="0" indent="0" algn="ctr" defTabSz="522475" rtl="0" eaLnBrk="1" fontAlgn="auto" latinLnBrk="0" hangingPunct="1">
                        <a:lnSpc>
                          <a:spcPct val="100000"/>
                        </a:lnSpc>
                        <a:spcBef>
                          <a:spcPts val="0"/>
                        </a:spcBef>
                        <a:spcAft>
                          <a:spcPts val="0"/>
                        </a:spcAft>
                        <a:buClrTx/>
                        <a:buSzTx/>
                        <a:buFontTx/>
                        <a:buNone/>
                        <a:tabLst/>
                        <a:defRPr/>
                      </a:pPr>
                      <a:r>
                        <a:rPr lang="en-US" sz="1600" b="0" dirty="0">
                          <a:latin typeface="Arial" panose="020B0604020202020204" pitchFamily="34" charset="0"/>
                          <a:cs typeface="Arial" panose="020B0604020202020204" pitchFamily="34" charset="0"/>
                        </a:rPr>
                        <a:t>Ningbo, China to Long Beach, CA</a:t>
                      </a:r>
                    </a:p>
                  </a:txBody>
                  <a:tcPr anchor="ctr">
                    <a:lnL w="12700" cap="flat" cmpd="sng" algn="ctr">
                      <a:solidFill>
                        <a:schemeClr val="tx1"/>
                      </a:solidFill>
                      <a:prstDash val="solid"/>
                      <a:round/>
                      <a:headEnd type="none" w="med" len="med"/>
                      <a:tailEnd type="none" w="med" len="med"/>
                    </a:lnL>
                    <a:noFill/>
                  </a:tcPr>
                </a:tc>
                <a:tc>
                  <a:txBody>
                    <a:bodyPr/>
                    <a:lstStyle/>
                    <a:p>
                      <a:pPr algn="ctr"/>
                      <a:r>
                        <a:rPr lang="en-US" sz="1600">
                          <a:solidFill>
                            <a:schemeClr val="tx1"/>
                          </a:solidFill>
                          <a:latin typeface="Arial" panose="020B0604020202020204" pitchFamily="34" charset="0"/>
                          <a:cs typeface="Arial" panose="020B0604020202020204" pitchFamily="34" charset="0"/>
                        </a:rPr>
                        <a:t>44.72</a:t>
                      </a:r>
                      <a:endParaRPr lang="en-US" sz="1600" dirty="0">
                        <a:solidFill>
                          <a:schemeClr val="tx1"/>
                        </a:solidFill>
                        <a:latin typeface="Arial" panose="020B0604020202020204" pitchFamily="34" charset="0"/>
                        <a:cs typeface="Arial" panose="020B0604020202020204" pitchFamily="34" charset="0"/>
                      </a:endParaRPr>
                    </a:p>
                  </a:txBody>
                  <a:tcPr anchor="ctr">
                    <a:noFill/>
                  </a:tcPr>
                </a:tc>
                <a:tc>
                  <a:txBody>
                    <a:bodyPr/>
                    <a:lstStyle/>
                    <a:p>
                      <a:pPr algn="ctr"/>
                      <a:r>
                        <a:rPr lang="en-US" sz="1600" dirty="0">
                          <a:solidFill>
                            <a:schemeClr val="tx1"/>
                          </a:solidFill>
                          <a:latin typeface="Arial" panose="020B0604020202020204" pitchFamily="34" charset="0"/>
                          <a:cs typeface="Arial" panose="020B0604020202020204" pitchFamily="34" charset="0"/>
                        </a:rPr>
                        <a:t>ARIMA (1,1,1) (0,0,1)</a:t>
                      </a:r>
                    </a:p>
                  </a:txBody>
                  <a:tcPr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919403571"/>
                  </a:ext>
                </a:extLst>
              </a:tr>
              <a:tr h="396153">
                <a:tc>
                  <a:txBody>
                    <a:bodyPr/>
                    <a:lstStyle/>
                    <a:p>
                      <a:pPr marL="0" marR="0" lvl="0" indent="0" algn="ctr" defTabSz="522475" rtl="0" eaLnBrk="1" fontAlgn="auto" latinLnBrk="0" hangingPunct="1">
                        <a:lnSpc>
                          <a:spcPct val="100000"/>
                        </a:lnSpc>
                        <a:spcBef>
                          <a:spcPts val="0"/>
                        </a:spcBef>
                        <a:spcAft>
                          <a:spcPts val="0"/>
                        </a:spcAft>
                        <a:buClrTx/>
                        <a:buSzTx/>
                        <a:buFontTx/>
                        <a:buNone/>
                        <a:tabLst/>
                        <a:defRPr/>
                      </a:pPr>
                      <a:r>
                        <a:rPr lang="en-US" sz="1600" b="0" dirty="0">
                          <a:latin typeface="Arial" panose="020B0604020202020204" pitchFamily="34" charset="0"/>
                          <a:cs typeface="Arial" panose="020B0604020202020204" pitchFamily="34" charset="0"/>
                        </a:rPr>
                        <a:t>Ningbo, China to Norfolk, VA</a:t>
                      </a:r>
                    </a:p>
                  </a:txBody>
                  <a:tcPr anchor="ctr">
                    <a:lnL w="12700" cap="flat" cmpd="sng" algn="ctr">
                      <a:solidFill>
                        <a:schemeClr val="tx1"/>
                      </a:solidFill>
                      <a:prstDash val="solid"/>
                      <a:round/>
                      <a:headEnd type="none" w="med" len="med"/>
                      <a:tailEnd type="none" w="med" len="med"/>
                    </a:lnL>
                    <a:solidFill>
                      <a:srgbClr val="B5D7FE"/>
                    </a:solidFill>
                  </a:tcPr>
                </a:tc>
                <a:tc>
                  <a:txBody>
                    <a:bodyPr/>
                    <a:lstStyle/>
                    <a:p>
                      <a:pPr algn="ctr"/>
                      <a:r>
                        <a:rPr lang="en-US" sz="1600">
                          <a:solidFill>
                            <a:schemeClr val="tx1"/>
                          </a:solidFill>
                          <a:latin typeface="Arial" panose="020B0604020202020204" pitchFamily="34" charset="0"/>
                          <a:cs typeface="Arial" panose="020B0604020202020204" pitchFamily="34" charset="0"/>
                        </a:rPr>
                        <a:t>45.77</a:t>
                      </a:r>
                      <a:endParaRPr lang="en-US" sz="1600" dirty="0">
                        <a:solidFill>
                          <a:schemeClr val="tx1"/>
                        </a:solidFill>
                        <a:latin typeface="Arial" panose="020B0604020202020204" pitchFamily="34" charset="0"/>
                        <a:cs typeface="Arial" panose="020B0604020202020204" pitchFamily="34" charset="0"/>
                      </a:endParaRPr>
                    </a:p>
                  </a:txBody>
                  <a:tcPr anchor="ctr">
                    <a:solidFill>
                      <a:srgbClr val="B5D7FE"/>
                    </a:solidFill>
                  </a:tcPr>
                </a:tc>
                <a:tc>
                  <a:txBody>
                    <a:bodyPr/>
                    <a:lstStyle/>
                    <a:p>
                      <a:pPr algn="ctr"/>
                      <a:r>
                        <a:rPr lang="en-US" sz="1600" dirty="0">
                          <a:solidFill>
                            <a:schemeClr val="tx1"/>
                          </a:solidFill>
                          <a:latin typeface="Arial" panose="020B0604020202020204" pitchFamily="34" charset="0"/>
                          <a:cs typeface="Arial" panose="020B0604020202020204" pitchFamily="34" charset="0"/>
                        </a:rPr>
                        <a:t>ARIMA (2,0,0) (1,0,0)</a:t>
                      </a:r>
                    </a:p>
                  </a:txBody>
                  <a:tcPr anchor="ctr">
                    <a:lnR w="12700" cap="flat" cmpd="sng" algn="ctr">
                      <a:solidFill>
                        <a:schemeClr val="tx1"/>
                      </a:solidFill>
                      <a:prstDash val="solid"/>
                      <a:round/>
                      <a:headEnd type="none" w="med" len="med"/>
                      <a:tailEnd type="none" w="med" len="med"/>
                    </a:lnR>
                    <a:solidFill>
                      <a:srgbClr val="B5D7FE"/>
                    </a:solidFill>
                  </a:tcPr>
                </a:tc>
                <a:extLst>
                  <a:ext uri="{0D108BD9-81ED-4DB2-BD59-A6C34878D82A}">
                    <a16:rowId xmlns:a16="http://schemas.microsoft.com/office/drawing/2014/main" val="3415176928"/>
                  </a:ext>
                </a:extLst>
              </a:tr>
              <a:tr h="396153">
                <a:tc>
                  <a:txBody>
                    <a:bodyPr/>
                    <a:lstStyle/>
                    <a:p>
                      <a:pPr marL="0" marR="0" lvl="0" indent="0" algn="ctr" defTabSz="522475" rtl="0" eaLnBrk="1" fontAlgn="auto" latinLnBrk="0" hangingPunct="1">
                        <a:lnSpc>
                          <a:spcPct val="100000"/>
                        </a:lnSpc>
                        <a:spcBef>
                          <a:spcPts val="0"/>
                        </a:spcBef>
                        <a:spcAft>
                          <a:spcPts val="0"/>
                        </a:spcAft>
                        <a:buClrTx/>
                        <a:buSzTx/>
                        <a:buFontTx/>
                        <a:buNone/>
                        <a:tabLst/>
                        <a:defRPr/>
                      </a:pPr>
                      <a:r>
                        <a:rPr lang="en-US" sz="1600" b="0" dirty="0">
                          <a:latin typeface="Arial" panose="020B0604020202020204" pitchFamily="34" charset="0"/>
                          <a:cs typeface="Arial" panose="020B0604020202020204" pitchFamily="34" charset="0"/>
                        </a:rPr>
                        <a:t>Ningbo, China to Baltimore, MD</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Arial" panose="020B0604020202020204" pitchFamily="34" charset="0"/>
                          <a:cs typeface="Arial" panose="020B0604020202020204" pitchFamily="34" charset="0"/>
                        </a:rPr>
                        <a:t>27.56</a:t>
                      </a:r>
                    </a:p>
                  </a:txBody>
                  <a:tcPr anchor="ctr">
                    <a:lnB w="12700" cap="flat" cmpd="sng" algn="ctr">
                      <a:solidFill>
                        <a:schemeClr val="tx1"/>
                      </a:solidFill>
                      <a:prstDash val="solid"/>
                      <a:round/>
                      <a:headEnd type="none" w="med" len="med"/>
                      <a:tailEnd type="none" w="med" len="med"/>
                    </a:lnB>
                    <a:noFill/>
                  </a:tcPr>
                </a:tc>
                <a:tc>
                  <a:txBody>
                    <a:bodyPr/>
                    <a:lstStyle/>
                    <a:p>
                      <a:pPr marL="0" marR="0" lvl="0" indent="0" algn="ctr" defTabSz="522475"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Arial" panose="020B0604020202020204" pitchFamily="34" charset="0"/>
                          <a:cs typeface="Arial" panose="020B0604020202020204" pitchFamily="34" charset="0"/>
                        </a:rPr>
                        <a:t>ETS (A, Ad, N)</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7713975"/>
                  </a:ext>
                </a:extLst>
              </a:tr>
            </a:tbl>
          </a:graphicData>
        </a:graphic>
      </p:graphicFrame>
      <p:sp>
        <p:nvSpPr>
          <p:cNvPr id="43" name="Rectangle 106">
            <a:extLst>
              <a:ext uri="{FF2B5EF4-FFF2-40B4-BE49-F238E27FC236}">
                <a16:creationId xmlns:a16="http://schemas.microsoft.com/office/drawing/2014/main" id="{BFB1A20D-3287-45F5-8C58-B6E2E14D9029}"/>
              </a:ext>
            </a:extLst>
          </p:cNvPr>
          <p:cNvSpPr>
            <a:spLocks noChangeArrowheads="1"/>
          </p:cNvSpPr>
          <p:nvPr/>
        </p:nvSpPr>
        <p:spPr bwMode="auto">
          <a:xfrm>
            <a:off x="115776" y="19733518"/>
            <a:ext cx="9729230" cy="682247"/>
          </a:xfrm>
          <a:prstGeom prst="rect">
            <a:avLst/>
          </a:prstGeom>
          <a:noFill/>
          <a:ln>
            <a:noFill/>
          </a:ln>
          <a:effec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r>
              <a:rPr lang="en-US" sz="2100" spc="10" dirty="0">
                <a:latin typeface="Arial"/>
                <a:cs typeface="Times"/>
              </a:rPr>
              <a:t>Fig 1: Typical value chain for the shipper community</a:t>
            </a:r>
            <a:endParaRPr lang="en-US" sz="2100" b="1" spc="10" dirty="0">
              <a:latin typeface="Arial" panose="020B0604020202020204" pitchFamily="34" charset="0"/>
              <a:cs typeface="Arial" panose="020B0604020202020204" pitchFamily="34" charset="0"/>
            </a:endParaRPr>
          </a:p>
        </p:txBody>
      </p:sp>
      <p:sp>
        <p:nvSpPr>
          <p:cNvPr id="47" name="Rectangle 106">
            <a:extLst>
              <a:ext uri="{FF2B5EF4-FFF2-40B4-BE49-F238E27FC236}">
                <a16:creationId xmlns:a16="http://schemas.microsoft.com/office/drawing/2014/main" id="{584ED434-395C-43E6-BCE1-61F885E8E078}"/>
              </a:ext>
            </a:extLst>
          </p:cNvPr>
          <p:cNvSpPr>
            <a:spLocks noChangeArrowheads="1"/>
          </p:cNvSpPr>
          <p:nvPr/>
        </p:nvSpPr>
        <p:spPr bwMode="auto">
          <a:xfrm>
            <a:off x="10539527" y="19733518"/>
            <a:ext cx="11404748" cy="682246"/>
          </a:xfrm>
          <a:prstGeom prst="rect">
            <a:avLst/>
          </a:prstGeom>
          <a:noFill/>
          <a:ln>
            <a:noFill/>
          </a:ln>
          <a:effec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r>
              <a:rPr lang="en-US" sz="2100" spc="10" dirty="0">
                <a:latin typeface="Arial"/>
                <a:cs typeface="Times"/>
              </a:rPr>
              <a:t>Fig 2: Modeling Process</a:t>
            </a:r>
            <a:endParaRPr lang="en-US" sz="2100" b="1" spc="10" dirty="0">
              <a:latin typeface="Arial" panose="020B0604020202020204" pitchFamily="34" charset="0"/>
              <a:cs typeface="Arial" panose="020B0604020202020204" pitchFamily="34" charset="0"/>
            </a:endParaRPr>
          </a:p>
        </p:txBody>
      </p:sp>
      <p:sp>
        <p:nvSpPr>
          <p:cNvPr id="50" name="Rectangle 106">
            <a:extLst>
              <a:ext uri="{FF2B5EF4-FFF2-40B4-BE49-F238E27FC236}">
                <a16:creationId xmlns:a16="http://schemas.microsoft.com/office/drawing/2014/main" id="{7EF5364C-24D3-4A66-AD53-367BAAB0DC79}"/>
              </a:ext>
            </a:extLst>
          </p:cNvPr>
          <p:cNvSpPr>
            <a:spLocks noChangeArrowheads="1"/>
          </p:cNvSpPr>
          <p:nvPr/>
        </p:nvSpPr>
        <p:spPr bwMode="auto">
          <a:xfrm>
            <a:off x="10353708" y="9779642"/>
            <a:ext cx="10993223" cy="2455332"/>
          </a:xfrm>
          <a:prstGeom prst="rect">
            <a:avLst/>
          </a:prstGeom>
          <a:noFill/>
          <a:ln>
            <a:noFill/>
          </a:ln>
          <a:effec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sz="2100" dirty="0">
                <a:latin typeface="Times"/>
                <a:cs typeface="Arial"/>
              </a:rPr>
              <a:t>We created functions to repeatedly deal with missing values in the individual lanes and then choose the best model to forecast it. The shipping data is sourced as a 6-month dump from their database. By merging all those datasets together, we get the combined shipping history, which we then use to define lane-wise time series. Our second function then creates another time series which is mean imputed, if needed. After modeling both these time series, we select the best ARIMA or ETS model which gets us the least MAPE score. The end deliverable of our code is the next years’ aggregated volumes, that the client can use to form the contract with the carrier.</a:t>
            </a:r>
          </a:p>
        </p:txBody>
      </p:sp>
      <p:grpSp>
        <p:nvGrpSpPr>
          <p:cNvPr id="19" name="Group 18">
            <a:extLst>
              <a:ext uri="{FF2B5EF4-FFF2-40B4-BE49-F238E27FC236}">
                <a16:creationId xmlns:a16="http://schemas.microsoft.com/office/drawing/2014/main" id="{BD5C1AA7-125F-4A28-AFDB-958307EB29B5}"/>
              </a:ext>
            </a:extLst>
          </p:cNvPr>
          <p:cNvGrpSpPr/>
          <p:nvPr/>
        </p:nvGrpSpPr>
        <p:grpSpPr>
          <a:xfrm>
            <a:off x="22383759" y="7269819"/>
            <a:ext cx="10544091" cy="12405381"/>
            <a:chOff x="22383759" y="7004346"/>
            <a:chExt cx="10544091" cy="12405381"/>
          </a:xfrm>
        </p:grpSpPr>
        <p:grpSp>
          <p:nvGrpSpPr>
            <p:cNvPr id="17" name="Group 16">
              <a:extLst>
                <a:ext uri="{FF2B5EF4-FFF2-40B4-BE49-F238E27FC236}">
                  <a16:creationId xmlns:a16="http://schemas.microsoft.com/office/drawing/2014/main" id="{7585E823-954A-45C0-9F6D-C1180D27E82B}"/>
                </a:ext>
              </a:extLst>
            </p:cNvPr>
            <p:cNvGrpSpPr/>
            <p:nvPr/>
          </p:nvGrpSpPr>
          <p:grpSpPr>
            <a:xfrm>
              <a:off x="27712465" y="7004346"/>
              <a:ext cx="5202992" cy="3846224"/>
              <a:chOff x="27683718" y="5880392"/>
              <a:chExt cx="5202992" cy="3846224"/>
            </a:xfrm>
          </p:grpSpPr>
          <p:pic>
            <p:nvPicPr>
              <p:cNvPr id="6" name="Picture 4">
                <a:extLst>
                  <a:ext uri="{FF2B5EF4-FFF2-40B4-BE49-F238E27FC236}">
                    <a16:creationId xmlns:a16="http://schemas.microsoft.com/office/drawing/2014/main" id="{268F152F-929B-4F64-89C8-B812291B5BC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58412" y="5880392"/>
                <a:ext cx="5128298" cy="3846224"/>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19">
                <a:extLst>
                  <a:ext uri="{FF2B5EF4-FFF2-40B4-BE49-F238E27FC236}">
                    <a16:creationId xmlns:a16="http://schemas.microsoft.com/office/drawing/2014/main" id="{8C707711-ED3F-471B-BFDC-E31BD73D524B}"/>
                  </a:ext>
                </a:extLst>
              </p:cNvPr>
              <p:cNvSpPr txBox="1"/>
              <p:nvPr/>
            </p:nvSpPr>
            <p:spPr>
              <a:xfrm>
                <a:off x="28525745" y="5942102"/>
                <a:ext cx="3593632" cy="369332"/>
              </a:xfrm>
              <a:prstGeom prst="rect">
                <a:avLst/>
              </a:prstGeom>
              <a:solidFill>
                <a:schemeClr val="bg1"/>
              </a:solidFill>
            </p:spPr>
            <p:txBody>
              <a:bodyPr wrap="square" lIns="91440" tIns="45720" rIns="91440" bIns="45720" rtlCol="0" anchor="t">
                <a:spAutoFit/>
              </a:bodyPr>
              <a:lstStyle/>
              <a:p>
                <a:pPr algn="just"/>
                <a:r>
                  <a:rPr lang="en-US" sz="1800" dirty="0">
                    <a:latin typeface="Arial"/>
                    <a:cs typeface="Times"/>
                  </a:rPr>
                  <a:t>Yantian, China to Patterson, CA</a:t>
                </a:r>
              </a:p>
            </p:txBody>
          </p:sp>
          <p:grpSp>
            <p:nvGrpSpPr>
              <p:cNvPr id="8" name="Group 7">
                <a:extLst>
                  <a:ext uri="{FF2B5EF4-FFF2-40B4-BE49-F238E27FC236}">
                    <a16:creationId xmlns:a16="http://schemas.microsoft.com/office/drawing/2014/main" id="{FA7DE5ED-D058-418B-AE89-30AF8410D8A7}"/>
                  </a:ext>
                </a:extLst>
              </p:cNvPr>
              <p:cNvGrpSpPr/>
              <p:nvPr/>
            </p:nvGrpSpPr>
            <p:grpSpPr>
              <a:xfrm>
                <a:off x="27683718" y="7189581"/>
                <a:ext cx="3120132" cy="2438709"/>
                <a:chOff x="27683718" y="7189581"/>
                <a:chExt cx="3120132" cy="2438709"/>
              </a:xfrm>
            </p:grpSpPr>
            <p:sp>
              <p:nvSpPr>
                <p:cNvPr id="70" name="TextBox 19">
                  <a:extLst>
                    <a:ext uri="{FF2B5EF4-FFF2-40B4-BE49-F238E27FC236}">
                      <a16:creationId xmlns:a16="http://schemas.microsoft.com/office/drawing/2014/main" id="{6B2FA18C-C5C9-49F5-85E8-C82BEEB0CD75}"/>
                    </a:ext>
                  </a:extLst>
                </p:cNvPr>
                <p:cNvSpPr txBox="1"/>
                <p:nvPr/>
              </p:nvSpPr>
              <p:spPr>
                <a:xfrm rot="16200000">
                  <a:off x="27145109" y="7728190"/>
                  <a:ext cx="1384996" cy="307777"/>
                </a:xfrm>
                <a:prstGeom prst="rect">
                  <a:avLst/>
                </a:prstGeom>
                <a:solidFill>
                  <a:schemeClr val="bg1"/>
                </a:solidFill>
              </p:spPr>
              <p:txBody>
                <a:bodyPr wrap="square" lIns="91440" tIns="45720" rIns="91440" bIns="45720" rtlCol="0" anchor="t">
                  <a:spAutoFit/>
                </a:bodyPr>
                <a:lstStyle/>
                <a:p>
                  <a:pPr algn="just"/>
                  <a:r>
                    <a:rPr lang="en-US" sz="1400" dirty="0">
                      <a:latin typeface="Arial"/>
                      <a:cs typeface="Times"/>
                    </a:rPr>
                    <a:t>Volume (CBM)</a:t>
                  </a:r>
                </a:p>
              </p:txBody>
            </p:sp>
            <p:sp>
              <p:nvSpPr>
                <p:cNvPr id="71" name="TextBox 19">
                  <a:extLst>
                    <a:ext uri="{FF2B5EF4-FFF2-40B4-BE49-F238E27FC236}">
                      <a16:creationId xmlns:a16="http://schemas.microsoft.com/office/drawing/2014/main" id="{56895137-253F-4277-94E3-B4933593FB37}"/>
                    </a:ext>
                  </a:extLst>
                </p:cNvPr>
                <p:cNvSpPr txBox="1"/>
                <p:nvPr/>
              </p:nvSpPr>
              <p:spPr>
                <a:xfrm>
                  <a:off x="30141993" y="9351291"/>
                  <a:ext cx="661857" cy="276999"/>
                </a:xfrm>
                <a:prstGeom prst="rect">
                  <a:avLst/>
                </a:prstGeom>
                <a:solidFill>
                  <a:schemeClr val="bg1"/>
                </a:solidFill>
              </p:spPr>
              <p:txBody>
                <a:bodyPr wrap="square" lIns="91440" tIns="45720" rIns="91440" bIns="45720" rtlCol="0" anchor="t">
                  <a:spAutoFit/>
                </a:bodyPr>
                <a:lstStyle/>
                <a:p>
                  <a:pPr algn="just"/>
                  <a:r>
                    <a:rPr lang="en-US" sz="1200" dirty="0">
                      <a:latin typeface="Arial"/>
                      <a:cs typeface="Times"/>
                    </a:rPr>
                    <a:t>Years</a:t>
                  </a:r>
                </a:p>
              </p:txBody>
            </p:sp>
          </p:grpSp>
        </p:grpSp>
        <p:grpSp>
          <p:nvGrpSpPr>
            <p:cNvPr id="18" name="Group 17">
              <a:extLst>
                <a:ext uri="{FF2B5EF4-FFF2-40B4-BE49-F238E27FC236}">
                  <a16:creationId xmlns:a16="http://schemas.microsoft.com/office/drawing/2014/main" id="{AD669706-1244-4B23-8514-CB902583663F}"/>
                </a:ext>
              </a:extLst>
            </p:cNvPr>
            <p:cNvGrpSpPr/>
            <p:nvPr/>
          </p:nvGrpSpPr>
          <p:grpSpPr>
            <a:xfrm>
              <a:off x="22383759" y="7009162"/>
              <a:ext cx="5202992" cy="3846224"/>
              <a:chOff x="22299422" y="5880392"/>
              <a:chExt cx="5202992" cy="3846224"/>
            </a:xfrm>
          </p:grpSpPr>
          <p:pic>
            <p:nvPicPr>
              <p:cNvPr id="1026" name="Picture 2">
                <a:extLst>
                  <a:ext uri="{FF2B5EF4-FFF2-40B4-BE49-F238E27FC236}">
                    <a16:creationId xmlns:a16="http://schemas.microsoft.com/office/drawing/2014/main" id="{6F55FA7E-086D-4ED3-BB21-2CAF835C100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374116" y="5880392"/>
                <a:ext cx="5128298" cy="3846224"/>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19">
                <a:extLst>
                  <a:ext uri="{FF2B5EF4-FFF2-40B4-BE49-F238E27FC236}">
                    <a16:creationId xmlns:a16="http://schemas.microsoft.com/office/drawing/2014/main" id="{DF2D6EAA-FFD8-4601-9830-3FDE113C6A7B}"/>
                  </a:ext>
                </a:extLst>
              </p:cNvPr>
              <p:cNvSpPr txBox="1"/>
              <p:nvPr/>
            </p:nvSpPr>
            <p:spPr>
              <a:xfrm>
                <a:off x="23162045" y="5942102"/>
                <a:ext cx="3552440" cy="369332"/>
              </a:xfrm>
              <a:prstGeom prst="rect">
                <a:avLst/>
              </a:prstGeom>
              <a:solidFill>
                <a:schemeClr val="bg1"/>
              </a:solidFill>
            </p:spPr>
            <p:txBody>
              <a:bodyPr wrap="square" lIns="91440" tIns="45720" rIns="91440" bIns="45720" rtlCol="0" anchor="t">
                <a:spAutoFit/>
              </a:bodyPr>
              <a:lstStyle/>
              <a:p>
                <a:pPr algn="just"/>
                <a:r>
                  <a:rPr lang="en-US" sz="1800" dirty="0">
                    <a:latin typeface="Arial"/>
                    <a:cs typeface="Times"/>
                  </a:rPr>
                  <a:t>Ningbo, China to Patterson, CA</a:t>
                </a:r>
              </a:p>
            </p:txBody>
          </p:sp>
          <p:grpSp>
            <p:nvGrpSpPr>
              <p:cNvPr id="72" name="Group 71">
                <a:extLst>
                  <a:ext uri="{FF2B5EF4-FFF2-40B4-BE49-F238E27FC236}">
                    <a16:creationId xmlns:a16="http://schemas.microsoft.com/office/drawing/2014/main" id="{05DB4F9F-1BEE-42F6-A991-6909699FFD17}"/>
                  </a:ext>
                </a:extLst>
              </p:cNvPr>
              <p:cNvGrpSpPr/>
              <p:nvPr/>
            </p:nvGrpSpPr>
            <p:grpSpPr>
              <a:xfrm>
                <a:off x="22299422" y="7189580"/>
                <a:ext cx="3120132" cy="2438709"/>
                <a:chOff x="27683718" y="7189581"/>
                <a:chExt cx="3120132" cy="2438709"/>
              </a:xfrm>
            </p:grpSpPr>
            <p:sp>
              <p:nvSpPr>
                <p:cNvPr id="73" name="TextBox 19">
                  <a:extLst>
                    <a:ext uri="{FF2B5EF4-FFF2-40B4-BE49-F238E27FC236}">
                      <a16:creationId xmlns:a16="http://schemas.microsoft.com/office/drawing/2014/main" id="{8BB2613E-D1AB-4C70-A8F2-EC404A32153C}"/>
                    </a:ext>
                  </a:extLst>
                </p:cNvPr>
                <p:cNvSpPr txBox="1"/>
                <p:nvPr/>
              </p:nvSpPr>
              <p:spPr>
                <a:xfrm rot="16200000">
                  <a:off x="27145109" y="7728190"/>
                  <a:ext cx="1384996" cy="307777"/>
                </a:xfrm>
                <a:prstGeom prst="rect">
                  <a:avLst/>
                </a:prstGeom>
                <a:solidFill>
                  <a:schemeClr val="bg1"/>
                </a:solidFill>
              </p:spPr>
              <p:txBody>
                <a:bodyPr wrap="square" lIns="91440" tIns="45720" rIns="91440" bIns="45720" rtlCol="0" anchor="t">
                  <a:spAutoFit/>
                </a:bodyPr>
                <a:lstStyle/>
                <a:p>
                  <a:pPr algn="just"/>
                  <a:r>
                    <a:rPr lang="en-US" sz="1400" dirty="0">
                      <a:latin typeface="Arial"/>
                      <a:cs typeface="Times"/>
                    </a:rPr>
                    <a:t>Volume (CBM)</a:t>
                  </a:r>
                </a:p>
              </p:txBody>
            </p:sp>
            <p:sp>
              <p:nvSpPr>
                <p:cNvPr id="74" name="TextBox 19">
                  <a:extLst>
                    <a:ext uri="{FF2B5EF4-FFF2-40B4-BE49-F238E27FC236}">
                      <a16:creationId xmlns:a16="http://schemas.microsoft.com/office/drawing/2014/main" id="{7F11701F-A3D3-4F1C-AC79-6FB818410452}"/>
                    </a:ext>
                  </a:extLst>
                </p:cNvPr>
                <p:cNvSpPr txBox="1"/>
                <p:nvPr/>
              </p:nvSpPr>
              <p:spPr>
                <a:xfrm>
                  <a:off x="30141993" y="9351291"/>
                  <a:ext cx="661857" cy="276999"/>
                </a:xfrm>
                <a:prstGeom prst="rect">
                  <a:avLst/>
                </a:prstGeom>
                <a:solidFill>
                  <a:schemeClr val="bg1"/>
                </a:solidFill>
              </p:spPr>
              <p:txBody>
                <a:bodyPr wrap="square" lIns="91440" tIns="45720" rIns="91440" bIns="45720" rtlCol="0" anchor="t">
                  <a:spAutoFit/>
                </a:bodyPr>
                <a:lstStyle/>
                <a:p>
                  <a:pPr algn="just"/>
                  <a:r>
                    <a:rPr lang="en-US" sz="1200" dirty="0">
                      <a:latin typeface="Arial"/>
                      <a:cs typeface="Times"/>
                    </a:rPr>
                    <a:t>Years</a:t>
                  </a:r>
                </a:p>
              </p:txBody>
            </p:sp>
          </p:grpSp>
        </p:grpSp>
        <p:grpSp>
          <p:nvGrpSpPr>
            <p:cNvPr id="16" name="Group 15">
              <a:extLst>
                <a:ext uri="{FF2B5EF4-FFF2-40B4-BE49-F238E27FC236}">
                  <a16:creationId xmlns:a16="http://schemas.microsoft.com/office/drawing/2014/main" id="{40116AC9-139E-457C-A096-BE2CF654A665}"/>
                </a:ext>
              </a:extLst>
            </p:cNvPr>
            <p:cNvGrpSpPr/>
            <p:nvPr/>
          </p:nvGrpSpPr>
          <p:grpSpPr>
            <a:xfrm>
              <a:off x="22383759" y="11286191"/>
              <a:ext cx="5234322" cy="3846224"/>
              <a:chOff x="22268091" y="9660847"/>
              <a:chExt cx="5234322" cy="3846224"/>
            </a:xfrm>
          </p:grpSpPr>
          <p:pic>
            <p:nvPicPr>
              <p:cNvPr id="1030" name="Picture 6">
                <a:extLst>
                  <a:ext uri="{FF2B5EF4-FFF2-40B4-BE49-F238E27FC236}">
                    <a16:creationId xmlns:a16="http://schemas.microsoft.com/office/drawing/2014/main" id="{73836FCD-67EB-4F5F-8C8A-A37065D7D8B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374115" y="9660847"/>
                <a:ext cx="5128298" cy="3846224"/>
              </a:xfrm>
              <a:prstGeom prst="rect">
                <a:avLst/>
              </a:prstGeom>
              <a:noFill/>
              <a:extLst>
                <a:ext uri="{909E8E84-426E-40DD-AFC4-6F175D3DCCD1}">
                  <a14:hiddenFill xmlns:a14="http://schemas.microsoft.com/office/drawing/2010/main">
                    <a:solidFill>
                      <a:srgbClr val="FFFFFF"/>
                    </a:solidFill>
                  </a14:hiddenFill>
                </a:ext>
              </a:extLst>
            </p:spPr>
          </p:pic>
          <p:sp>
            <p:nvSpPr>
              <p:cNvPr id="66" name="TextBox 19">
                <a:extLst>
                  <a:ext uri="{FF2B5EF4-FFF2-40B4-BE49-F238E27FC236}">
                    <a16:creationId xmlns:a16="http://schemas.microsoft.com/office/drawing/2014/main" id="{69F8766A-4E4B-403B-B78C-C5D76FAD9069}"/>
                  </a:ext>
                </a:extLst>
              </p:cNvPr>
              <p:cNvSpPr txBox="1"/>
              <p:nvPr/>
            </p:nvSpPr>
            <p:spPr>
              <a:xfrm>
                <a:off x="23162045" y="9682965"/>
                <a:ext cx="3552440" cy="369332"/>
              </a:xfrm>
              <a:prstGeom prst="rect">
                <a:avLst/>
              </a:prstGeom>
              <a:solidFill>
                <a:schemeClr val="bg1"/>
              </a:solidFill>
            </p:spPr>
            <p:txBody>
              <a:bodyPr wrap="square" lIns="91440" tIns="45720" rIns="91440" bIns="45720" rtlCol="0" anchor="t">
                <a:spAutoFit/>
              </a:bodyPr>
              <a:lstStyle/>
              <a:p>
                <a:pPr algn="just"/>
                <a:r>
                  <a:rPr lang="en-US" sz="1800" dirty="0">
                    <a:latin typeface="Arial"/>
                    <a:cs typeface="Times"/>
                  </a:rPr>
                  <a:t>Yantian, China to Baltimore, MD</a:t>
                </a:r>
              </a:p>
            </p:txBody>
          </p:sp>
          <p:grpSp>
            <p:nvGrpSpPr>
              <p:cNvPr id="78" name="Group 77">
                <a:extLst>
                  <a:ext uri="{FF2B5EF4-FFF2-40B4-BE49-F238E27FC236}">
                    <a16:creationId xmlns:a16="http://schemas.microsoft.com/office/drawing/2014/main" id="{3F61FDDD-6892-419E-AC90-531895C95AFC}"/>
                  </a:ext>
                </a:extLst>
              </p:cNvPr>
              <p:cNvGrpSpPr/>
              <p:nvPr/>
            </p:nvGrpSpPr>
            <p:grpSpPr>
              <a:xfrm>
                <a:off x="22268091" y="10981419"/>
                <a:ext cx="3120132" cy="2438709"/>
                <a:chOff x="27683718" y="7189581"/>
                <a:chExt cx="3120132" cy="2438709"/>
              </a:xfrm>
            </p:grpSpPr>
            <p:sp>
              <p:nvSpPr>
                <p:cNvPr id="79" name="TextBox 19">
                  <a:extLst>
                    <a:ext uri="{FF2B5EF4-FFF2-40B4-BE49-F238E27FC236}">
                      <a16:creationId xmlns:a16="http://schemas.microsoft.com/office/drawing/2014/main" id="{7E269EC1-898D-4250-98B5-B23B8D23E3B5}"/>
                    </a:ext>
                  </a:extLst>
                </p:cNvPr>
                <p:cNvSpPr txBox="1"/>
                <p:nvPr/>
              </p:nvSpPr>
              <p:spPr>
                <a:xfrm rot="16200000">
                  <a:off x="27145109" y="7728190"/>
                  <a:ext cx="1384996" cy="307777"/>
                </a:xfrm>
                <a:prstGeom prst="rect">
                  <a:avLst/>
                </a:prstGeom>
                <a:solidFill>
                  <a:schemeClr val="bg1"/>
                </a:solidFill>
              </p:spPr>
              <p:txBody>
                <a:bodyPr wrap="square" lIns="91440" tIns="45720" rIns="91440" bIns="45720" rtlCol="0" anchor="t">
                  <a:spAutoFit/>
                </a:bodyPr>
                <a:lstStyle/>
                <a:p>
                  <a:pPr algn="just"/>
                  <a:r>
                    <a:rPr lang="en-US" sz="1400" dirty="0">
                      <a:latin typeface="Arial"/>
                      <a:cs typeface="Times"/>
                    </a:rPr>
                    <a:t>Volume (CBM)</a:t>
                  </a:r>
                </a:p>
              </p:txBody>
            </p:sp>
            <p:sp>
              <p:nvSpPr>
                <p:cNvPr id="80" name="TextBox 19">
                  <a:extLst>
                    <a:ext uri="{FF2B5EF4-FFF2-40B4-BE49-F238E27FC236}">
                      <a16:creationId xmlns:a16="http://schemas.microsoft.com/office/drawing/2014/main" id="{4FB03DE0-F13E-4D72-A72A-4A3CC27585F7}"/>
                    </a:ext>
                  </a:extLst>
                </p:cNvPr>
                <p:cNvSpPr txBox="1"/>
                <p:nvPr/>
              </p:nvSpPr>
              <p:spPr>
                <a:xfrm>
                  <a:off x="30141993" y="9351291"/>
                  <a:ext cx="661857" cy="276999"/>
                </a:xfrm>
                <a:prstGeom prst="rect">
                  <a:avLst/>
                </a:prstGeom>
                <a:solidFill>
                  <a:schemeClr val="bg1"/>
                </a:solidFill>
              </p:spPr>
              <p:txBody>
                <a:bodyPr wrap="square" lIns="91440" tIns="45720" rIns="91440" bIns="45720" rtlCol="0" anchor="t">
                  <a:spAutoFit/>
                </a:bodyPr>
                <a:lstStyle/>
                <a:p>
                  <a:pPr algn="just"/>
                  <a:r>
                    <a:rPr lang="en-US" sz="1200" dirty="0">
                      <a:latin typeface="Arial"/>
                      <a:cs typeface="Times"/>
                    </a:rPr>
                    <a:t>Years</a:t>
                  </a:r>
                </a:p>
              </p:txBody>
            </p:sp>
          </p:grpSp>
        </p:grpSp>
        <p:grpSp>
          <p:nvGrpSpPr>
            <p:cNvPr id="11" name="Group 10">
              <a:extLst>
                <a:ext uri="{FF2B5EF4-FFF2-40B4-BE49-F238E27FC236}">
                  <a16:creationId xmlns:a16="http://schemas.microsoft.com/office/drawing/2014/main" id="{2B931435-57C8-475B-91AD-25C26A8C17D9}"/>
                </a:ext>
              </a:extLst>
            </p:cNvPr>
            <p:cNvGrpSpPr/>
            <p:nvPr/>
          </p:nvGrpSpPr>
          <p:grpSpPr>
            <a:xfrm>
              <a:off x="22383759" y="15563220"/>
              <a:ext cx="5200849" cy="3846224"/>
              <a:chOff x="22301565" y="13387276"/>
              <a:chExt cx="5200849" cy="3846224"/>
            </a:xfrm>
          </p:grpSpPr>
          <p:pic>
            <p:nvPicPr>
              <p:cNvPr id="1034" name="Picture 10">
                <a:extLst>
                  <a:ext uri="{FF2B5EF4-FFF2-40B4-BE49-F238E27FC236}">
                    <a16:creationId xmlns:a16="http://schemas.microsoft.com/office/drawing/2014/main" id="{2D93C6A3-27D8-4299-9782-D4AF2B439DF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374115" y="13387276"/>
                <a:ext cx="5128299" cy="3846224"/>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19">
                <a:extLst>
                  <a:ext uri="{FF2B5EF4-FFF2-40B4-BE49-F238E27FC236}">
                    <a16:creationId xmlns:a16="http://schemas.microsoft.com/office/drawing/2014/main" id="{B92E9768-8E58-45D4-8E6F-89CF3138BF51}"/>
                  </a:ext>
                </a:extLst>
              </p:cNvPr>
              <p:cNvSpPr txBox="1"/>
              <p:nvPr/>
            </p:nvSpPr>
            <p:spPr>
              <a:xfrm>
                <a:off x="23374811" y="13436407"/>
                <a:ext cx="3126907" cy="369332"/>
              </a:xfrm>
              <a:prstGeom prst="rect">
                <a:avLst/>
              </a:prstGeom>
              <a:solidFill>
                <a:schemeClr val="bg1"/>
              </a:solidFill>
            </p:spPr>
            <p:txBody>
              <a:bodyPr wrap="square" lIns="91440" tIns="45720" rIns="91440" bIns="45720" rtlCol="0" anchor="t">
                <a:spAutoFit/>
              </a:bodyPr>
              <a:lstStyle/>
              <a:p>
                <a:pPr algn="just"/>
                <a:r>
                  <a:rPr lang="en-US" sz="1800" dirty="0">
                    <a:latin typeface="Arial"/>
                    <a:cs typeface="Times"/>
                  </a:rPr>
                  <a:t>Ningbo, China to Norfolk, VA</a:t>
                </a:r>
              </a:p>
            </p:txBody>
          </p:sp>
          <p:grpSp>
            <p:nvGrpSpPr>
              <p:cNvPr id="81" name="Group 80">
                <a:extLst>
                  <a:ext uri="{FF2B5EF4-FFF2-40B4-BE49-F238E27FC236}">
                    <a16:creationId xmlns:a16="http://schemas.microsoft.com/office/drawing/2014/main" id="{A9D7BA54-AA8F-4D16-A41B-60AB111EAAF2}"/>
                  </a:ext>
                </a:extLst>
              </p:cNvPr>
              <p:cNvGrpSpPr/>
              <p:nvPr/>
            </p:nvGrpSpPr>
            <p:grpSpPr>
              <a:xfrm>
                <a:off x="22301565" y="14716659"/>
                <a:ext cx="3120132" cy="2438709"/>
                <a:chOff x="27683718" y="7189581"/>
                <a:chExt cx="3120132" cy="2438709"/>
              </a:xfrm>
            </p:grpSpPr>
            <p:sp>
              <p:nvSpPr>
                <p:cNvPr id="82" name="TextBox 19">
                  <a:extLst>
                    <a:ext uri="{FF2B5EF4-FFF2-40B4-BE49-F238E27FC236}">
                      <a16:creationId xmlns:a16="http://schemas.microsoft.com/office/drawing/2014/main" id="{C65B9292-3239-4E46-9386-3C6CF3541F0B}"/>
                    </a:ext>
                  </a:extLst>
                </p:cNvPr>
                <p:cNvSpPr txBox="1"/>
                <p:nvPr/>
              </p:nvSpPr>
              <p:spPr>
                <a:xfrm rot="16200000">
                  <a:off x="27145109" y="7728190"/>
                  <a:ext cx="1384996" cy="307777"/>
                </a:xfrm>
                <a:prstGeom prst="rect">
                  <a:avLst/>
                </a:prstGeom>
                <a:solidFill>
                  <a:schemeClr val="bg1"/>
                </a:solidFill>
              </p:spPr>
              <p:txBody>
                <a:bodyPr wrap="square" lIns="91440" tIns="45720" rIns="91440" bIns="45720" rtlCol="0" anchor="t">
                  <a:spAutoFit/>
                </a:bodyPr>
                <a:lstStyle/>
                <a:p>
                  <a:pPr algn="just"/>
                  <a:r>
                    <a:rPr lang="en-US" sz="1400" dirty="0">
                      <a:latin typeface="Arial"/>
                      <a:cs typeface="Times"/>
                    </a:rPr>
                    <a:t>Volume (CBM)</a:t>
                  </a:r>
                </a:p>
              </p:txBody>
            </p:sp>
            <p:sp>
              <p:nvSpPr>
                <p:cNvPr id="83" name="TextBox 19">
                  <a:extLst>
                    <a:ext uri="{FF2B5EF4-FFF2-40B4-BE49-F238E27FC236}">
                      <a16:creationId xmlns:a16="http://schemas.microsoft.com/office/drawing/2014/main" id="{4EBDB62D-92B0-4DDA-B360-11F85D7EB55F}"/>
                    </a:ext>
                  </a:extLst>
                </p:cNvPr>
                <p:cNvSpPr txBox="1"/>
                <p:nvPr/>
              </p:nvSpPr>
              <p:spPr>
                <a:xfrm>
                  <a:off x="30141993" y="9351291"/>
                  <a:ext cx="661857" cy="276999"/>
                </a:xfrm>
                <a:prstGeom prst="rect">
                  <a:avLst/>
                </a:prstGeom>
                <a:solidFill>
                  <a:schemeClr val="bg1"/>
                </a:solidFill>
              </p:spPr>
              <p:txBody>
                <a:bodyPr wrap="square" lIns="91440" tIns="45720" rIns="91440" bIns="45720" rtlCol="0" anchor="t">
                  <a:spAutoFit/>
                </a:bodyPr>
                <a:lstStyle/>
                <a:p>
                  <a:pPr algn="just"/>
                  <a:r>
                    <a:rPr lang="en-US" sz="1200" dirty="0">
                      <a:latin typeface="Arial"/>
                      <a:cs typeface="Times"/>
                    </a:rPr>
                    <a:t>Years</a:t>
                  </a:r>
                </a:p>
              </p:txBody>
            </p:sp>
          </p:grpSp>
        </p:grpSp>
        <p:grpSp>
          <p:nvGrpSpPr>
            <p:cNvPr id="2" name="Group 1">
              <a:extLst>
                <a:ext uri="{FF2B5EF4-FFF2-40B4-BE49-F238E27FC236}">
                  <a16:creationId xmlns:a16="http://schemas.microsoft.com/office/drawing/2014/main" id="{0882C65A-D791-4BB2-A7D2-FF039976F598}"/>
                </a:ext>
              </a:extLst>
            </p:cNvPr>
            <p:cNvGrpSpPr/>
            <p:nvPr/>
          </p:nvGrpSpPr>
          <p:grpSpPr>
            <a:xfrm>
              <a:off x="27712465" y="15563502"/>
              <a:ext cx="5215385" cy="3846225"/>
              <a:chOff x="27671326" y="13387276"/>
              <a:chExt cx="5215385" cy="3846225"/>
            </a:xfrm>
          </p:grpSpPr>
          <p:pic>
            <p:nvPicPr>
              <p:cNvPr id="1036" name="Picture 12">
                <a:extLst>
                  <a:ext uri="{FF2B5EF4-FFF2-40B4-BE49-F238E27FC236}">
                    <a16:creationId xmlns:a16="http://schemas.microsoft.com/office/drawing/2014/main" id="{5FD7E57F-3478-4738-AFD9-A02648962F1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758411" y="13387276"/>
                <a:ext cx="5128300" cy="3846225"/>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19">
                <a:extLst>
                  <a:ext uri="{FF2B5EF4-FFF2-40B4-BE49-F238E27FC236}">
                    <a16:creationId xmlns:a16="http://schemas.microsoft.com/office/drawing/2014/main" id="{C620BF5A-6B5B-4B95-869F-0E2A7B8D4387}"/>
                  </a:ext>
                </a:extLst>
              </p:cNvPr>
              <p:cNvSpPr txBox="1"/>
              <p:nvPr/>
            </p:nvSpPr>
            <p:spPr>
              <a:xfrm>
                <a:off x="28546341" y="13427828"/>
                <a:ext cx="3552440" cy="369332"/>
              </a:xfrm>
              <a:prstGeom prst="rect">
                <a:avLst/>
              </a:prstGeom>
              <a:solidFill>
                <a:schemeClr val="bg1"/>
              </a:solidFill>
            </p:spPr>
            <p:txBody>
              <a:bodyPr wrap="square" lIns="91440" tIns="45720" rIns="91440" bIns="45720" rtlCol="0" anchor="t">
                <a:spAutoFit/>
              </a:bodyPr>
              <a:lstStyle/>
              <a:p>
                <a:pPr algn="just"/>
                <a:r>
                  <a:rPr lang="en-US" sz="1800" dirty="0">
                    <a:latin typeface="Arial"/>
                    <a:cs typeface="Times"/>
                  </a:rPr>
                  <a:t>Ningbo, China to Baltimore, MD</a:t>
                </a:r>
              </a:p>
            </p:txBody>
          </p:sp>
          <p:grpSp>
            <p:nvGrpSpPr>
              <p:cNvPr id="84" name="Group 83">
                <a:extLst>
                  <a:ext uri="{FF2B5EF4-FFF2-40B4-BE49-F238E27FC236}">
                    <a16:creationId xmlns:a16="http://schemas.microsoft.com/office/drawing/2014/main" id="{AFB91B04-3C2D-468C-B175-9DF19138D546}"/>
                  </a:ext>
                </a:extLst>
              </p:cNvPr>
              <p:cNvGrpSpPr/>
              <p:nvPr/>
            </p:nvGrpSpPr>
            <p:grpSpPr>
              <a:xfrm>
                <a:off x="27671326" y="14716659"/>
                <a:ext cx="3149160" cy="2438709"/>
                <a:chOff x="27596634" y="7189581"/>
                <a:chExt cx="3149160" cy="2438709"/>
              </a:xfrm>
            </p:grpSpPr>
            <p:sp>
              <p:nvSpPr>
                <p:cNvPr id="85" name="TextBox 19">
                  <a:extLst>
                    <a:ext uri="{FF2B5EF4-FFF2-40B4-BE49-F238E27FC236}">
                      <a16:creationId xmlns:a16="http://schemas.microsoft.com/office/drawing/2014/main" id="{DF9ECF1F-EE64-4D3B-A001-E69BF02647A1}"/>
                    </a:ext>
                  </a:extLst>
                </p:cNvPr>
                <p:cNvSpPr txBox="1"/>
                <p:nvPr/>
              </p:nvSpPr>
              <p:spPr>
                <a:xfrm rot="16200000">
                  <a:off x="27058025" y="7728190"/>
                  <a:ext cx="1384996" cy="307777"/>
                </a:xfrm>
                <a:prstGeom prst="rect">
                  <a:avLst/>
                </a:prstGeom>
                <a:solidFill>
                  <a:schemeClr val="bg1"/>
                </a:solidFill>
              </p:spPr>
              <p:txBody>
                <a:bodyPr wrap="square" lIns="91440" tIns="45720" rIns="91440" bIns="45720" rtlCol="0" anchor="t">
                  <a:spAutoFit/>
                </a:bodyPr>
                <a:lstStyle/>
                <a:p>
                  <a:pPr algn="just"/>
                  <a:r>
                    <a:rPr lang="en-US" sz="1400" dirty="0">
                      <a:latin typeface="Arial"/>
                      <a:cs typeface="Times"/>
                    </a:rPr>
                    <a:t>Volume (CBM)</a:t>
                  </a:r>
                </a:p>
              </p:txBody>
            </p:sp>
            <p:sp>
              <p:nvSpPr>
                <p:cNvPr id="86" name="TextBox 19">
                  <a:extLst>
                    <a:ext uri="{FF2B5EF4-FFF2-40B4-BE49-F238E27FC236}">
                      <a16:creationId xmlns:a16="http://schemas.microsoft.com/office/drawing/2014/main" id="{74C8D543-E3A8-4731-8AB0-AED7C5AC1EDF}"/>
                    </a:ext>
                  </a:extLst>
                </p:cNvPr>
                <p:cNvSpPr txBox="1"/>
                <p:nvPr/>
              </p:nvSpPr>
              <p:spPr>
                <a:xfrm>
                  <a:off x="30083937" y="9351291"/>
                  <a:ext cx="661857" cy="276999"/>
                </a:xfrm>
                <a:prstGeom prst="rect">
                  <a:avLst/>
                </a:prstGeom>
                <a:solidFill>
                  <a:schemeClr val="bg1"/>
                </a:solidFill>
              </p:spPr>
              <p:txBody>
                <a:bodyPr wrap="square" lIns="91440" tIns="45720" rIns="91440" bIns="45720" rtlCol="0" anchor="t">
                  <a:spAutoFit/>
                </a:bodyPr>
                <a:lstStyle/>
                <a:p>
                  <a:pPr algn="just"/>
                  <a:r>
                    <a:rPr lang="en-US" sz="1200" dirty="0">
                      <a:latin typeface="Arial"/>
                      <a:cs typeface="Times"/>
                    </a:rPr>
                    <a:t>Years</a:t>
                  </a:r>
                </a:p>
              </p:txBody>
            </p:sp>
          </p:grpSp>
        </p:grpSp>
        <p:grpSp>
          <p:nvGrpSpPr>
            <p:cNvPr id="14" name="Group 13">
              <a:extLst>
                <a:ext uri="{FF2B5EF4-FFF2-40B4-BE49-F238E27FC236}">
                  <a16:creationId xmlns:a16="http://schemas.microsoft.com/office/drawing/2014/main" id="{EAD85312-4128-40E8-9848-3F0B911563D1}"/>
                </a:ext>
              </a:extLst>
            </p:cNvPr>
            <p:cNvGrpSpPr/>
            <p:nvPr/>
          </p:nvGrpSpPr>
          <p:grpSpPr>
            <a:xfrm>
              <a:off x="27712465" y="11283924"/>
              <a:ext cx="5203180" cy="3846224"/>
              <a:chOff x="27683530" y="9633834"/>
              <a:chExt cx="5203180" cy="3846224"/>
            </a:xfrm>
          </p:grpSpPr>
          <p:pic>
            <p:nvPicPr>
              <p:cNvPr id="1032" name="Picture 8">
                <a:extLst>
                  <a:ext uri="{FF2B5EF4-FFF2-40B4-BE49-F238E27FC236}">
                    <a16:creationId xmlns:a16="http://schemas.microsoft.com/office/drawing/2014/main" id="{71105D73-8894-4617-BD4A-58B1DEDC30B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58412" y="9633834"/>
                <a:ext cx="5128298" cy="3846224"/>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19">
                <a:extLst>
                  <a:ext uri="{FF2B5EF4-FFF2-40B4-BE49-F238E27FC236}">
                    <a16:creationId xmlns:a16="http://schemas.microsoft.com/office/drawing/2014/main" id="{B3AF64B5-031B-4F66-8A2F-F505A3A04D53}"/>
                  </a:ext>
                </a:extLst>
              </p:cNvPr>
              <p:cNvSpPr txBox="1"/>
              <p:nvPr/>
            </p:nvSpPr>
            <p:spPr>
              <a:xfrm>
                <a:off x="28339474" y="9660847"/>
                <a:ext cx="3966174" cy="369332"/>
              </a:xfrm>
              <a:prstGeom prst="rect">
                <a:avLst/>
              </a:prstGeom>
              <a:solidFill>
                <a:schemeClr val="bg1"/>
              </a:solidFill>
            </p:spPr>
            <p:txBody>
              <a:bodyPr wrap="square" lIns="91440" tIns="45720" rIns="91440" bIns="45720" rtlCol="0" anchor="t">
                <a:spAutoFit/>
              </a:bodyPr>
              <a:lstStyle/>
              <a:p>
                <a:pPr algn="just"/>
                <a:r>
                  <a:rPr lang="en-US" sz="1800" dirty="0">
                    <a:latin typeface="Arial"/>
                    <a:cs typeface="Times"/>
                  </a:rPr>
                  <a:t>Ningbo, China to Long Beach, CA</a:t>
                </a:r>
              </a:p>
            </p:txBody>
          </p:sp>
          <p:grpSp>
            <p:nvGrpSpPr>
              <p:cNvPr id="87" name="Group 86">
                <a:extLst>
                  <a:ext uri="{FF2B5EF4-FFF2-40B4-BE49-F238E27FC236}">
                    <a16:creationId xmlns:a16="http://schemas.microsoft.com/office/drawing/2014/main" id="{2C908F31-A9DF-4512-AA11-A6F81BE36F9C}"/>
                  </a:ext>
                </a:extLst>
              </p:cNvPr>
              <p:cNvGrpSpPr/>
              <p:nvPr/>
            </p:nvGrpSpPr>
            <p:grpSpPr>
              <a:xfrm>
                <a:off x="27683530" y="11004244"/>
                <a:ext cx="3120132" cy="2438709"/>
                <a:chOff x="27683718" y="7189581"/>
                <a:chExt cx="3120132" cy="2438709"/>
              </a:xfrm>
            </p:grpSpPr>
            <p:sp>
              <p:nvSpPr>
                <p:cNvPr id="88" name="TextBox 19">
                  <a:extLst>
                    <a:ext uri="{FF2B5EF4-FFF2-40B4-BE49-F238E27FC236}">
                      <a16:creationId xmlns:a16="http://schemas.microsoft.com/office/drawing/2014/main" id="{74D307BD-2CFC-4805-A558-17BBDA9DA022}"/>
                    </a:ext>
                  </a:extLst>
                </p:cNvPr>
                <p:cNvSpPr txBox="1"/>
                <p:nvPr/>
              </p:nvSpPr>
              <p:spPr>
                <a:xfrm rot="16200000">
                  <a:off x="27145109" y="7728190"/>
                  <a:ext cx="1384996" cy="307777"/>
                </a:xfrm>
                <a:prstGeom prst="rect">
                  <a:avLst/>
                </a:prstGeom>
                <a:solidFill>
                  <a:schemeClr val="bg1"/>
                </a:solidFill>
              </p:spPr>
              <p:txBody>
                <a:bodyPr wrap="square" lIns="91440" tIns="45720" rIns="91440" bIns="45720" rtlCol="0" anchor="t">
                  <a:spAutoFit/>
                </a:bodyPr>
                <a:lstStyle/>
                <a:p>
                  <a:pPr algn="just"/>
                  <a:r>
                    <a:rPr lang="en-US" sz="1400" dirty="0">
                      <a:latin typeface="Arial"/>
                      <a:cs typeface="Times"/>
                    </a:rPr>
                    <a:t>Volume (CBM)</a:t>
                  </a:r>
                </a:p>
              </p:txBody>
            </p:sp>
            <p:sp>
              <p:nvSpPr>
                <p:cNvPr id="89" name="TextBox 19">
                  <a:extLst>
                    <a:ext uri="{FF2B5EF4-FFF2-40B4-BE49-F238E27FC236}">
                      <a16:creationId xmlns:a16="http://schemas.microsoft.com/office/drawing/2014/main" id="{312F6100-2D6D-4B37-84B9-88436C400513}"/>
                    </a:ext>
                  </a:extLst>
                </p:cNvPr>
                <p:cNvSpPr txBox="1"/>
                <p:nvPr/>
              </p:nvSpPr>
              <p:spPr>
                <a:xfrm>
                  <a:off x="30141993" y="9351291"/>
                  <a:ext cx="661857" cy="276999"/>
                </a:xfrm>
                <a:prstGeom prst="rect">
                  <a:avLst/>
                </a:prstGeom>
                <a:solidFill>
                  <a:schemeClr val="bg1"/>
                </a:solidFill>
              </p:spPr>
              <p:txBody>
                <a:bodyPr wrap="square" lIns="91440" tIns="45720" rIns="91440" bIns="45720" rtlCol="0" anchor="t">
                  <a:spAutoFit/>
                </a:bodyPr>
                <a:lstStyle/>
                <a:p>
                  <a:pPr algn="just"/>
                  <a:r>
                    <a:rPr lang="en-US" sz="1200" dirty="0">
                      <a:latin typeface="Arial"/>
                      <a:cs typeface="Times"/>
                    </a:rPr>
                    <a:t>Years</a:t>
                  </a:r>
                </a:p>
              </p:txBody>
            </p:sp>
          </p:grpSp>
        </p:grpSp>
      </p:grpSp>
      <p:sp>
        <p:nvSpPr>
          <p:cNvPr id="90" name="Rectangle 106">
            <a:extLst>
              <a:ext uri="{FF2B5EF4-FFF2-40B4-BE49-F238E27FC236}">
                <a16:creationId xmlns:a16="http://schemas.microsoft.com/office/drawing/2014/main" id="{DA28D388-C530-488C-921A-288380421F4F}"/>
              </a:ext>
            </a:extLst>
          </p:cNvPr>
          <p:cNvSpPr>
            <a:spLocks noChangeArrowheads="1"/>
          </p:cNvSpPr>
          <p:nvPr/>
        </p:nvSpPr>
        <p:spPr bwMode="auto">
          <a:xfrm>
            <a:off x="22265537" y="19733516"/>
            <a:ext cx="10792796" cy="572291"/>
          </a:xfrm>
          <a:prstGeom prst="rect">
            <a:avLst/>
          </a:prstGeom>
          <a:noFill/>
          <a:ln>
            <a:noFill/>
          </a:ln>
          <a:effec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r>
              <a:rPr lang="en-US" sz="2100" spc="10" dirty="0">
                <a:latin typeface="Arial"/>
                <a:cs typeface="Times"/>
              </a:rPr>
              <a:t>Fig 3: Modelled lanes</a:t>
            </a:r>
            <a:endParaRPr lang="en-US" sz="2100" b="1" spc="10" dirty="0">
              <a:latin typeface="Arial" panose="020B0604020202020204" pitchFamily="34" charset="0"/>
              <a:cs typeface="Arial" panose="020B0604020202020204" pitchFamily="34" charset="0"/>
            </a:endParaRPr>
          </a:p>
        </p:txBody>
      </p:sp>
      <p:sp>
        <p:nvSpPr>
          <p:cNvPr id="91" name="Rectangle 106">
            <a:extLst>
              <a:ext uri="{FF2B5EF4-FFF2-40B4-BE49-F238E27FC236}">
                <a16:creationId xmlns:a16="http://schemas.microsoft.com/office/drawing/2014/main" id="{3E3742B8-FA4D-4345-9812-5E973EFB787B}"/>
              </a:ext>
            </a:extLst>
          </p:cNvPr>
          <p:cNvSpPr>
            <a:spLocks noChangeArrowheads="1"/>
          </p:cNvSpPr>
          <p:nvPr/>
        </p:nvSpPr>
        <p:spPr bwMode="auto">
          <a:xfrm>
            <a:off x="32958653" y="15311394"/>
            <a:ext cx="10792796" cy="572291"/>
          </a:xfrm>
          <a:prstGeom prst="rect">
            <a:avLst/>
          </a:prstGeom>
          <a:noFill/>
          <a:ln>
            <a:noFill/>
          </a:ln>
          <a:effec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r>
              <a:rPr lang="en-US" sz="2100" spc="10" dirty="0">
                <a:latin typeface="Arial"/>
                <a:cs typeface="Times"/>
              </a:rPr>
              <a:t>Table 1: Modeling Results</a:t>
            </a:r>
            <a:endParaRPr lang="en-US" sz="2100" b="1" spc="10" dirty="0">
              <a:latin typeface="Arial" panose="020B0604020202020204" pitchFamily="34" charset="0"/>
              <a:cs typeface="Arial" panose="020B0604020202020204" pitchFamily="34" charset="0"/>
            </a:endParaRPr>
          </a:p>
        </p:txBody>
      </p:sp>
      <p:pic>
        <p:nvPicPr>
          <p:cNvPr id="2050" name="Picture 2">
            <a:extLst>
              <a:ext uri="{FF2B5EF4-FFF2-40B4-BE49-F238E27FC236}">
                <a16:creationId xmlns:a16="http://schemas.microsoft.com/office/drawing/2014/main" id="{F563E692-3B6E-463B-A3E5-4F6DDAC2038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545996" y="12869979"/>
            <a:ext cx="11133659" cy="6641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53303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23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MeY9ZxFT7OPePSRnv9apmg"/>
</p:tagLst>
</file>

<file path=ppt/theme/theme1.xml><?xml version="1.0" encoding="utf-8"?>
<a:theme xmlns:a="http://schemas.openxmlformats.org/drawingml/2006/main" name="INFORMS2015_Comp_Conf">
  <a:themeElements>
    <a:clrScheme name="test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36C09"/>
      </a:hlink>
      <a:folHlink>
        <a:srgbClr val="E36C09"/>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8275B0F64C39D45B48ED87B7D5A772E" ma:contentTypeVersion="13" ma:contentTypeDescription="Create a new document." ma:contentTypeScope="" ma:versionID="a62b194ba624c8cf62b60144cd5b8a77">
  <xsd:schema xmlns:xsd="http://www.w3.org/2001/XMLSchema" xmlns:xs="http://www.w3.org/2001/XMLSchema" xmlns:p="http://schemas.microsoft.com/office/2006/metadata/properties" xmlns:ns3="b1755f8e-5024-43d4-9f4e-f0720ef5cbea" xmlns:ns4="b60307e8-227d-4226-bf3f-3f3e3f614599" targetNamespace="http://schemas.microsoft.com/office/2006/metadata/properties" ma:root="true" ma:fieldsID="f7af95be82f763595ac7849bdb709092" ns3:_="" ns4:_="">
    <xsd:import namespace="b1755f8e-5024-43d4-9f4e-f0720ef5cbea"/>
    <xsd:import namespace="b60307e8-227d-4226-bf3f-3f3e3f61459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755f8e-5024-43d4-9f4e-f0720ef5cb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60307e8-227d-4226-bf3f-3f3e3f61459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380DB-4B35-4657-950C-6BBA781E421E}">
  <ds:schemaRefs>
    <ds:schemaRef ds:uri="http://schemas.microsoft.com/sharepoint/v3/contenttype/forms"/>
  </ds:schemaRefs>
</ds:datastoreItem>
</file>

<file path=customXml/itemProps2.xml><?xml version="1.0" encoding="utf-8"?>
<ds:datastoreItem xmlns:ds="http://schemas.openxmlformats.org/officeDocument/2006/customXml" ds:itemID="{BBE5E52D-EB9D-4B72-A928-24760AE9C86A}">
  <ds:schemaRefs>
    <ds:schemaRef ds:uri="http://schemas.microsoft.com/office/2006/documentManagement/types"/>
    <ds:schemaRef ds:uri="http://purl.org/dc/term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b60307e8-227d-4226-bf3f-3f3e3f614599"/>
    <ds:schemaRef ds:uri="b1755f8e-5024-43d4-9f4e-f0720ef5cbea"/>
    <ds:schemaRef ds:uri="http://www.w3.org/XML/1998/namespace"/>
    <ds:schemaRef ds:uri="http://purl.org/dc/dcmitype/"/>
  </ds:schemaRefs>
</ds:datastoreItem>
</file>

<file path=customXml/itemProps3.xml><?xml version="1.0" encoding="utf-8"?>
<ds:datastoreItem xmlns:ds="http://schemas.openxmlformats.org/officeDocument/2006/customXml" ds:itemID="{8BA11E28-B7DB-49AA-A1E7-5E933385601E}">
  <ds:schemaRefs>
    <ds:schemaRef ds:uri="b1755f8e-5024-43d4-9f4e-f0720ef5cbea"/>
    <ds:schemaRef ds:uri="b60307e8-227d-4226-bf3f-3f3e3f61459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INFORMS2015_Comp_Conf</Template>
  <TotalTime>75</TotalTime>
  <Words>1399</Words>
  <Application>Microsoft Office PowerPoint</Application>
  <PresentationFormat>Custom</PresentationFormat>
  <Paragraphs>87</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Calibri</vt:lpstr>
      <vt:lpstr>Times</vt:lpstr>
      <vt:lpstr>INFORMS2015_Comp_Conf</vt:lpstr>
      <vt:lpstr>think-cell Slide</vt:lpstr>
      <vt:lpstr>PowerPoint Presentation</vt:lpstr>
    </vt:vector>
  </TitlesOfParts>
  <Company>Advance Auto Parts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Lanham</dc:creator>
  <cp:lastModifiedBy>Jackson Bronkema</cp:lastModifiedBy>
  <cp:revision>4</cp:revision>
  <cp:lastPrinted>2001-08-01T02:48:55Z</cp:lastPrinted>
  <dcterms:created xsi:type="dcterms:W3CDTF">2014-12-02T19:25:45Z</dcterms:created>
  <dcterms:modified xsi:type="dcterms:W3CDTF">2022-04-08T12:23:12Z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0x010100F8275B0F64C39D45B48ED87B7D5A772E</vt:lpwstr>
  </property>
</Properties>
</file>