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41E3-89F2-1944-A4A2-0C79C57A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585B3-8CC2-844F-8EF8-42FCBEA8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DE931-71BE-BB48-B20A-1CC23E54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39ECFD-1273-9342-8DDA-936F1E96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669A4-6F3B-D740-BC52-C40D5226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2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2EE6-DFDD-C842-A1DB-2DFD67B7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BF4953-3161-2342-B5AE-AAABE369B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91EC3-FA04-694C-A188-674DF5E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9C476-9A39-C841-AFC7-15733F2D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D5CDF-4AE9-DB41-A55F-070FE694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D223F8-FCFA-6D43-9FC8-2712D8BDF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CBE1FE-5694-D74D-8FD3-2194CE88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8BC59-F2CE-954F-9734-121127E2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36828-838B-A447-AA6C-22E250BF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DB4C7-0BBE-0D4E-AB41-7306D26D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68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2285-AE2F-3C46-B87C-779EEE1D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D84CB-6C04-A045-937A-BCA952C4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D3A85-BBF2-054D-9596-DD803C71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D6ECA-69C5-604C-B381-EB65BDC8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29601-1E3F-A747-B541-6F8E1EB3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8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8B28A-91FA-9C4B-A254-B6155F88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16A39-E52A-2541-B407-8009B93F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6D1E9-ED77-DC44-A651-D43A87A2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84062-0298-0348-AC3A-2785431D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E3C369-8CE5-7B44-A0A3-DBB580A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06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EB623-651B-9947-824F-E0FF3BA2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BB179-1E72-A94E-B391-AE9A28388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13D71D-7798-0547-BCB2-9D27F31C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12810D-5F28-504D-A181-71193D47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78A28-AFCC-A747-AEEE-9A341A18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1198E-AC04-3947-A019-15CF1EA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3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BCE22-409D-8D4E-B814-1452615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A0AEC-8397-A540-8DF8-97A6E0EB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6C92AA-64B3-1142-9EC8-29884936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0810EA-08B5-D747-ABC3-AA0600E9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4A144E-431B-3647-841D-BB093E4BA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7D08CC-796D-A34F-94C4-E6F8305F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A8D4E1-57DE-7545-8BE9-C09DF2E9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D92743-7820-3A49-B1D8-E197EB78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8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BDEFB-5814-C349-8E64-55176B9E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9157C6-0877-B44A-9447-E7C5F731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4AFDDC-3220-1B48-BDE0-1D3CE6AE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9EB44F-645A-E34A-8B83-38736472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32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22C1A8-F2EB-1D41-A349-BCEF621B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C0E2AE-189A-6349-97FA-64EFC6EC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D6D5C-50F8-2949-91ED-5B6F0001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4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E4494-BAE9-EF40-8E8A-9BF0593A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89EAB-14E2-A64A-A0C8-60854BF49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C0DA0A-52B4-B94F-812D-75C4F81F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B5DA8C-05C6-9D49-BC54-BDC7860A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9B17AC-6B92-3A44-A1F4-6B4BF1A9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93C2CF-2489-9042-A035-C2BE0812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96B66-A898-7046-8023-9A1A7AF7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45B242-AD28-B145-9C69-9F40FF4DB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A48DDD-FDD3-8340-8F08-B27817BB1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09EC4A-FE4F-A94C-9B30-28778325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0744E0-283D-E847-8A5D-CA831275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B4629-99EF-6443-BF53-B86B2CCF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6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B8ECD3-8531-174D-B8AC-6005100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B9B792-8A05-AC42-80CB-E2A77F86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BCD255-E93B-1F40-BE55-7490038A9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5130-721A-1444-82BE-BF2A7355326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F7118-5944-C242-8434-DBCC38135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119F8-12F1-B746-BC36-B5D03073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3B44-3B6A-D945-88B0-20073CFB0B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9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154EA1-DCD4-FC44-A3EB-8136A65C1A20}"/>
              </a:ext>
            </a:extLst>
          </p:cNvPr>
          <p:cNvSpPr txBox="1"/>
          <p:nvPr/>
        </p:nvSpPr>
        <p:spPr>
          <a:xfrm>
            <a:off x="2497015" y="323558"/>
            <a:ext cx="67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PREDICTING DIAMOND PRICES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068312-B137-864A-8DD8-273E32FB9BB4}"/>
              </a:ext>
            </a:extLst>
          </p:cNvPr>
          <p:cNvSpPr txBox="1"/>
          <p:nvPr/>
        </p:nvSpPr>
        <p:spPr>
          <a:xfrm>
            <a:off x="984737" y="2097577"/>
            <a:ext cx="981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CHOSEN MODEL–&gt;  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Parameters</a:t>
            </a:r>
            <a:r>
              <a:rPr lang="en-GB" dirty="0"/>
              <a:t>:  </a:t>
            </a:r>
            <a:r>
              <a:rPr lang="en-GB" dirty="0" err="1"/>
              <a:t>n_estimators</a:t>
            </a:r>
            <a:r>
              <a:rPr lang="en-GB" dirty="0"/>
              <a:t> = 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Root Error </a:t>
            </a:r>
            <a:r>
              <a:rPr lang="en-GB" dirty="0"/>
              <a:t>: </a:t>
            </a:r>
            <a:r>
              <a:rPr lang="es-ES" dirty="0"/>
              <a:t>0.980696534979213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 err="1"/>
              <a:t>Squared</a:t>
            </a:r>
            <a:r>
              <a:rPr lang="es-ES" u="sng" dirty="0"/>
              <a:t> </a:t>
            </a:r>
            <a:r>
              <a:rPr lang="es-ES" u="sng" dirty="0" err="1"/>
              <a:t>Root</a:t>
            </a:r>
            <a:r>
              <a:rPr lang="es-ES" u="sng" dirty="0"/>
              <a:t> Error</a:t>
            </a:r>
            <a:r>
              <a:rPr lang="es-ES" dirty="0"/>
              <a:t>: 543.8368618845041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CDCCD7-9C4A-D049-A40E-5E9A90F058CE}"/>
              </a:ext>
            </a:extLst>
          </p:cNvPr>
          <p:cNvSpPr txBox="1"/>
          <p:nvPr/>
        </p:nvSpPr>
        <p:spPr>
          <a:xfrm>
            <a:off x="984737" y="3794296"/>
            <a:ext cx="10958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Normalizing</a:t>
            </a:r>
          </a:p>
          <a:p>
            <a:r>
              <a:rPr lang="en-GB" dirty="0" err="1"/>
              <a:t>Bucle</a:t>
            </a:r>
            <a:r>
              <a:rPr lang="en-GB" dirty="0"/>
              <a:t> </a:t>
            </a:r>
            <a:r>
              <a:rPr lang="en-GB" i="1" dirty="0"/>
              <a:t>for</a:t>
            </a:r>
            <a:r>
              <a:rPr lang="en-GB" dirty="0"/>
              <a:t> </a:t>
            </a:r>
            <a:r>
              <a:rPr lang="en-GB" dirty="0" err="1"/>
              <a:t>restandole</a:t>
            </a:r>
            <a:r>
              <a:rPr lang="en-GB" dirty="0"/>
              <a:t> 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la media y </a:t>
            </a:r>
            <a:r>
              <a:rPr lang="en-GB" dirty="0" err="1"/>
              <a:t>dividiendolo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la </a:t>
            </a:r>
            <a:r>
              <a:rPr lang="en-GB" dirty="0" err="1"/>
              <a:t>desviación</a:t>
            </a:r>
            <a:r>
              <a:rPr lang="en-GB" dirty="0"/>
              <a:t> </a:t>
            </a:r>
            <a:r>
              <a:rPr lang="en-GB" dirty="0" err="1"/>
              <a:t>típica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Multiply values of x*y*z and substitute the result in a new column ‘volume’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 categoric values of columns ‘cut’, ‘</a:t>
            </a:r>
            <a:r>
              <a:rPr lang="en-GB" dirty="0" err="1"/>
              <a:t>color</a:t>
            </a:r>
            <a:r>
              <a:rPr lang="en-GB" dirty="0"/>
              <a:t>’, ‘clarity’ to numeric:</a:t>
            </a:r>
          </a:p>
          <a:p>
            <a:endParaRPr lang="en-GB" dirty="0"/>
          </a:p>
          <a:p>
            <a:r>
              <a:rPr lang="en-GB" i="1" dirty="0" err="1"/>
              <a:t>diamond.cut</a:t>
            </a:r>
            <a:r>
              <a:rPr lang="en-GB" i="1" dirty="0"/>
              <a:t> = </a:t>
            </a:r>
            <a:r>
              <a:rPr lang="en-GB" i="1" dirty="0" err="1"/>
              <a:t>diamond.cut.replace</a:t>
            </a:r>
            <a:r>
              <a:rPr lang="en-GB" i="1" dirty="0"/>
              <a:t>({'Ideal':5, 'Premium':4, 'Very Good':3, 'Good':2, 'Fair':1})</a:t>
            </a:r>
          </a:p>
          <a:p>
            <a:r>
              <a:rPr lang="en-GB" i="1" dirty="0" err="1"/>
              <a:t>diamond.color</a:t>
            </a:r>
            <a:r>
              <a:rPr lang="en-GB" i="1" dirty="0"/>
              <a:t> = </a:t>
            </a:r>
            <a:r>
              <a:rPr lang="en-GB" i="1" dirty="0" err="1"/>
              <a:t>diamond.color.replace</a:t>
            </a:r>
            <a:r>
              <a:rPr lang="en-GB" i="1" dirty="0"/>
              <a:t>({'D':7, 'E':6, 'F':5, 'G':4, 'H':3, 'I':2, 'J':1})</a:t>
            </a:r>
          </a:p>
          <a:p>
            <a:r>
              <a:rPr lang="en-GB" i="1" dirty="0" err="1"/>
              <a:t>diamond.clarity</a:t>
            </a:r>
            <a:r>
              <a:rPr lang="en-GB" i="1" dirty="0"/>
              <a:t> = </a:t>
            </a:r>
            <a:r>
              <a:rPr lang="en-GB" i="1" dirty="0" err="1"/>
              <a:t>diamond.clarity.replace</a:t>
            </a:r>
            <a:r>
              <a:rPr lang="en-GB" i="1" dirty="0"/>
              <a:t>({'IF':8,'VVS1':7,'VVS2':6, 'VS1':5, 'VS2':4, 'SI1':3, 'SI2':2, 'I1':1})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CA7553-9C4D-164E-903F-109F48F00904}"/>
              </a:ext>
            </a:extLst>
          </p:cNvPr>
          <p:cNvSpPr txBox="1"/>
          <p:nvPr/>
        </p:nvSpPr>
        <p:spPr>
          <a:xfrm>
            <a:off x="984737" y="800968"/>
            <a:ext cx="9819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Models used in training</a:t>
            </a:r>
            <a:r>
              <a:rPr lang="en-GB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KNeighbors</a:t>
            </a:r>
            <a:r>
              <a:rPr lang="en-GB" sz="1400" dirty="0"/>
              <a:t>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Gradient Boosting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Random Forest Regressor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3FCF06-CBB5-5B40-8C43-985E71BA04A9}"/>
              </a:ext>
            </a:extLst>
          </p:cNvPr>
          <p:cNvSpPr txBox="1"/>
          <p:nvPr/>
        </p:nvSpPr>
        <p:spPr>
          <a:xfrm>
            <a:off x="984737" y="3424964"/>
            <a:ext cx="98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CLEANING PROCESS:</a:t>
            </a:r>
          </a:p>
        </p:txBody>
      </p:sp>
    </p:spTree>
    <p:extLst>
      <p:ext uri="{BB962C8B-B14F-4D97-AF65-F5344CB8AC3E}">
        <p14:creationId xmlns:p14="http://schemas.microsoft.com/office/powerpoint/2010/main" val="334181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204</Words>
  <Application>Microsoft Macintosh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2</cp:revision>
  <dcterms:created xsi:type="dcterms:W3CDTF">2019-12-10T09:09:37Z</dcterms:created>
  <dcterms:modified xsi:type="dcterms:W3CDTF">2019-12-10T09:26:14Z</dcterms:modified>
</cp:coreProperties>
</file>