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c42fcf1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c42fcf1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42fcf1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42fcf1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2fcf1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2fcf1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42fcf1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42fcf1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fcf13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42fcf13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33564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Diamonds Dataset</a:t>
            </a:r>
            <a:endParaRPr sz="3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825" y="152400"/>
            <a:ext cx="419262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022925"/>
            <a:ext cx="3580175" cy="27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26450" y="1224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extractions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865250" y="1039050"/>
            <a:ext cx="1787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numerical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75" y="1667275"/>
            <a:ext cx="4064075" cy="31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000" y="1039050"/>
            <a:ext cx="3552525" cy="34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Dealing with categorical 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Increasing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s">
                <a:solidFill>
                  <a:srgbClr val="FF0000"/>
                </a:solidFill>
              </a:rPr>
              <a:t>Hot encoding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0" y="2148000"/>
            <a:ext cx="6105626" cy="2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DESIGN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Preprocessing -&gt; standarization + normalization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Test size = 20% / 10%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Model evaluation -&gt; RMSE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25" y="48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70925" y="7322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s">
                <a:solidFill>
                  <a:srgbClr val="FF0000"/>
                </a:solidFill>
              </a:rPr>
              <a:t>RandomForestRegressor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DecisionTreeRegressor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AdaBoostRegressor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KNeighborsRegressor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00" y="608700"/>
            <a:ext cx="3780414" cy="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500" y="1601650"/>
            <a:ext cx="3631596" cy="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500" y="2631650"/>
            <a:ext cx="3533046" cy="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8750" y="3698675"/>
            <a:ext cx="3612558" cy="7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78300" y="1224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Uploading</a:t>
            </a:r>
            <a:r>
              <a:rPr lang="es"/>
              <a:t>...</a:t>
            </a:r>
            <a:r>
              <a:rPr lang="es"/>
              <a:t>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0" y="1148525"/>
            <a:ext cx="4393699" cy="3153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99" y="1246275"/>
            <a:ext cx="3377175" cy="25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