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</p:sldMasterIdLst>
  <p:sldIdLst>
    <p:sldId id="257" r:id="rId8"/>
    <p:sldId id="259" r:id="rId9"/>
    <p:sldId id="260" r:id="rId10"/>
    <p:sldId id="263" r:id="rId11"/>
    <p:sldId id="264" r:id="rId12"/>
    <p:sldId id="265" r:id="rId13"/>
    <p:sldId id="267" r:id="rId14"/>
    <p:sldId id="268" r:id="rId15"/>
    <p:sldId id="261" r:id="rId16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FAE10E-375D-1458-6F3D-34507DF0D4C3}" v="181" dt="2020-02-08T12:53:02.990"/>
    <p1510:client id="{39DD8DBA-F149-D7AC-6562-8498789057EC}" v="1343" dt="2020-02-07T17:07:24.544"/>
    <p1510:client id="{A4FFE106-E225-DE8F-E9A4-08918A6D240A}" v="48" dt="2020-02-07T18:05:42.105"/>
    <p1510:client id="{FFEF3E6B-65E3-C392-A1F8-33E253B00904}" v="1696" dt="2020-02-06T21:28:58.7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6/11/relationships/changesInfo" Target="changesInfos/changesInfo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go De Crassus Ferreira Batista Neves" userId="S::dcneves@latam.stefanini.com::e5491d58-9d75-4ce9-8af8-2ad4a9dd2fd2" providerId="AD" clId="Web-{FFEF3E6B-65E3-C392-A1F8-33E253B00904}"/>
    <pc:docChg chg="addSld delSld modSld">
      <pc:chgData name="Diego De Crassus Ferreira Batista Neves" userId="S::dcneves@latam.stefanini.com::e5491d58-9d75-4ce9-8af8-2ad4a9dd2fd2" providerId="AD" clId="Web-{FFEF3E6B-65E3-C392-A1F8-33E253B00904}" dt="2020-02-06T21:28:58.753" v="1688" actId="20577"/>
      <pc:docMkLst>
        <pc:docMk/>
      </pc:docMkLst>
      <pc:sldChg chg="modSp">
        <pc:chgData name="Diego De Crassus Ferreira Batista Neves" userId="S::dcneves@latam.stefanini.com::e5491d58-9d75-4ce9-8af8-2ad4a9dd2fd2" providerId="AD" clId="Web-{FFEF3E6B-65E3-C392-A1F8-33E253B00904}" dt="2020-02-06T17:50:07.643" v="3" actId="20577"/>
        <pc:sldMkLst>
          <pc:docMk/>
          <pc:sldMk cId="0" sldId="257"/>
        </pc:sldMkLst>
        <pc:spChg chg="mod">
          <ac:chgData name="Diego De Crassus Ferreira Batista Neves" userId="S::dcneves@latam.stefanini.com::e5491d58-9d75-4ce9-8af8-2ad4a9dd2fd2" providerId="AD" clId="Web-{FFEF3E6B-65E3-C392-A1F8-33E253B00904}" dt="2020-02-06T17:50:07.643" v="3" actId="20577"/>
          <ac:spMkLst>
            <pc:docMk/>
            <pc:sldMk cId="0" sldId="257"/>
            <ac:spMk id="674" creationId="{00000000-0000-0000-0000-000000000000}"/>
          </ac:spMkLst>
        </pc:spChg>
      </pc:sldChg>
      <pc:sldChg chg="modSp del">
        <pc:chgData name="Diego De Crassus Ferreira Batista Neves" userId="S::dcneves@latam.stefanini.com::e5491d58-9d75-4ce9-8af8-2ad4a9dd2fd2" providerId="AD" clId="Web-{FFEF3E6B-65E3-C392-A1F8-33E253B00904}" dt="2020-02-06T17:51:41.502" v="17"/>
        <pc:sldMkLst>
          <pc:docMk/>
          <pc:sldMk cId="0" sldId="258"/>
        </pc:sldMkLst>
        <pc:spChg chg="mod">
          <ac:chgData name="Diego De Crassus Ferreira Batista Neves" userId="S::dcneves@latam.stefanini.com::e5491d58-9d75-4ce9-8af8-2ad4a9dd2fd2" providerId="AD" clId="Web-{FFEF3E6B-65E3-C392-A1F8-33E253B00904}" dt="2020-02-06T17:51:36.971" v="16" actId="1076"/>
          <ac:spMkLst>
            <pc:docMk/>
            <pc:sldMk cId="0" sldId="258"/>
            <ac:spMk id="676" creationId="{00000000-0000-0000-0000-000000000000}"/>
          </ac:spMkLst>
        </pc:spChg>
      </pc:sldChg>
      <pc:sldChg chg="modSp">
        <pc:chgData name="Diego De Crassus Ferreira Batista Neves" userId="S::dcneves@latam.stefanini.com::e5491d58-9d75-4ce9-8af8-2ad4a9dd2fd2" providerId="AD" clId="Web-{FFEF3E6B-65E3-C392-A1F8-33E253B00904}" dt="2020-02-06T19:14:08.820" v="1138" actId="20577"/>
        <pc:sldMkLst>
          <pc:docMk/>
          <pc:sldMk cId="0" sldId="259"/>
        </pc:sldMkLst>
        <pc:spChg chg="mod">
          <ac:chgData name="Diego De Crassus Ferreira Batista Neves" userId="S::dcneves@latam.stefanini.com::e5491d58-9d75-4ce9-8af8-2ad4a9dd2fd2" providerId="AD" clId="Web-{FFEF3E6B-65E3-C392-A1F8-33E253B00904}" dt="2020-02-06T19:14:08.820" v="1138" actId="20577"/>
          <ac:spMkLst>
            <pc:docMk/>
            <pc:sldMk cId="0" sldId="259"/>
            <ac:spMk id="677" creationId="{00000000-0000-0000-0000-000000000000}"/>
          </ac:spMkLst>
        </pc:spChg>
      </pc:sldChg>
      <pc:sldChg chg="addSp delSp modSp">
        <pc:chgData name="Diego De Crassus Ferreira Batista Neves" userId="S::dcneves@latam.stefanini.com::e5491d58-9d75-4ce9-8af8-2ad4a9dd2fd2" providerId="AD" clId="Web-{FFEF3E6B-65E3-C392-A1F8-33E253B00904}" dt="2020-02-06T18:58:03.025" v="1113" actId="20577"/>
        <pc:sldMkLst>
          <pc:docMk/>
          <pc:sldMk cId="0" sldId="260"/>
        </pc:sldMkLst>
        <pc:spChg chg="mod">
          <ac:chgData name="Diego De Crassus Ferreira Batista Neves" userId="S::dcneves@latam.stefanini.com::e5491d58-9d75-4ce9-8af8-2ad4a9dd2fd2" providerId="AD" clId="Web-{FFEF3E6B-65E3-C392-A1F8-33E253B00904}" dt="2020-02-06T17:52:39.471" v="38" actId="20577"/>
          <ac:spMkLst>
            <pc:docMk/>
            <pc:sldMk cId="0" sldId="260"/>
            <ac:spMk id="679" creationId="{00000000-0000-0000-0000-000000000000}"/>
          </ac:spMkLst>
        </pc:spChg>
        <pc:spChg chg="mod">
          <ac:chgData name="Diego De Crassus Ferreira Batista Neves" userId="S::dcneves@latam.stefanini.com::e5491d58-9d75-4ce9-8af8-2ad4a9dd2fd2" providerId="AD" clId="Web-{FFEF3E6B-65E3-C392-A1F8-33E253B00904}" dt="2020-02-06T18:13:24.458" v="491" actId="20577"/>
          <ac:spMkLst>
            <pc:docMk/>
            <pc:sldMk cId="0" sldId="260"/>
            <ac:spMk id="680" creationId="{00000000-0000-0000-0000-000000000000}"/>
          </ac:spMkLst>
        </pc:spChg>
        <pc:spChg chg="add del mod">
          <ac:chgData name="Diego De Crassus Ferreira Batista Neves" userId="S::dcneves@latam.stefanini.com::e5491d58-9d75-4ce9-8af8-2ad4a9dd2fd2" providerId="AD" clId="Web-{FFEF3E6B-65E3-C392-A1F8-33E253B00904}" dt="2020-02-06T18:58:03.025" v="1113" actId="20577"/>
          <ac:spMkLst>
            <pc:docMk/>
            <pc:sldMk cId="0" sldId="260"/>
            <ac:spMk id="682" creationId="{00000000-0000-0000-0000-000000000000}"/>
          </ac:spMkLst>
        </pc:spChg>
        <pc:picChg chg="add mod">
          <ac:chgData name="Diego De Crassus Ferreira Batista Neves" userId="S::dcneves@latam.stefanini.com::e5491d58-9d75-4ce9-8af8-2ad4a9dd2fd2" providerId="AD" clId="Web-{FFEF3E6B-65E3-C392-A1F8-33E253B00904}" dt="2020-02-06T17:53:38.112" v="48" actId="1076"/>
          <ac:picMkLst>
            <pc:docMk/>
            <pc:sldMk cId="0" sldId="260"/>
            <ac:picMk id="2" creationId="{AD0C1000-4EB8-4080-BC20-DF789DCDCF2B}"/>
          </ac:picMkLst>
        </pc:picChg>
        <pc:picChg chg="del">
          <ac:chgData name="Diego De Crassus Ferreira Batista Neves" userId="S::dcneves@latam.stefanini.com::e5491d58-9d75-4ce9-8af8-2ad4a9dd2fd2" providerId="AD" clId="Web-{FFEF3E6B-65E3-C392-A1F8-33E253B00904}" dt="2020-02-06T17:52:50.581" v="44"/>
          <ac:picMkLst>
            <pc:docMk/>
            <pc:sldMk cId="0" sldId="260"/>
            <ac:picMk id="683" creationId="{00000000-0000-0000-0000-000000000000}"/>
          </ac:picMkLst>
        </pc:picChg>
      </pc:sldChg>
      <pc:sldChg chg="addSp delSp modSp new">
        <pc:chgData name="Diego De Crassus Ferreira Batista Neves" userId="S::dcneves@latam.stefanini.com::e5491d58-9d75-4ce9-8af8-2ad4a9dd2fd2" providerId="AD" clId="Web-{FFEF3E6B-65E3-C392-A1F8-33E253B00904}" dt="2020-02-06T18:58:10.666" v="1114"/>
        <pc:sldMkLst>
          <pc:docMk/>
          <pc:sldMk cId="3326001438" sldId="263"/>
        </pc:sldMkLst>
        <pc:spChg chg="mod">
          <ac:chgData name="Diego De Crassus Ferreira Batista Neves" userId="S::dcneves@latam.stefanini.com::e5491d58-9d75-4ce9-8af8-2ad4a9dd2fd2" providerId="AD" clId="Web-{FFEF3E6B-65E3-C392-A1F8-33E253B00904}" dt="2020-02-06T18:25:09.803" v="1095" actId="1076"/>
          <ac:spMkLst>
            <pc:docMk/>
            <pc:sldMk cId="3326001438" sldId="263"/>
            <ac:spMk id="2" creationId="{54ABB557-7DDE-41E3-B2CF-909BDDB061DD}"/>
          </ac:spMkLst>
        </pc:spChg>
        <pc:spChg chg="mod">
          <ac:chgData name="Diego De Crassus Ferreira Batista Neves" userId="S::dcneves@latam.stefanini.com::e5491d58-9d75-4ce9-8af8-2ad4a9dd2fd2" providerId="AD" clId="Web-{FFEF3E6B-65E3-C392-A1F8-33E253B00904}" dt="2020-02-06T18:25:57.381" v="1105" actId="20577"/>
          <ac:spMkLst>
            <pc:docMk/>
            <pc:sldMk cId="3326001438" sldId="263"/>
            <ac:spMk id="3" creationId="{B39F0E27-BD24-4103-82FE-6E8E0B3A18F5}"/>
          </ac:spMkLst>
        </pc:spChg>
        <pc:spChg chg="del">
          <ac:chgData name="Diego De Crassus Ferreira Batista Neves" userId="S::dcneves@latam.stefanini.com::e5491d58-9d75-4ce9-8af8-2ad4a9dd2fd2" providerId="AD" clId="Web-{FFEF3E6B-65E3-C392-A1F8-33E253B00904}" dt="2020-02-06T18:15:53.521" v="543"/>
          <ac:spMkLst>
            <pc:docMk/>
            <pc:sldMk cId="3326001438" sldId="263"/>
            <ac:spMk id="4" creationId="{0C6DAA32-6052-47DA-9933-C2DD2474B2A3}"/>
          </ac:spMkLst>
        </pc:spChg>
        <pc:spChg chg="add">
          <ac:chgData name="Diego De Crassus Ferreira Batista Neves" userId="S::dcneves@latam.stefanini.com::e5491d58-9d75-4ce9-8af8-2ad4a9dd2fd2" providerId="AD" clId="Web-{FFEF3E6B-65E3-C392-A1F8-33E253B00904}" dt="2020-02-06T18:58:10.666" v="1114"/>
          <ac:spMkLst>
            <pc:docMk/>
            <pc:sldMk cId="3326001438" sldId="263"/>
            <ac:spMk id="5" creationId="{73127DA0-5A5F-4550-AE5C-B3CD820497EE}"/>
          </ac:spMkLst>
        </pc:spChg>
        <pc:picChg chg="add del mod">
          <ac:chgData name="Diego De Crassus Ferreira Batista Neves" userId="S::dcneves@latam.stefanini.com::e5491d58-9d75-4ce9-8af8-2ad4a9dd2fd2" providerId="AD" clId="Web-{FFEF3E6B-65E3-C392-A1F8-33E253B00904}" dt="2020-02-06T18:21:01.256" v="718"/>
          <ac:picMkLst>
            <pc:docMk/>
            <pc:sldMk cId="3326001438" sldId="263"/>
            <ac:picMk id="5" creationId="{F29646F9-E0DF-4B9D-B889-FD1E9ACFE7FF}"/>
          </ac:picMkLst>
        </pc:picChg>
      </pc:sldChg>
      <pc:sldChg chg="addSp delSp modSp new add del">
        <pc:chgData name="Diego De Crassus Ferreira Batista Neves" userId="S::dcneves@latam.stefanini.com::e5491d58-9d75-4ce9-8af8-2ad4a9dd2fd2" providerId="AD" clId="Web-{FFEF3E6B-65E3-C392-A1F8-33E253B00904}" dt="2020-02-06T20:39:48.865" v="1365"/>
        <pc:sldMkLst>
          <pc:docMk/>
          <pc:sldMk cId="1746213439" sldId="264"/>
        </pc:sldMkLst>
        <pc:spChg chg="mod">
          <ac:chgData name="Diego De Crassus Ferreira Batista Neves" userId="S::dcneves@latam.stefanini.com::e5491d58-9d75-4ce9-8af8-2ad4a9dd2fd2" providerId="AD" clId="Web-{FFEF3E6B-65E3-C392-A1F8-33E253B00904}" dt="2020-02-06T20:15:22.173" v="1151" actId="1076"/>
          <ac:spMkLst>
            <pc:docMk/>
            <pc:sldMk cId="1746213439" sldId="264"/>
            <ac:spMk id="2" creationId="{4B845268-4DC2-4591-A738-AFC7A3721D69}"/>
          </ac:spMkLst>
        </pc:spChg>
        <pc:spChg chg="del mod">
          <ac:chgData name="Diego De Crassus Ferreira Batista Neves" userId="S::dcneves@latam.stefanini.com::e5491d58-9d75-4ce9-8af8-2ad4a9dd2fd2" providerId="AD" clId="Web-{FFEF3E6B-65E3-C392-A1F8-33E253B00904}" dt="2020-02-06T20:14:56.428" v="1142"/>
          <ac:spMkLst>
            <pc:docMk/>
            <pc:sldMk cId="1746213439" sldId="264"/>
            <ac:spMk id="3" creationId="{BA2E5C48-61E7-48B1-AADC-64C498E17D3B}"/>
          </ac:spMkLst>
        </pc:spChg>
        <pc:spChg chg="del mod">
          <ac:chgData name="Diego De Crassus Ferreira Batista Neves" userId="S::dcneves@latam.stefanini.com::e5491d58-9d75-4ce9-8af8-2ad4a9dd2fd2" providerId="AD" clId="Web-{FFEF3E6B-65E3-C392-A1F8-33E253B00904}" dt="2020-02-06T20:14:53.880" v="1140"/>
          <ac:spMkLst>
            <pc:docMk/>
            <pc:sldMk cId="1746213439" sldId="264"/>
            <ac:spMk id="4" creationId="{B76DC441-BBA9-401A-8253-C392FC5E3E9C}"/>
          </ac:spMkLst>
        </pc:spChg>
        <pc:grpChg chg="add del mod">
          <ac:chgData name="Diego De Crassus Ferreira Batista Neves" userId="S::dcneves@latam.stefanini.com::e5491d58-9d75-4ce9-8af8-2ad4a9dd2fd2" providerId="AD" clId="Web-{FFEF3E6B-65E3-C392-A1F8-33E253B00904}" dt="2020-02-06T20:20:27.886" v="1179"/>
          <ac:grpSpMkLst>
            <pc:docMk/>
            <pc:sldMk cId="1746213439" sldId="264"/>
            <ac:grpSpMk id="9" creationId="{31BC237A-E924-4E33-92B9-FCA5AE0664FC}"/>
          </ac:grpSpMkLst>
        </pc:grpChg>
        <pc:grpChg chg="add mod">
          <ac:chgData name="Diego De Crassus Ferreira Batista Neves" userId="S::dcneves@latam.stefanini.com::e5491d58-9d75-4ce9-8af8-2ad4a9dd2fd2" providerId="AD" clId="Web-{FFEF3E6B-65E3-C392-A1F8-33E253B00904}" dt="2020-02-06T20:21:34.993" v="1196" actId="1076"/>
          <ac:grpSpMkLst>
            <pc:docMk/>
            <pc:sldMk cId="1746213439" sldId="264"/>
            <ac:grpSpMk id="12" creationId="{F8F0280A-35F8-408F-8E75-7CA743FAF2DA}"/>
          </ac:grpSpMkLst>
        </pc:grpChg>
        <pc:picChg chg="add del mod topLvl modCrop">
          <ac:chgData name="Diego De Crassus Ferreira Batista Neves" userId="S::dcneves@latam.stefanini.com::e5491d58-9d75-4ce9-8af8-2ad4a9dd2fd2" providerId="AD" clId="Web-{FFEF3E6B-65E3-C392-A1F8-33E253B00904}" dt="2020-02-06T20:20:32.075" v="1180"/>
          <ac:picMkLst>
            <pc:docMk/>
            <pc:sldMk cId="1746213439" sldId="264"/>
            <ac:picMk id="5" creationId="{46086F85-3879-4C0A-9D66-85988093A1BA}"/>
          </ac:picMkLst>
        </pc:picChg>
        <pc:picChg chg="add mod topLvl">
          <ac:chgData name="Diego De Crassus Ferreira Batista Neves" userId="S::dcneves@latam.stefanini.com::e5491d58-9d75-4ce9-8af8-2ad4a9dd2fd2" providerId="AD" clId="Web-{FFEF3E6B-65E3-C392-A1F8-33E253B00904}" dt="2020-02-06T20:21:18.127" v="1192" actId="1076"/>
          <ac:picMkLst>
            <pc:docMk/>
            <pc:sldMk cId="1746213439" sldId="264"/>
            <ac:picMk id="7" creationId="{8379A38C-0C81-4E83-BEE8-98FCA7F03DE4}"/>
          </ac:picMkLst>
        </pc:picChg>
        <pc:picChg chg="add mod">
          <ac:chgData name="Diego De Crassus Ferreira Batista Neves" userId="S::dcneves@latam.stefanini.com::e5491d58-9d75-4ce9-8af8-2ad4a9dd2fd2" providerId="AD" clId="Web-{FFEF3E6B-65E3-C392-A1F8-33E253B00904}" dt="2020-02-06T20:21:13.781" v="1191" actId="1076"/>
          <ac:picMkLst>
            <pc:docMk/>
            <pc:sldMk cId="1746213439" sldId="264"/>
            <ac:picMk id="10" creationId="{612B48A9-2A79-47DC-AD5A-43579F19C60D}"/>
          </ac:picMkLst>
        </pc:picChg>
      </pc:sldChg>
      <pc:sldChg chg="addSp delSp modSp add replId">
        <pc:chgData name="Diego De Crassus Ferreira Batista Neves" userId="S::dcneves@latam.stefanini.com::e5491d58-9d75-4ce9-8af8-2ad4a9dd2fd2" providerId="AD" clId="Web-{FFEF3E6B-65E3-C392-A1F8-33E253B00904}" dt="2020-02-06T21:28:58.753" v="1688" actId="20577"/>
        <pc:sldMkLst>
          <pc:docMk/>
          <pc:sldMk cId="1548341313" sldId="265"/>
        </pc:sldMkLst>
        <pc:spChg chg="mod">
          <ac:chgData name="Diego De Crassus Ferreira Batista Neves" userId="S::dcneves@latam.stefanini.com::e5491d58-9d75-4ce9-8af8-2ad4a9dd2fd2" providerId="AD" clId="Web-{FFEF3E6B-65E3-C392-A1F8-33E253B00904}" dt="2020-02-06T20:34:40.589" v="1240" actId="1076"/>
          <ac:spMkLst>
            <pc:docMk/>
            <pc:sldMk cId="1548341313" sldId="265"/>
            <ac:spMk id="2" creationId="{4B845268-4DC2-4591-A738-AFC7A3721D69}"/>
          </ac:spMkLst>
        </pc:spChg>
        <pc:spChg chg="add mod">
          <ac:chgData name="Diego De Crassus Ferreira Batista Neves" userId="S::dcneves@latam.stefanini.com::e5491d58-9d75-4ce9-8af8-2ad4a9dd2fd2" providerId="AD" clId="Web-{FFEF3E6B-65E3-C392-A1F8-33E253B00904}" dt="2020-02-06T21:28:58.753" v="1688" actId="20577"/>
          <ac:spMkLst>
            <pc:docMk/>
            <pc:sldMk cId="1548341313" sldId="265"/>
            <ac:spMk id="3" creationId="{DD10FB77-CC4D-4BA4-8653-DADF43C0D39E}"/>
          </ac:spMkLst>
        </pc:spChg>
        <pc:spChg chg="add mod">
          <ac:chgData name="Diego De Crassus Ferreira Batista Neves" userId="S::dcneves@latam.stefanini.com::e5491d58-9d75-4ce9-8af8-2ad4a9dd2fd2" providerId="AD" clId="Web-{FFEF3E6B-65E3-C392-A1F8-33E253B00904}" dt="2020-02-06T20:40:07.623" v="1369" actId="20577"/>
          <ac:spMkLst>
            <pc:docMk/>
            <pc:sldMk cId="1548341313" sldId="265"/>
            <ac:spMk id="11" creationId="{F8DC1B3A-089B-4F55-A6C5-0D4BCD302CC0}"/>
          </ac:spMkLst>
        </pc:spChg>
        <pc:picChg chg="del">
          <ac:chgData name="Diego De Crassus Ferreira Batista Neves" userId="S::dcneves@latam.stefanini.com::e5491d58-9d75-4ce9-8af8-2ad4a9dd2fd2" providerId="AD" clId="Web-{FFEF3E6B-65E3-C392-A1F8-33E253B00904}" dt="2020-02-06T20:18:32.413" v="1169"/>
          <ac:picMkLst>
            <pc:docMk/>
            <pc:sldMk cId="1548341313" sldId="265"/>
            <ac:picMk id="5" creationId="{46086F85-3879-4C0A-9D66-85988093A1BA}"/>
          </ac:picMkLst>
        </pc:picChg>
        <pc:picChg chg="add del">
          <ac:chgData name="Diego De Crassus Ferreira Batista Neves" userId="S::dcneves@latam.stefanini.com::e5491d58-9d75-4ce9-8af8-2ad4a9dd2fd2" providerId="AD" clId="Web-{FFEF3E6B-65E3-C392-A1F8-33E253B00904}" dt="2020-02-06T20:37:40.418" v="1361"/>
          <ac:picMkLst>
            <pc:docMk/>
            <pc:sldMk cId="1548341313" sldId="265"/>
            <ac:picMk id="7" creationId="{B21F0A0C-EAF5-42F1-950B-20B03F27C2FD}"/>
          </ac:picMkLst>
        </pc:picChg>
        <pc:picChg chg="add mod">
          <ac:chgData name="Diego De Crassus Ferreira Batista Neves" userId="S::dcneves@latam.stefanini.com::e5491d58-9d75-4ce9-8af8-2ad4a9dd2fd2" providerId="AD" clId="Web-{FFEF3E6B-65E3-C392-A1F8-33E253B00904}" dt="2020-02-06T20:39:42.378" v="1363" actId="1076"/>
          <ac:picMkLst>
            <pc:docMk/>
            <pc:sldMk cId="1548341313" sldId="265"/>
            <ac:picMk id="8" creationId="{556805F3-5CAF-4903-9E3E-4E95023D6C1B}"/>
          </ac:picMkLst>
        </pc:picChg>
      </pc:sldChg>
    </pc:docChg>
  </pc:docChgLst>
  <pc:docChgLst>
    <pc:chgData name="Diego De Crassus Ferreira Batista Neves" userId="S::dcneves@latam.stefanini.com::e5491d58-9d75-4ce9-8af8-2ad4a9dd2fd2" providerId="AD" clId="Web-{0EFAE10E-375D-1458-6F3D-34507DF0D4C3}"/>
    <pc:docChg chg="modSld">
      <pc:chgData name="Diego De Crassus Ferreira Batista Neves" userId="S::dcneves@latam.stefanini.com::e5491d58-9d75-4ce9-8af8-2ad4a9dd2fd2" providerId="AD" clId="Web-{0EFAE10E-375D-1458-6F3D-34507DF0D4C3}" dt="2020-02-08T12:53:02.990" v="177" actId="20577"/>
      <pc:docMkLst>
        <pc:docMk/>
      </pc:docMkLst>
      <pc:sldChg chg="modSp">
        <pc:chgData name="Diego De Crassus Ferreira Batista Neves" userId="S::dcneves@latam.stefanini.com::e5491d58-9d75-4ce9-8af8-2ad4a9dd2fd2" providerId="AD" clId="Web-{0EFAE10E-375D-1458-6F3D-34507DF0D4C3}" dt="2020-02-08T12:53:02.990" v="177" actId="20577"/>
        <pc:sldMkLst>
          <pc:docMk/>
          <pc:sldMk cId="0" sldId="260"/>
        </pc:sldMkLst>
        <pc:spChg chg="mod">
          <ac:chgData name="Diego De Crassus Ferreira Batista Neves" userId="S::dcneves@latam.stefanini.com::e5491d58-9d75-4ce9-8af8-2ad4a9dd2fd2" providerId="AD" clId="Web-{0EFAE10E-375D-1458-6F3D-34507DF0D4C3}" dt="2020-02-08T12:53:02.990" v="177" actId="20577"/>
          <ac:spMkLst>
            <pc:docMk/>
            <pc:sldMk cId="0" sldId="260"/>
            <ac:spMk id="680" creationId="{00000000-0000-0000-0000-000000000000}"/>
          </ac:spMkLst>
        </pc:spChg>
        <pc:spChg chg="mod">
          <ac:chgData name="Diego De Crassus Ferreira Batista Neves" userId="S::dcneves@latam.stefanini.com::e5491d58-9d75-4ce9-8af8-2ad4a9dd2fd2" providerId="AD" clId="Web-{0EFAE10E-375D-1458-6F3D-34507DF0D4C3}" dt="2020-02-08T12:51:39.533" v="171" actId="20577"/>
          <ac:spMkLst>
            <pc:docMk/>
            <pc:sldMk cId="0" sldId="260"/>
            <ac:spMk id="682" creationId="{00000000-0000-0000-0000-000000000000}"/>
          </ac:spMkLst>
        </pc:spChg>
        <pc:picChg chg="mod">
          <ac:chgData name="Diego De Crassus Ferreira Batista Neves" userId="S::dcneves@latam.stefanini.com::e5491d58-9d75-4ce9-8af8-2ad4a9dd2fd2" providerId="AD" clId="Web-{0EFAE10E-375D-1458-6F3D-34507DF0D4C3}" dt="2020-02-08T12:50:42.031" v="162" actId="1076"/>
          <ac:picMkLst>
            <pc:docMk/>
            <pc:sldMk cId="0" sldId="260"/>
            <ac:picMk id="2" creationId="{AD0C1000-4EB8-4080-BC20-DF789DCDCF2B}"/>
          </ac:picMkLst>
        </pc:picChg>
      </pc:sldChg>
      <pc:sldChg chg="modSp">
        <pc:chgData name="Diego De Crassus Ferreira Batista Neves" userId="S::dcneves@latam.stefanini.com::e5491d58-9d75-4ce9-8af8-2ad4a9dd2fd2" providerId="AD" clId="Web-{0EFAE10E-375D-1458-6F3D-34507DF0D4C3}" dt="2020-02-08T12:48:42.291" v="155" actId="20577"/>
        <pc:sldMkLst>
          <pc:docMk/>
          <pc:sldMk cId="4039713043" sldId="268"/>
        </pc:sldMkLst>
        <pc:spChg chg="mod">
          <ac:chgData name="Diego De Crassus Ferreira Batista Neves" userId="S::dcneves@latam.stefanini.com::e5491d58-9d75-4ce9-8af8-2ad4a9dd2fd2" providerId="AD" clId="Web-{0EFAE10E-375D-1458-6F3D-34507DF0D4C3}" dt="2020-02-08T12:48:42.291" v="155" actId="20577"/>
          <ac:spMkLst>
            <pc:docMk/>
            <pc:sldMk cId="4039713043" sldId="268"/>
            <ac:spMk id="4" creationId="{E52CE5EE-849A-43E7-B192-D7B09B2364E2}"/>
          </ac:spMkLst>
        </pc:spChg>
      </pc:sldChg>
    </pc:docChg>
  </pc:docChgLst>
  <pc:docChgLst>
    <pc:chgData name="Diego De Crassus Ferreira Batista Neves" userId="S::dcneves@latam.stefanini.com::e5491d58-9d75-4ce9-8af8-2ad4a9dd2fd2" providerId="AD" clId="Web-{39DD8DBA-F149-D7AC-6562-8498789057EC}"/>
    <pc:docChg chg="addSld delSld modSld sldOrd">
      <pc:chgData name="Diego De Crassus Ferreira Batista Neves" userId="S::dcneves@latam.stefanini.com::e5491d58-9d75-4ce9-8af8-2ad4a9dd2fd2" providerId="AD" clId="Web-{39DD8DBA-F149-D7AC-6562-8498789057EC}" dt="2020-02-07T17:07:24.544" v="1339" actId="20577"/>
      <pc:docMkLst>
        <pc:docMk/>
      </pc:docMkLst>
      <pc:sldChg chg="modSp">
        <pc:chgData name="Diego De Crassus Ferreira Batista Neves" userId="S::dcneves@latam.stefanini.com::e5491d58-9d75-4ce9-8af8-2ad4a9dd2fd2" providerId="AD" clId="Web-{39DD8DBA-F149-D7AC-6562-8498789057EC}" dt="2020-02-07T16:53:41.914" v="114" actId="1076"/>
        <pc:sldMkLst>
          <pc:docMk/>
          <pc:sldMk cId="0" sldId="259"/>
        </pc:sldMkLst>
        <pc:spChg chg="mod">
          <ac:chgData name="Diego De Crassus Ferreira Batista Neves" userId="S::dcneves@latam.stefanini.com::e5491d58-9d75-4ce9-8af8-2ad4a9dd2fd2" providerId="AD" clId="Web-{39DD8DBA-F149-D7AC-6562-8498789057EC}" dt="2020-02-07T16:53:31.632" v="113" actId="20577"/>
          <ac:spMkLst>
            <pc:docMk/>
            <pc:sldMk cId="0" sldId="259"/>
            <ac:spMk id="677" creationId="{00000000-0000-0000-0000-000000000000}"/>
          </ac:spMkLst>
        </pc:spChg>
        <pc:spChg chg="mod">
          <ac:chgData name="Diego De Crassus Ferreira Batista Neves" userId="S::dcneves@latam.stefanini.com::e5491d58-9d75-4ce9-8af8-2ad4a9dd2fd2" providerId="AD" clId="Web-{39DD8DBA-F149-D7AC-6562-8498789057EC}" dt="2020-02-07T16:53:41.914" v="114" actId="1076"/>
          <ac:spMkLst>
            <pc:docMk/>
            <pc:sldMk cId="0" sldId="259"/>
            <ac:spMk id="678" creationId="{00000000-0000-0000-0000-000000000000}"/>
          </ac:spMkLst>
        </pc:spChg>
      </pc:sldChg>
      <pc:sldChg chg="addSp delSp modSp mod modClrScheme chgLayout">
        <pc:chgData name="Diego De Crassus Ferreira Batista Neves" userId="S::dcneves@latam.stefanini.com::e5491d58-9d75-4ce9-8af8-2ad4a9dd2fd2" providerId="AD" clId="Web-{39DD8DBA-F149-D7AC-6562-8498789057EC}" dt="2020-02-07T16:52:35.942" v="63" actId="1076"/>
        <pc:sldMkLst>
          <pc:docMk/>
          <pc:sldMk cId="0" sldId="261"/>
        </pc:sldMkLst>
        <pc:spChg chg="add del mod ord">
          <ac:chgData name="Diego De Crassus Ferreira Batista Neves" userId="S::dcneves@latam.stefanini.com::e5491d58-9d75-4ce9-8af8-2ad4a9dd2fd2" providerId="AD" clId="Web-{39DD8DBA-F149-D7AC-6562-8498789057EC}" dt="2020-02-07T16:52:23.832" v="61"/>
          <ac:spMkLst>
            <pc:docMk/>
            <pc:sldMk cId="0" sldId="261"/>
            <ac:spMk id="2" creationId="{90B9FED4-D4F7-4E48-B4E1-5D8C019ACA32}"/>
          </ac:spMkLst>
        </pc:spChg>
        <pc:spChg chg="mod">
          <ac:chgData name="Diego De Crassus Ferreira Batista Neves" userId="S::dcneves@latam.stefanini.com::e5491d58-9d75-4ce9-8af8-2ad4a9dd2fd2" providerId="AD" clId="Web-{39DD8DBA-F149-D7AC-6562-8498789057EC}" dt="2020-02-07T16:52:35.942" v="63" actId="1076"/>
          <ac:spMkLst>
            <pc:docMk/>
            <pc:sldMk cId="0" sldId="261"/>
            <ac:spMk id="684" creationId="{00000000-0000-0000-0000-000000000000}"/>
          </ac:spMkLst>
        </pc:spChg>
      </pc:sldChg>
      <pc:sldChg chg="modSp">
        <pc:chgData name="Diego De Crassus Ferreira Batista Neves" userId="S::dcneves@latam.stefanini.com::e5491d58-9d75-4ce9-8af8-2ad4a9dd2fd2" providerId="AD" clId="Web-{39DD8DBA-F149-D7AC-6562-8498789057EC}" dt="2020-02-07T16:08:00.432" v="2" actId="20577"/>
        <pc:sldMkLst>
          <pc:docMk/>
          <pc:sldMk cId="1746213439" sldId="264"/>
        </pc:sldMkLst>
        <pc:spChg chg="mod">
          <ac:chgData name="Diego De Crassus Ferreira Batista Neves" userId="S::dcneves@latam.stefanini.com::e5491d58-9d75-4ce9-8af8-2ad4a9dd2fd2" providerId="AD" clId="Web-{39DD8DBA-F149-D7AC-6562-8498789057EC}" dt="2020-02-07T16:08:00.432" v="2" actId="20577"/>
          <ac:spMkLst>
            <pc:docMk/>
            <pc:sldMk cId="1746213439" sldId="264"/>
            <ac:spMk id="2" creationId="{4B845268-4DC2-4591-A738-AFC7A3721D69}"/>
          </ac:spMkLst>
        </pc:spChg>
      </pc:sldChg>
      <pc:sldChg chg="modSp">
        <pc:chgData name="Diego De Crassus Ferreira Batista Neves" userId="S::dcneves@latam.stefanini.com::e5491d58-9d75-4ce9-8af8-2ad4a9dd2fd2" providerId="AD" clId="Web-{39DD8DBA-F149-D7AC-6562-8498789057EC}" dt="2020-02-07T16:17:01.480" v="6" actId="20577"/>
        <pc:sldMkLst>
          <pc:docMk/>
          <pc:sldMk cId="1548341313" sldId="265"/>
        </pc:sldMkLst>
        <pc:spChg chg="mod">
          <ac:chgData name="Diego De Crassus Ferreira Batista Neves" userId="S::dcneves@latam.stefanini.com::e5491d58-9d75-4ce9-8af8-2ad4a9dd2fd2" providerId="AD" clId="Web-{39DD8DBA-F149-D7AC-6562-8498789057EC}" dt="2020-02-07T16:17:01.480" v="6" actId="20577"/>
          <ac:spMkLst>
            <pc:docMk/>
            <pc:sldMk cId="1548341313" sldId="265"/>
            <ac:spMk id="3" creationId="{DD10FB77-CC4D-4BA4-8653-DADF43C0D39E}"/>
          </ac:spMkLst>
        </pc:spChg>
      </pc:sldChg>
      <pc:sldChg chg="add del replId">
        <pc:chgData name="Diego De Crassus Ferreira Batista Neves" userId="S::dcneves@latam.stefanini.com::e5491d58-9d75-4ce9-8af8-2ad4a9dd2fd2" providerId="AD" clId="Web-{39DD8DBA-F149-D7AC-6562-8498789057EC}" dt="2020-02-07T16:18:03.418" v="10"/>
        <pc:sldMkLst>
          <pc:docMk/>
          <pc:sldMk cId="229467555" sldId="266"/>
        </pc:sldMkLst>
      </pc:sldChg>
      <pc:sldChg chg="addSp delSp modSp add ord replId">
        <pc:chgData name="Diego De Crassus Ferreira Batista Neves" userId="S::dcneves@latam.stefanini.com::e5491d58-9d75-4ce9-8af8-2ad4a9dd2fd2" providerId="AD" clId="Web-{39DD8DBA-F149-D7AC-6562-8498789057EC}" dt="2020-02-07T16:41:36.631" v="49" actId="1076"/>
        <pc:sldMkLst>
          <pc:docMk/>
          <pc:sldMk cId="4133669252" sldId="267"/>
        </pc:sldMkLst>
        <pc:grpChg chg="add mod">
          <ac:chgData name="Diego De Crassus Ferreira Batista Neves" userId="S::dcneves@latam.stefanini.com::e5491d58-9d75-4ce9-8af8-2ad4a9dd2fd2" providerId="AD" clId="Web-{39DD8DBA-F149-D7AC-6562-8498789057EC}" dt="2020-02-07T16:41:36.631" v="49" actId="1076"/>
          <ac:grpSpMkLst>
            <pc:docMk/>
            <pc:sldMk cId="4133669252" sldId="267"/>
            <ac:grpSpMk id="11" creationId="{7BE7420D-48BA-46ED-99A1-CA3E71AA13A2}"/>
          </ac:grpSpMkLst>
        </pc:grpChg>
        <pc:grpChg chg="del">
          <ac:chgData name="Diego De Crassus Ferreira Batista Neves" userId="S::dcneves@latam.stefanini.com::e5491d58-9d75-4ce9-8af8-2ad4a9dd2fd2" providerId="AD" clId="Web-{39DD8DBA-F149-D7AC-6562-8498789057EC}" dt="2020-02-07T16:18:07.465" v="11"/>
          <ac:grpSpMkLst>
            <pc:docMk/>
            <pc:sldMk cId="4133669252" sldId="267"/>
            <ac:grpSpMk id="12" creationId="{F8F0280A-35F8-408F-8E75-7CA743FAF2DA}"/>
          </ac:grpSpMkLst>
        </pc:grpChg>
        <pc:picChg chg="add del mod">
          <ac:chgData name="Diego De Crassus Ferreira Batista Neves" userId="S::dcneves@latam.stefanini.com::e5491d58-9d75-4ce9-8af8-2ad4a9dd2fd2" providerId="AD" clId="Web-{39DD8DBA-F149-D7AC-6562-8498789057EC}" dt="2020-02-07T16:38:17.810" v="15"/>
          <ac:picMkLst>
            <pc:docMk/>
            <pc:sldMk cId="4133669252" sldId="267"/>
            <ac:picMk id="3" creationId="{25A88055-24F4-4832-A3B6-61253581DD0B}"/>
          </ac:picMkLst>
        </pc:picChg>
        <pc:picChg chg="add mod modCrop">
          <ac:chgData name="Diego De Crassus Ferreira Batista Neves" userId="S::dcneves@latam.stefanini.com::e5491d58-9d75-4ce9-8af8-2ad4a9dd2fd2" providerId="AD" clId="Web-{39DD8DBA-F149-D7AC-6562-8498789057EC}" dt="2020-02-07T16:41:08.849" v="48" actId="1076"/>
          <ac:picMkLst>
            <pc:docMk/>
            <pc:sldMk cId="4133669252" sldId="267"/>
            <ac:picMk id="5" creationId="{1A8D472E-FE14-4E0E-B509-18C215915DB3}"/>
          </ac:picMkLst>
        </pc:picChg>
        <pc:picChg chg="add mod modCrop">
          <ac:chgData name="Diego De Crassus Ferreira Batista Neves" userId="S::dcneves@latam.stefanini.com::e5491d58-9d75-4ce9-8af8-2ad4a9dd2fd2" providerId="AD" clId="Web-{39DD8DBA-F149-D7AC-6562-8498789057EC}" dt="2020-02-07T16:40:10.768" v="40"/>
          <ac:picMkLst>
            <pc:docMk/>
            <pc:sldMk cId="4133669252" sldId="267"/>
            <ac:picMk id="7" creationId="{E753C775-93D2-472A-A6BD-C7D40B0F363F}"/>
          </ac:picMkLst>
        </pc:picChg>
        <pc:picChg chg="add mod modCrop">
          <ac:chgData name="Diego De Crassus Ferreira Batista Neves" userId="S::dcneves@latam.stefanini.com::e5491d58-9d75-4ce9-8af8-2ad4a9dd2fd2" providerId="AD" clId="Web-{39DD8DBA-F149-D7AC-6562-8498789057EC}" dt="2020-02-07T16:40:23.378" v="42"/>
          <ac:picMkLst>
            <pc:docMk/>
            <pc:sldMk cId="4133669252" sldId="267"/>
            <ac:picMk id="9" creationId="{5CF902E1-9A48-4098-BD33-C5575A3EE215}"/>
          </ac:picMkLst>
        </pc:picChg>
      </pc:sldChg>
      <pc:sldChg chg="addSp delSp modSp add mod replId modClrScheme chgLayout">
        <pc:chgData name="Diego De Crassus Ferreira Batista Neves" userId="S::dcneves@latam.stefanini.com::e5491d58-9d75-4ce9-8af8-2ad4a9dd2fd2" providerId="AD" clId="Web-{39DD8DBA-F149-D7AC-6562-8498789057EC}" dt="2020-02-07T17:07:16.138" v="1337" actId="20577"/>
        <pc:sldMkLst>
          <pc:docMk/>
          <pc:sldMk cId="4039713043" sldId="268"/>
        </pc:sldMkLst>
        <pc:spChg chg="mod ord">
          <ac:chgData name="Diego De Crassus Ferreira Batista Neves" userId="S::dcneves@latam.stefanini.com::e5491d58-9d75-4ce9-8af8-2ad4a9dd2fd2" providerId="AD" clId="Web-{39DD8DBA-F149-D7AC-6562-8498789057EC}" dt="2020-02-07T16:54:13.540" v="116"/>
          <ac:spMkLst>
            <pc:docMk/>
            <pc:sldMk cId="4039713043" sldId="268"/>
            <ac:spMk id="2" creationId="{4B845268-4DC2-4591-A738-AFC7A3721D69}"/>
          </ac:spMkLst>
        </pc:spChg>
        <pc:spChg chg="add del mod ord">
          <ac:chgData name="Diego De Crassus Ferreira Batista Neves" userId="S::dcneves@latam.stefanini.com::e5491d58-9d75-4ce9-8af8-2ad4a9dd2fd2" providerId="AD" clId="Web-{39DD8DBA-F149-D7AC-6562-8498789057EC}" dt="2020-02-07T16:54:13.540" v="116"/>
          <ac:spMkLst>
            <pc:docMk/>
            <pc:sldMk cId="4039713043" sldId="268"/>
            <ac:spMk id="3" creationId="{02425383-5F29-4BC0-AFB3-472FE37FCD2E}"/>
          </ac:spMkLst>
        </pc:spChg>
        <pc:spChg chg="add mod">
          <ac:chgData name="Diego De Crassus Ferreira Batista Neves" userId="S::dcneves@latam.stefanini.com::e5491d58-9d75-4ce9-8af8-2ad4a9dd2fd2" providerId="AD" clId="Web-{39DD8DBA-F149-D7AC-6562-8498789057EC}" dt="2020-02-07T17:07:16.138" v="1337" actId="20577"/>
          <ac:spMkLst>
            <pc:docMk/>
            <pc:sldMk cId="4039713043" sldId="268"/>
            <ac:spMk id="4" creationId="{E52CE5EE-849A-43E7-B192-D7B09B2364E2}"/>
          </ac:spMkLst>
        </pc:spChg>
        <pc:grpChg chg="del">
          <ac:chgData name="Diego De Crassus Ferreira Batista Neves" userId="S::dcneves@latam.stefanini.com::e5491d58-9d75-4ce9-8af8-2ad4a9dd2fd2" providerId="AD" clId="Web-{39DD8DBA-F149-D7AC-6562-8498789057EC}" dt="2020-02-07T16:53:14.100" v="89"/>
          <ac:grpSpMkLst>
            <pc:docMk/>
            <pc:sldMk cId="4039713043" sldId="268"/>
            <ac:grpSpMk id="11" creationId="{7BE7420D-48BA-46ED-99A1-CA3E71AA13A2}"/>
          </ac:grpSpMkLst>
        </pc:grpChg>
        <pc:picChg chg="del">
          <ac:chgData name="Diego De Crassus Ferreira Batista Neves" userId="S::dcneves@latam.stefanini.com::e5491d58-9d75-4ce9-8af8-2ad4a9dd2fd2" providerId="AD" clId="Web-{39DD8DBA-F149-D7AC-6562-8498789057EC}" dt="2020-02-07T16:53:13.006" v="88"/>
          <ac:picMkLst>
            <pc:docMk/>
            <pc:sldMk cId="4039713043" sldId="268"/>
            <ac:picMk id="7" creationId="{E753C775-93D2-472A-A6BD-C7D40B0F363F}"/>
          </ac:picMkLst>
        </pc:picChg>
      </pc:sldChg>
    </pc:docChg>
  </pc:docChgLst>
  <pc:docChgLst>
    <pc:chgData name="Diego De Crassus Ferreira Batista Neves" userId="S::dcneves@latam.stefanini.com::e5491d58-9d75-4ce9-8af8-2ad4a9dd2fd2" providerId="AD" clId="Web-{A4FFE106-E225-DE8F-E9A4-08918A6D240A}"/>
    <pc:docChg chg="delSld modSld">
      <pc:chgData name="Diego De Crassus Ferreira Batista Neves" userId="S::dcneves@latam.stefanini.com::e5491d58-9d75-4ce9-8af8-2ad4a9dd2fd2" providerId="AD" clId="Web-{A4FFE106-E225-DE8F-E9A4-08918A6D240A}" dt="2020-02-07T18:05:42.105" v="47" actId="20577"/>
      <pc:docMkLst>
        <pc:docMk/>
      </pc:docMkLst>
      <pc:sldChg chg="del">
        <pc:chgData name="Diego De Crassus Ferreira Batista Neves" userId="S::dcneves@latam.stefanini.com::e5491d58-9d75-4ce9-8af8-2ad4a9dd2fd2" providerId="AD" clId="Web-{A4FFE106-E225-DE8F-E9A4-08918A6D240A}" dt="2020-02-07T18:05:13.059" v="37"/>
        <pc:sldMkLst>
          <pc:docMk/>
          <pc:sldMk cId="0" sldId="256"/>
        </pc:sldMkLst>
      </pc:sldChg>
      <pc:sldChg chg="modSp">
        <pc:chgData name="Diego De Crassus Ferreira Batista Neves" userId="S::dcneves@latam.stefanini.com::e5491d58-9d75-4ce9-8af8-2ad4a9dd2fd2" providerId="AD" clId="Web-{A4FFE106-E225-DE8F-E9A4-08918A6D240A}" dt="2020-02-07T18:05:19.230" v="38" actId="20577"/>
        <pc:sldMkLst>
          <pc:docMk/>
          <pc:sldMk cId="0" sldId="257"/>
        </pc:sldMkLst>
        <pc:spChg chg="mod">
          <ac:chgData name="Diego De Crassus Ferreira Batista Neves" userId="S::dcneves@latam.stefanini.com::e5491d58-9d75-4ce9-8af8-2ad4a9dd2fd2" providerId="AD" clId="Web-{A4FFE106-E225-DE8F-E9A4-08918A6D240A}" dt="2020-02-07T18:05:19.230" v="38" actId="20577"/>
          <ac:spMkLst>
            <pc:docMk/>
            <pc:sldMk cId="0" sldId="257"/>
            <ac:spMk id="674" creationId="{00000000-0000-0000-0000-000000000000}"/>
          </ac:spMkLst>
        </pc:spChg>
      </pc:sldChg>
      <pc:sldChg chg="modSp">
        <pc:chgData name="Diego De Crassus Ferreira Batista Neves" userId="S::dcneves@latam.stefanini.com::e5491d58-9d75-4ce9-8af8-2ad4a9dd2fd2" providerId="AD" clId="Web-{A4FFE106-E225-DE8F-E9A4-08918A6D240A}" dt="2020-02-07T18:05:30.277" v="42" actId="20577"/>
        <pc:sldMkLst>
          <pc:docMk/>
          <pc:sldMk cId="0" sldId="259"/>
        </pc:sldMkLst>
        <pc:spChg chg="mod">
          <ac:chgData name="Diego De Crassus Ferreira Batista Neves" userId="S::dcneves@latam.stefanini.com::e5491d58-9d75-4ce9-8af8-2ad4a9dd2fd2" providerId="AD" clId="Web-{A4FFE106-E225-DE8F-E9A4-08918A6D240A}" dt="2020-02-07T18:05:30.277" v="42" actId="20577"/>
          <ac:spMkLst>
            <pc:docMk/>
            <pc:sldMk cId="0" sldId="259"/>
            <ac:spMk id="677" creationId="{00000000-0000-0000-0000-000000000000}"/>
          </ac:spMkLst>
        </pc:spChg>
      </pc:sldChg>
      <pc:sldChg chg="modSp">
        <pc:chgData name="Diego De Crassus Ferreira Batista Neves" userId="S::dcneves@latam.stefanini.com::e5491d58-9d75-4ce9-8af8-2ad4a9dd2fd2" providerId="AD" clId="Web-{A4FFE106-E225-DE8F-E9A4-08918A6D240A}" dt="2020-02-07T18:05:42.105" v="47" actId="20577"/>
        <pc:sldMkLst>
          <pc:docMk/>
          <pc:sldMk cId="0" sldId="260"/>
        </pc:sldMkLst>
        <pc:spChg chg="mod">
          <ac:chgData name="Diego De Crassus Ferreira Batista Neves" userId="S::dcneves@latam.stefanini.com::e5491d58-9d75-4ce9-8af8-2ad4a9dd2fd2" providerId="AD" clId="Web-{A4FFE106-E225-DE8F-E9A4-08918A6D240A}" dt="2020-02-07T18:05:42.105" v="47" actId="20577"/>
          <ac:spMkLst>
            <pc:docMk/>
            <pc:sldMk cId="0" sldId="260"/>
            <ac:spMk id="679" creationId="{00000000-0000-0000-0000-000000000000}"/>
          </ac:spMkLst>
        </pc:spChg>
        <pc:spChg chg="mod">
          <ac:chgData name="Diego De Crassus Ferreira Batista Neves" userId="S::dcneves@latam.stefanini.com::e5491d58-9d75-4ce9-8af8-2ad4a9dd2fd2" providerId="AD" clId="Web-{A4FFE106-E225-DE8F-E9A4-08918A6D240A}" dt="2020-02-07T18:04:26.136" v="35" actId="20577"/>
          <ac:spMkLst>
            <pc:docMk/>
            <pc:sldMk cId="0" sldId="260"/>
            <ac:spMk id="680" creationId="{00000000-0000-0000-0000-000000000000}"/>
          </ac:spMkLst>
        </pc:spChg>
      </pc:sldChg>
      <pc:sldChg chg="del">
        <pc:chgData name="Diego De Crassus Ferreira Batista Neves" userId="S::dcneves@latam.stefanini.com::e5491d58-9d75-4ce9-8af8-2ad4a9dd2fd2" providerId="AD" clId="Web-{A4FFE106-E225-DE8F-E9A4-08918A6D240A}" dt="2020-02-07T18:05:03.652" v="36"/>
        <pc:sldMkLst>
          <pc:docMk/>
          <pc:sldMk cId="0" sldId="262"/>
        </pc:sldMkLst>
      </pc:sldChg>
      <pc:sldChg chg="modSp">
        <pc:chgData name="Diego De Crassus Ferreira Batista Neves" userId="S::dcneves@latam.stefanini.com::e5491d58-9d75-4ce9-8af8-2ad4a9dd2fd2" providerId="AD" clId="Web-{A4FFE106-E225-DE8F-E9A4-08918A6D240A}" dt="2020-02-07T18:03:43.699" v="29" actId="20577"/>
        <pc:sldMkLst>
          <pc:docMk/>
          <pc:sldMk cId="3326001438" sldId="263"/>
        </pc:sldMkLst>
        <pc:spChg chg="mod">
          <ac:chgData name="Diego De Crassus Ferreira Batista Neves" userId="S::dcneves@latam.stefanini.com::e5491d58-9d75-4ce9-8af8-2ad4a9dd2fd2" providerId="AD" clId="Web-{A4FFE106-E225-DE8F-E9A4-08918A6D240A}" dt="2020-02-07T18:03:25.824" v="20" actId="20577"/>
          <ac:spMkLst>
            <pc:docMk/>
            <pc:sldMk cId="3326001438" sldId="263"/>
            <ac:spMk id="2" creationId="{54ABB557-7DDE-41E3-B2CF-909BDDB061DD}"/>
          </ac:spMkLst>
        </pc:spChg>
        <pc:spChg chg="mod">
          <ac:chgData name="Diego De Crassus Ferreira Batista Neves" userId="S::dcneves@latam.stefanini.com::e5491d58-9d75-4ce9-8af8-2ad4a9dd2fd2" providerId="AD" clId="Web-{A4FFE106-E225-DE8F-E9A4-08918A6D240A}" dt="2020-02-07T18:03:43.699" v="29" actId="20577"/>
          <ac:spMkLst>
            <pc:docMk/>
            <pc:sldMk cId="3326001438" sldId="263"/>
            <ac:spMk id="3" creationId="{B39F0E27-BD24-4103-82FE-6E8E0B3A18F5}"/>
          </ac:spMkLst>
        </pc:spChg>
      </pc:sldChg>
      <pc:sldChg chg="modSp">
        <pc:chgData name="Diego De Crassus Ferreira Batista Neves" userId="S::dcneves@latam.stefanini.com::e5491d58-9d75-4ce9-8af8-2ad4a9dd2fd2" providerId="AD" clId="Web-{A4FFE106-E225-DE8F-E9A4-08918A6D240A}" dt="2020-02-07T18:02:58.105" v="14" actId="20577"/>
        <pc:sldMkLst>
          <pc:docMk/>
          <pc:sldMk cId="1548341313" sldId="265"/>
        </pc:sldMkLst>
        <pc:spChg chg="mod">
          <ac:chgData name="Diego De Crassus Ferreira Batista Neves" userId="S::dcneves@latam.stefanini.com::e5491d58-9d75-4ce9-8af8-2ad4a9dd2fd2" providerId="AD" clId="Web-{A4FFE106-E225-DE8F-E9A4-08918A6D240A}" dt="2020-02-07T18:02:58.105" v="14" actId="20577"/>
          <ac:spMkLst>
            <pc:docMk/>
            <pc:sldMk cId="1548341313" sldId="265"/>
            <ac:spMk id="3" creationId="{DD10FB77-CC4D-4BA4-8653-DADF43C0D39E}"/>
          </ac:spMkLst>
        </pc:spChg>
      </pc:sldChg>
      <pc:sldChg chg="modSp">
        <pc:chgData name="Diego De Crassus Ferreira Batista Neves" userId="S::dcneves@latam.stefanini.com::e5491d58-9d75-4ce9-8af8-2ad4a9dd2fd2" providerId="AD" clId="Web-{A4FFE106-E225-DE8F-E9A4-08918A6D240A}" dt="2020-02-07T18:01:57.137" v="2" actId="20577"/>
        <pc:sldMkLst>
          <pc:docMk/>
          <pc:sldMk cId="4039713043" sldId="268"/>
        </pc:sldMkLst>
        <pc:spChg chg="mod">
          <ac:chgData name="Diego De Crassus Ferreira Batista Neves" userId="S::dcneves@latam.stefanini.com::e5491d58-9d75-4ce9-8af8-2ad4a9dd2fd2" providerId="AD" clId="Web-{A4FFE106-E225-DE8F-E9A4-08918A6D240A}" dt="2020-02-07T18:01:57.137" v="2" actId="20577"/>
          <ac:spMkLst>
            <pc:docMk/>
            <pc:sldMk cId="4039713043" sldId="268"/>
            <ac:spMk id="4" creationId="{E52CE5EE-849A-43E7-B192-D7B09B2364E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7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7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8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8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8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8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8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9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2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2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2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2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2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2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5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7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7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7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7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17" Type="http://schemas.openxmlformats.org/officeDocument/2006/relationships/image" Target="../media/image7.png"/><Relationship Id="rId2" Type="http://schemas.openxmlformats.org/officeDocument/2006/relationships/slideLayout" Target="../slideLayouts/slideLayout6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6;p1" descr="Picture 7"/>
          <p:cNvPicPr/>
          <p:nvPr/>
        </p:nvPicPr>
        <p:blipFill>
          <a:blip r:embed="rId14"/>
          <a:stretch/>
        </p:blipFill>
        <p:spPr>
          <a:xfrm>
            <a:off x="10154880" y="6358680"/>
            <a:ext cx="1591200" cy="333000"/>
          </a:xfrm>
          <a:prstGeom prst="rect">
            <a:avLst/>
          </a:prstGeom>
          <a:ln>
            <a:noFill/>
          </a:ln>
        </p:spPr>
      </p:pic>
      <p:pic>
        <p:nvPicPr>
          <p:cNvPr id="9" name="Google Shape;7;p1" descr="Picture 8"/>
          <p:cNvPicPr/>
          <p:nvPr/>
        </p:nvPicPr>
        <p:blipFill>
          <a:blip r:embed="rId15"/>
          <a:stretch/>
        </p:blipFill>
        <p:spPr>
          <a:xfrm>
            <a:off x="0" y="353880"/>
            <a:ext cx="12191400" cy="6519960"/>
          </a:xfrm>
          <a:prstGeom prst="rect">
            <a:avLst/>
          </a:prstGeom>
          <a:ln>
            <a:noFill/>
          </a:ln>
        </p:spPr>
      </p:pic>
      <p:sp>
        <p:nvSpPr>
          <p:cNvPr id="2" name="CustomShape 1" hidden="1"/>
          <p:cNvSpPr/>
          <p:nvPr/>
        </p:nvSpPr>
        <p:spPr>
          <a:xfrm>
            <a:off x="262800" y="377640"/>
            <a:ext cx="6210720" cy="202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6600" b="1" strike="noStrike" spc="-1">
                <a:solidFill>
                  <a:srgbClr val="D7DD3B"/>
                </a:solidFill>
                <a:latin typeface="Tahoma"/>
                <a:ea typeface="Tahoma"/>
              </a:rPr>
              <a:t>presentation TITLE</a:t>
            </a:r>
            <a:endParaRPr lang="pt-BR" sz="6600" b="0" strike="noStrike" spc="-1">
              <a:latin typeface="Arial"/>
            </a:endParaRPr>
          </a:p>
        </p:txBody>
      </p:sp>
      <p:pic>
        <p:nvPicPr>
          <p:cNvPr id="3" name="Google Shape;13;p2" descr="Picture 7"/>
          <p:cNvPicPr/>
          <p:nvPr/>
        </p:nvPicPr>
        <p:blipFill>
          <a:blip r:embed="rId14"/>
          <a:stretch/>
        </p:blipFill>
        <p:spPr>
          <a:xfrm>
            <a:off x="10154880" y="6358680"/>
            <a:ext cx="1591200" cy="333000"/>
          </a:xfrm>
          <a:prstGeom prst="rect">
            <a:avLst/>
          </a:prstGeom>
          <a:ln>
            <a:noFill/>
          </a:ln>
        </p:spPr>
      </p:pic>
      <p:pic>
        <p:nvPicPr>
          <p:cNvPr id="4" name="Google Shape;14;p2" descr="Picture 2"/>
          <p:cNvPicPr/>
          <p:nvPr/>
        </p:nvPicPr>
        <p:blipFill>
          <a:blip r:embed="rId16"/>
          <a:stretch/>
        </p:blipFill>
        <p:spPr>
          <a:xfrm>
            <a:off x="0" y="720"/>
            <a:ext cx="12264840" cy="6897960"/>
          </a:xfrm>
          <a:prstGeom prst="rect">
            <a:avLst/>
          </a:prstGeom>
          <a:ln>
            <a:noFill/>
          </a:ln>
        </p:spPr>
      </p:pic>
      <p:pic>
        <p:nvPicPr>
          <p:cNvPr id="5" name="Google Shape;15;p2" descr="Picture 4"/>
          <p:cNvPicPr/>
          <p:nvPr/>
        </p:nvPicPr>
        <p:blipFill>
          <a:blip r:embed="rId14"/>
          <a:stretch/>
        </p:blipFill>
        <p:spPr>
          <a:xfrm>
            <a:off x="10074600" y="6302520"/>
            <a:ext cx="1790280" cy="374760"/>
          </a:xfrm>
          <a:prstGeom prst="rect">
            <a:avLst/>
          </a:prstGeom>
          <a:ln>
            <a:noFill/>
          </a:ln>
        </p:spPr>
      </p:pic>
      <p:sp>
        <p:nvSpPr>
          <p:cNvPr id="6" name="PlaceHolder 2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pt-BR" sz="18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6;p1" descr="Picture 7"/>
          <p:cNvPicPr/>
          <p:nvPr/>
        </p:nvPicPr>
        <p:blipFill>
          <a:blip r:embed="rId14"/>
          <a:stretch/>
        </p:blipFill>
        <p:spPr>
          <a:xfrm>
            <a:off x="10154880" y="6358680"/>
            <a:ext cx="1591200" cy="333000"/>
          </a:xfrm>
          <a:prstGeom prst="rect">
            <a:avLst/>
          </a:prstGeom>
          <a:ln>
            <a:noFill/>
          </a:ln>
        </p:spPr>
      </p:pic>
      <p:pic>
        <p:nvPicPr>
          <p:cNvPr id="45" name="Google Shape;7;p1" descr="Picture 8"/>
          <p:cNvPicPr/>
          <p:nvPr/>
        </p:nvPicPr>
        <p:blipFill>
          <a:blip r:embed="rId15"/>
          <a:stretch/>
        </p:blipFill>
        <p:spPr>
          <a:xfrm>
            <a:off x="0" y="353880"/>
            <a:ext cx="12191400" cy="6519960"/>
          </a:xfrm>
          <a:prstGeom prst="rect">
            <a:avLst/>
          </a:prstGeom>
          <a:ln>
            <a:noFill/>
          </a:ln>
        </p:spPr>
      </p:pic>
      <p:sp>
        <p:nvSpPr>
          <p:cNvPr id="46" name="CustomShape 1" hidden="1"/>
          <p:cNvSpPr/>
          <p:nvPr/>
        </p:nvSpPr>
        <p:spPr>
          <a:xfrm>
            <a:off x="262800" y="377640"/>
            <a:ext cx="6210720" cy="202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6600" b="1" strike="noStrike" spc="-1">
                <a:solidFill>
                  <a:srgbClr val="D7DD3B"/>
                </a:solidFill>
                <a:latin typeface="Tahoma"/>
                <a:ea typeface="Tahoma"/>
              </a:rPr>
              <a:t>presentation TITLE</a:t>
            </a:r>
            <a:endParaRPr lang="pt-BR" sz="6600" b="0" strike="noStrike" spc="-1">
              <a:latin typeface="Arial"/>
            </a:endParaRPr>
          </a:p>
        </p:txBody>
      </p:sp>
      <p:pic>
        <p:nvPicPr>
          <p:cNvPr id="47" name="Google Shape;19;p3" descr="Picture 7"/>
          <p:cNvPicPr/>
          <p:nvPr/>
        </p:nvPicPr>
        <p:blipFill>
          <a:blip r:embed="rId14"/>
          <a:stretch/>
        </p:blipFill>
        <p:spPr>
          <a:xfrm>
            <a:off x="10154880" y="6358680"/>
            <a:ext cx="1591200" cy="333000"/>
          </a:xfrm>
          <a:prstGeom prst="rect">
            <a:avLst/>
          </a:prstGeom>
          <a:ln>
            <a:noFill/>
          </a:ln>
        </p:spPr>
      </p:pic>
      <p:pic>
        <p:nvPicPr>
          <p:cNvPr id="48" name="Google Shape;20;p3" descr="Picture 4"/>
          <p:cNvPicPr/>
          <p:nvPr/>
        </p:nvPicPr>
        <p:blipFill>
          <a:blip r:embed="rId15"/>
          <a:srcRect b="13633"/>
          <a:stretch/>
        </p:blipFill>
        <p:spPr>
          <a:xfrm>
            <a:off x="0" y="1226160"/>
            <a:ext cx="12191400" cy="5631120"/>
          </a:xfrm>
          <a:prstGeom prst="rect">
            <a:avLst/>
          </a:prstGeom>
          <a:ln>
            <a:noFill/>
          </a:ln>
        </p:spPr>
      </p:pic>
      <p:sp>
        <p:nvSpPr>
          <p:cNvPr id="49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1"/>
          <p:cNvGrpSpPr/>
          <p:nvPr/>
        </p:nvGrpSpPr>
        <p:grpSpPr>
          <a:xfrm>
            <a:off x="0" y="0"/>
            <a:ext cx="12191400" cy="6857280"/>
            <a:chOff x="0" y="0"/>
            <a:chExt cx="12191400" cy="6857280"/>
          </a:xfrm>
        </p:grpSpPr>
        <p:sp>
          <p:nvSpPr>
            <p:cNvPr id="88" name="CustomShape 2"/>
            <p:cNvSpPr/>
            <p:nvPr/>
          </p:nvSpPr>
          <p:spPr>
            <a:xfrm>
              <a:off x="0" y="0"/>
              <a:ext cx="12191400" cy="6857280"/>
            </a:xfrm>
            <a:custGeom>
              <a:avLst/>
              <a:gdLst/>
              <a:ahLst/>
              <a:cxnLst/>
              <a:rect l="l" t="t" r="r" b="b"/>
              <a:pathLst>
                <a:path w="281716" h="158465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" name="CustomShape 3"/>
            <p:cNvSpPr/>
            <p:nvPr/>
          </p:nvSpPr>
          <p:spPr>
            <a:xfrm>
              <a:off x="0" y="673236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" name="CustomShape 4"/>
            <p:cNvSpPr/>
            <p:nvPr/>
          </p:nvSpPr>
          <p:spPr>
            <a:xfrm>
              <a:off x="0" y="660852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" name="CustomShape 5"/>
            <p:cNvSpPr/>
            <p:nvPr/>
          </p:nvSpPr>
          <p:spPr>
            <a:xfrm>
              <a:off x="0" y="648324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" name="CustomShape 6"/>
            <p:cNvSpPr/>
            <p:nvPr/>
          </p:nvSpPr>
          <p:spPr>
            <a:xfrm>
              <a:off x="0" y="635940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" name="CustomShape 7"/>
            <p:cNvSpPr/>
            <p:nvPr/>
          </p:nvSpPr>
          <p:spPr>
            <a:xfrm>
              <a:off x="0" y="623412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" name="CustomShape 8"/>
            <p:cNvSpPr/>
            <p:nvPr/>
          </p:nvSpPr>
          <p:spPr>
            <a:xfrm>
              <a:off x="0" y="611028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" name="CustomShape 9"/>
            <p:cNvSpPr/>
            <p:nvPr/>
          </p:nvSpPr>
          <p:spPr>
            <a:xfrm>
              <a:off x="0" y="598464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" name="CustomShape 10"/>
            <p:cNvSpPr/>
            <p:nvPr/>
          </p:nvSpPr>
          <p:spPr>
            <a:xfrm>
              <a:off x="0" y="586116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" name="CustomShape 11"/>
            <p:cNvSpPr/>
            <p:nvPr/>
          </p:nvSpPr>
          <p:spPr>
            <a:xfrm>
              <a:off x="0" y="573552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" name="CustomShape 12"/>
            <p:cNvSpPr/>
            <p:nvPr/>
          </p:nvSpPr>
          <p:spPr>
            <a:xfrm>
              <a:off x="0" y="561168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" name="CustomShape 13"/>
            <p:cNvSpPr/>
            <p:nvPr/>
          </p:nvSpPr>
          <p:spPr>
            <a:xfrm>
              <a:off x="0" y="548640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" name="CustomShape 14"/>
            <p:cNvSpPr/>
            <p:nvPr/>
          </p:nvSpPr>
          <p:spPr>
            <a:xfrm>
              <a:off x="0" y="536076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" name="CustomShape 15"/>
            <p:cNvSpPr/>
            <p:nvPr/>
          </p:nvSpPr>
          <p:spPr>
            <a:xfrm>
              <a:off x="0" y="523692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" name="CustomShape 16"/>
            <p:cNvSpPr/>
            <p:nvPr/>
          </p:nvSpPr>
          <p:spPr>
            <a:xfrm>
              <a:off x="0" y="511164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" name="CustomShape 17"/>
            <p:cNvSpPr/>
            <p:nvPr/>
          </p:nvSpPr>
          <p:spPr>
            <a:xfrm>
              <a:off x="0" y="498780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" name="CustomShape 18"/>
            <p:cNvSpPr/>
            <p:nvPr/>
          </p:nvSpPr>
          <p:spPr>
            <a:xfrm>
              <a:off x="0" y="486252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" name="CustomShape 19"/>
            <p:cNvSpPr/>
            <p:nvPr/>
          </p:nvSpPr>
          <p:spPr>
            <a:xfrm>
              <a:off x="0" y="473868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" name="CustomShape 20"/>
            <p:cNvSpPr/>
            <p:nvPr/>
          </p:nvSpPr>
          <p:spPr>
            <a:xfrm>
              <a:off x="0" y="461304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" name="CustomShape 21"/>
            <p:cNvSpPr/>
            <p:nvPr/>
          </p:nvSpPr>
          <p:spPr>
            <a:xfrm>
              <a:off x="0" y="448956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" name="CustomShape 22"/>
            <p:cNvSpPr/>
            <p:nvPr/>
          </p:nvSpPr>
          <p:spPr>
            <a:xfrm>
              <a:off x="0" y="436392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" name="CustomShape 23"/>
            <p:cNvSpPr/>
            <p:nvPr/>
          </p:nvSpPr>
          <p:spPr>
            <a:xfrm>
              <a:off x="0" y="424008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" name="CustomShape 24"/>
            <p:cNvSpPr/>
            <p:nvPr/>
          </p:nvSpPr>
          <p:spPr>
            <a:xfrm>
              <a:off x="0" y="411480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" name="CustomShape 25"/>
            <p:cNvSpPr/>
            <p:nvPr/>
          </p:nvSpPr>
          <p:spPr>
            <a:xfrm>
              <a:off x="0" y="398916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" name="CustomShape 26"/>
            <p:cNvSpPr/>
            <p:nvPr/>
          </p:nvSpPr>
          <p:spPr>
            <a:xfrm>
              <a:off x="0" y="386568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" name="CustomShape 27"/>
            <p:cNvSpPr/>
            <p:nvPr/>
          </p:nvSpPr>
          <p:spPr>
            <a:xfrm>
              <a:off x="0" y="374004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" name="CustomShape 28"/>
            <p:cNvSpPr/>
            <p:nvPr/>
          </p:nvSpPr>
          <p:spPr>
            <a:xfrm>
              <a:off x="0" y="361620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" name="CustomShape 29"/>
            <p:cNvSpPr/>
            <p:nvPr/>
          </p:nvSpPr>
          <p:spPr>
            <a:xfrm>
              <a:off x="0" y="349092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" name="CustomShape 30"/>
            <p:cNvSpPr/>
            <p:nvPr/>
          </p:nvSpPr>
          <p:spPr>
            <a:xfrm>
              <a:off x="0" y="336708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" name="CustomShape 31"/>
            <p:cNvSpPr/>
            <p:nvPr/>
          </p:nvSpPr>
          <p:spPr>
            <a:xfrm>
              <a:off x="0" y="324180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" name="CustomShape 32"/>
            <p:cNvSpPr/>
            <p:nvPr/>
          </p:nvSpPr>
          <p:spPr>
            <a:xfrm>
              <a:off x="0" y="311796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" name="CustomShape 33"/>
            <p:cNvSpPr/>
            <p:nvPr/>
          </p:nvSpPr>
          <p:spPr>
            <a:xfrm>
              <a:off x="0" y="299232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" name="CustomShape 34"/>
            <p:cNvSpPr/>
            <p:nvPr/>
          </p:nvSpPr>
          <p:spPr>
            <a:xfrm>
              <a:off x="0" y="286848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" name="CustomShape 35"/>
            <p:cNvSpPr/>
            <p:nvPr/>
          </p:nvSpPr>
          <p:spPr>
            <a:xfrm>
              <a:off x="0" y="274320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" name="CustomShape 36"/>
            <p:cNvSpPr/>
            <p:nvPr/>
          </p:nvSpPr>
          <p:spPr>
            <a:xfrm>
              <a:off x="0" y="261792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" name="CustomShape 37"/>
            <p:cNvSpPr/>
            <p:nvPr/>
          </p:nvSpPr>
          <p:spPr>
            <a:xfrm>
              <a:off x="0" y="249408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" name="CustomShape 38"/>
            <p:cNvSpPr/>
            <p:nvPr/>
          </p:nvSpPr>
          <p:spPr>
            <a:xfrm>
              <a:off x="0" y="236844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" name="CustomShape 39"/>
            <p:cNvSpPr/>
            <p:nvPr/>
          </p:nvSpPr>
          <p:spPr>
            <a:xfrm>
              <a:off x="0" y="224460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" name="CustomShape 40"/>
            <p:cNvSpPr/>
            <p:nvPr/>
          </p:nvSpPr>
          <p:spPr>
            <a:xfrm>
              <a:off x="0" y="211932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" name="CustomShape 41"/>
            <p:cNvSpPr/>
            <p:nvPr/>
          </p:nvSpPr>
          <p:spPr>
            <a:xfrm>
              <a:off x="0" y="199548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" name="CustomShape 42"/>
            <p:cNvSpPr/>
            <p:nvPr/>
          </p:nvSpPr>
          <p:spPr>
            <a:xfrm>
              <a:off x="0" y="187020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" name="CustomShape 43"/>
            <p:cNvSpPr/>
            <p:nvPr/>
          </p:nvSpPr>
          <p:spPr>
            <a:xfrm>
              <a:off x="0" y="174636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" name="CustomShape 44"/>
            <p:cNvSpPr/>
            <p:nvPr/>
          </p:nvSpPr>
          <p:spPr>
            <a:xfrm>
              <a:off x="0" y="162072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" name="CustomShape 45"/>
            <p:cNvSpPr/>
            <p:nvPr/>
          </p:nvSpPr>
          <p:spPr>
            <a:xfrm>
              <a:off x="0" y="149688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" name="CustomShape 46"/>
            <p:cNvSpPr/>
            <p:nvPr/>
          </p:nvSpPr>
          <p:spPr>
            <a:xfrm>
              <a:off x="0" y="137160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" name="CustomShape 47"/>
            <p:cNvSpPr/>
            <p:nvPr/>
          </p:nvSpPr>
          <p:spPr>
            <a:xfrm>
              <a:off x="0" y="124632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" name="CustomShape 48"/>
            <p:cNvSpPr/>
            <p:nvPr/>
          </p:nvSpPr>
          <p:spPr>
            <a:xfrm>
              <a:off x="0" y="112248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" name="CustomShape 49"/>
            <p:cNvSpPr/>
            <p:nvPr/>
          </p:nvSpPr>
          <p:spPr>
            <a:xfrm>
              <a:off x="0" y="99684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" name="CustomShape 50"/>
            <p:cNvSpPr/>
            <p:nvPr/>
          </p:nvSpPr>
          <p:spPr>
            <a:xfrm>
              <a:off x="0" y="87300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" name="CustomShape 51"/>
            <p:cNvSpPr/>
            <p:nvPr/>
          </p:nvSpPr>
          <p:spPr>
            <a:xfrm>
              <a:off x="0" y="74772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" name="CustomShape 52"/>
            <p:cNvSpPr/>
            <p:nvPr/>
          </p:nvSpPr>
          <p:spPr>
            <a:xfrm>
              <a:off x="0" y="62388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" name="CustomShape 53"/>
            <p:cNvSpPr/>
            <p:nvPr/>
          </p:nvSpPr>
          <p:spPr>
            <a:xfrm>
              <a:off x="0" y="49860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" name="CustomShape 54"/>
            <p:cNvSpPr/>
            <p:nvPr/>
          </p:nvSpPr>
          <p:spPr>
            <a:xfrm>
              <a:off x="0" y="37476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" name="CustomShape 55"/>
            <p:cNvSpPr/>
            <p:nvPr/>
          </p:nvSpPr>
          <p:spPr>
            <a:xfrm>
              <a:off x="0" y="24912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" name="CustomShape 56"/>
            <p:cNvSpPr/>
            <p:nvPr/>
          </p:nvSpPr>
          <p:spPr>
            <a:xfrm>
              <a:off x="0" y="12528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" name="CustomShape 57"/>
            <p:cNvSpPr/>
            <p:nvPr/>
          </p:nvSpPr>
          <p:spPr>
            <a:xfrm>
              <a:off x="120664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" name="CustomShape 58"/>
            <p:cNvSpPr/>
            <p:nvPr/>
          </p:nvSpPr>
          <p:spPr>
            <a:xfrm>
              <a:off x="119412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" name="CustomShape 59"/>
            <p:cNvSpPr/>
            <p:nvPr/>
          </p:nvSpPr>
          <p:spPr>
            <a:xfrm>
              <a:off x="118141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" name="CustomShape 60"/>
            <p:cNvSpPr/>
            <p:nvPr/>
          </p:nvSpPr>
          <p:spPr>
            <a:xfrm>
              <a:off x="116888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" name="CustomShape 61"/>
            <p:cNvSpPr/>
            <p:nvPr/>
          </p:nvSpPr>
          <p:spPr>
            <a:xfrm>
              <a:off x="115632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" name="CustomShape 62"/>
            <p:cNvSpPr/>
            <p:nvPr/>
          </p:nvSpPr>
          <p:spPr>
            <a:xfrm>
              <a:off x="114379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" name="CustomShape 63"/>
            <p:cNvSpPr/>
            <p:nvPr/>
          </p:nvSpPr>
          <p:spPr>
            <a:xfrm>
              <a:off x="113122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" name="CustomShape 64"/>
            <p:cNvSpPr/>
            <p:nvPr/>
          </p:nvSpPr>
          <p:spPr>
            <a:xfrm>
              <a:off x="111870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" name="CustomShape 65"/>
            <p:cNvSpPr/>
            <p:nvPr/>
          </p:nvSpPr>
          <p:spPr>
            <a:xfrm>
              <a:off x="110599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" name="CustomShape 66"/>
            <p:cNvSpPr/>
            <p:nvPr/>
          </p:nvSpPr>
          <p:spPr>
            <a:xfrm>
              <a:off x="109346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" name="CustomShape 67"/>
            <p:cNvSpPr/>
            <p:nvPr/>
          </p:nvSpPr>
          <p:spPr>
            <a:xfrm>
              <a:off x="108093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" name="CustomShape 68"/>
            <p:cNvSpPr/>
            <p:nvPr/>
          </p:nvSpPr>
          <p:spPr>
            <a:xfrm>
              <a:off x="106837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" name="CustomShape 69"/>
            <p:cNvSpPr/>
            <p:nvPr/>
          </p:nvSpPr>
          <p:spPr>
            <a:xfrm>
              <a:off x="105584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" name="CustomShape 70"/>
            <p:cNvSpPr/>
            <p:nvPr/>
          </p:nvSpPr>
          <p:spPr>
            <a:xfrm>
              <a:off x="104331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" name="CustomShape 71"/>
            <p:cNvSpPr/>
            <p:nvPr/>
          </p:nvSpPr>
          <p:spPr>
            <a:xfrm>
              <a:off x="103060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" name="CustomShape 72"/>
            <p:cNvSpPr/>
            <p:nvPr/>
          </p:nvSpPr>
          <p:spPr>
            <a:xfrm>
              <a:off x="101804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" name="CustomShape 73"/>
            <p:cNvSpPr/>
            <p:nvPr/>
          </p:nvSpPr>
          <p:spPr>
            <a:xfrm>
              <a:off x="100551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" name="CustomShape 74"/>
            <p:cNvSpPr/>
            <p:nvPr/>
          </p:nvSpPr>
          <p:spPr>
            <a:xfrm>
              <a:off x="99298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" name="CustomShape 75"/>
            <p:cNvSpPr/>
            <p:nvPr/>
          </p:nvSpPr>
          <p:spPr>
            <a:xfrm>
              <a:off x="98042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" name="CustomShape 76"/>
            <p:cNvSpPr/>
            <p:nvPr/>
          </p:nvSpPr>
          <p:spPr>
            <a:xfrm>
              <a:off x="96771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" name="CustomShape 77"/>
            <p:cNvSpPr/>
            <p:nvPr/>
          </p:nvSpPr>
          <p:spPr>
            <a:xfrm>
              <a:off x="95518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" name="CustomShape 78"/>
            <p:cNvSpPr/>
            <p:nvPr/>
          </p:nvSpPr>
          <p:spPr>
            <a:xfrm>
              <a:off x="94266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5" name="CustomShape 79"/>
            <p:cNvSpPr/>
            <p:nvPr/>
          </p:nvSpPr>
          <p:spPr>
            <a:xfrm>
              <a:off x="93009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6" name="CustomShape 80"/>
            <p:cNvSpPr/>
            <p:nvPr/>
          </p:nvSpPr>
          <p:spPr>
            <a:xfrm>
              <a:off x="91756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7" name="CustomShape 81"/>
            <p:cNvSpPr/>
            <p:nvPr/>
          </p:nvSpPr>
          <p:spPr>
            <a:xfrm>
              <a:off x="90504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8" name="CustomShape 82"/>
            <p:cNvSpPr/>
            <p:nvPr/>
          </p:nvSpPr>
          <p:spPr>
            <a:xfrm>
              <a:off x="89233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" name="CustomShape 83"/>
            <p:cNvSpPr/>
            <p:nvPr/>
          </p:nvSpPr>
          <p:spPr>
            <a:xfrm>
              <a:off x="87980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" name="CustomShape 84"/>
            <p:cNvSpPr/>
            <p:nvPr/>
          </p:nvSpPr>
          <p:spPr>
            <a:xfrm>
              <a:off x="86724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" name="CustomShape 85"/>
            <p:cNvSpPr/>
            <p:nvPr/>
          </p:nvSpPr>
          <p:spPr>
            <a:xfrm>
              <a:off x="85471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" name="CustomShape 86"/>
            <p:cNvSpPr/>
            <p:nvPr/>
          </p:nvSpPr>
          <p:spPr>
            <a:xfrm>
              <a:off x="84214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" name="CustomShape 87"/>
            <p:cNvSpPr/>
            <p:nvPr/>
          </p:nvSpPr>
          <p:spPr>
            <a:xfrm>
              <a:off x="82962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" name="CustomShape 88"/>
            <p:cNvSpPr/>
            <p:nvPr/>
          </p:nvSpPr>
          <p:spPr>
            <a:xfrm>
              <a:off x="81691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" name="CustomShape 89"/>
            <p:cNvSpPr/>
            <p:nvPr/>
          </p:nvSpPr>
          <p:spPr>
            <a:xfrm>
              <a:off x="80438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" name="CustomShape 90"/>
            <p:cNvSpPr/>
            <p:nvPr/>
          </p:nvSpPr>
          <p:spPr>
            <a:xfrm>
              <a:off x="79185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" name="CustomShape 91"/>
            <p:cNvSpPr/>
            <p:nvPr/>
          </p:nvSpPr>
          <p:spPr>
            <a:xfrm>
              <a:off x="77929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" name="CustomShape 92"/>
            <p:cNvSpPr/>
            <p:nvPr/>
          </p:nvSpPr>
          <p:spPr>
            <a:xfrm>
              <a:off x="76676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" name="CustomShape 93"/>
            <p:cNvSpPr/>
            <p:nvPr/>
          </p:nvSpPr>
          <p:spPr>
            <a:xfrm>
              <a:off x="75420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" name="CustomShape 94"/>
            <p:cNvSpPr/>
            <p:nvPr/>
          </p:nvSpPr>
          <p:spPr>
            <a:xfrm>
              <a:off x="74152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" name="CustomShape 95"/>
            <p:cNvSpPr/>
            <p:nvPr/>
          </p:nvSpPr>
          <p:spPr>
            <a:xfrm>
              <a:off x="72896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2" name="CustomShape 96"/>
            <p:cNvSpPr/>
            <p:nvPr/>
          </p:nvSpPr>
          <p:spPr>
            <a:xfrm>
              <a:off x="71643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3" name="CustomShape 97"/>
            <p:cNvSpPr/>
            <p:nvPr/>
          </p:nvSpPr>
          <p:spPr>
            <a:xfrm>
              <a:off x="70390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4" name="CustomShape 98"/>
            <p:cNvSpPr/>
            <p:nvPr/>
          </p:nvSpPr>
          <p:spPr>
            <a:xfrm>
              <a:off x="69134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5" name="CustomShape 99"/>
            <p:cNvSpPr/>
            <p:nvPr/>
          </p:nvSpPr>
          <p:spPr>
            <a:xfrm>
              <a:off x="67863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" name="CustomShape 100"/>
            <p:cNvSpPr/>
            <p:nvPr/>
          </p:nvSpPr>
          <p:spPr>
            <a:xfrm>
              <a:off x="66610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" name="CustomShape 101"/>
            <p:cNvSpPr/>
            <p:nvPr/>
          </p:nvSpPr>
          <p:spPr>
            <a:xfrm>
              <a:off x="65358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" name="CustomShape 102"/>
            <p:cNvSpPr/>
            <p:nvPr/>
          </p:nvSpPr>
          <p:spPr>
            <a:xfrm>
              <a:off x="64101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" name="CustomShape 103"/>
            <p:cNvSpPr/>
            <p:nvPr/>
          </p:nvSpPr>
          <p:spPr>
            <a:xfrm>
              <a:off x="62848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" name="CustomShape 104"/>
            <p:cNvSpPr/>
            <p:nvPr/>
          </p:nvSpPr>
          <p:spPr>
            <a:xfrm>
              <a:off x="61596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" name="CustomShape 105"/>
            <p:cNvSpPr/>
            <p:nvPr/>
          </p:nvSpPr>
          <p:spPr>
            <a:xfrm>
              <a:off x="60325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" name="CustomShape 106"/>
            <p:cNvSpPr/>
            <p:nvPr/>
          </p:nvSpPr>
          <p:spPr>
            <a:xfrm>
              <a:off x="59068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" name="CustomShape 107"/>
            <p:cNvSpPr/>
            <p:nvPr/>
          </p:nvSpPr>
          <p:spPr>
            <a:xfrm>
              <a:off x="57816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" name="CustomShape 108"/>
            <p:cNvSpPr/>
            <p:nvPr/>
          </p:nvSpPr>
          <p:spPr>
            <a:xfrm>
              <a:off x="56563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" name="CustomShape 109"/>
            <p:cNvSpPr/>
            <p:nvPr/>
          </p:nvSpPr>
          <p:spPr>
            <a:xfrm>
              <a:off x="55306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" name="CustomShape 110"/>
            <p:cNvSpPr/>
            <p:nvPr/>
          </p:nvSpPr>
          <p:spPr>
            <a:xfrm>
              <a:off x="54054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" name="CustomShape 111"/>
            <p:cNvSpPr/>
            <p:nvPr/>
          </p:nvSpPr>
          <p:spPr>
            <a:xfrm>
              <a:off x="52783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8" name="CustomShape 112"/>
            <p:cNvSpPr/>
            <p:nvPr/>
          </p:nvSpPr>
          <p:spPr>
            <a:xfrm>
              <a:off x="51530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9" name="CustomShape 113"/>
            <p:cNvSpPr/>
            <p:nvPr/>
          </p:nvSpPr>
          <p:spPr>
            <a:xfrm>
              <a:off x="50277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" name="CustomShape 114"/>
            <p:cNvSpPr/>
            <p:nvPr/>
          </p:nvSpPr>
          <p:spPr>
            <a:xfrm>
              <a:off x="49021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1" name="CustomShape 115"/>
            <p:cNvSpPr/>
            <p:nvPr/>
          </p:nvSpPr>
          <p:spPr>
            <a:xfrm>
              <a:off x="47768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2" name="CustomShape 116"/>
            <p:cNvSpPr/>
            <p:nvPr/>
          </p:nvSpPr>
          <p:spPr>
            <a:xfrm>
              <a:off x="46497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" name="CustomShape 117"/>
            <p:cNvSpPr/>
            <p:nvPr/>
          </p:nvSpPr>
          <p:spPr>
            <a:xfrm>
              <a:off x="45244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" name="CustomShape 118"/>
            <p:cNvSpPr/>
            <p:nvPr/>
          </p:nvSpPr>
          <p:spPr>
            <a:xfrm>
              <a:off x="43988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" name="CustomShape 119"/>
            <p:cNvSpPr/>
            <p:nvPr/>
          </p:nvSpPr>
          <p:spPr>
            <a:xfrm>
              <a:off x="42735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" name="CustomShape 120"/>
            <p:cNvSpPr/>
            <p:nvPr/>
          </p:nvSpPr>
          <p:spPr>
            <a:xfrm>
              <a:off x="41482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" name="CustomShape 121"/>
            <p:cNvSpPr/>
            <p:nvPr/>
          </p:nvSpPr>
          <p:spPr>
            <a:xfrm>
              <a:off x="40226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" name="CustomShape 122"/>
            <p:cNvSpPr/>
            <p:nvPr/>
          </p:nvSpPr>
          <p:spPr>
            <a:xfrm>
              <a:off x="38955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" name="CustomShape 123"/>
            <p:cNvSpPr/>
            <p:nvPr/>
          </p:nvSpPr>
          <p:spPr>
            <a:xfrm>
              <a:off x="37702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" name="CustomShape 124"/>
            <p:cNvSpPr/>
            <p:nvPr/>
          </p:nvSpPr>
          <p:spPr>
            <a:xfrm>
              <a:off x="36450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" name="CustomShape 125"/>
            <p:cNvSpPr/>
            <p:nvPr/>
          </p:nvSpPr>
          <p:spPr>
            <a:xfrm>
              <a:off x="35193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" name="CustomShape 126"/>
            <p:cNvSpPr/>
            <p:nvPr/>
          </p:nvSpPr>
          <p:spPr>
            <a:xfrm>
              <a:off x="33940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" name="CustomShape 127"/>
            <p:cNvSpPr/>
            <p:nvPr/>
          </p:nvSpPr>
          <p:spPr>
            <a:xfrm>
              <a:off x="32684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" name="CustomShape 128"/>
            <p:cNvSpPr/>
            <p:nvPr/>
          </p:nvSpPr>
          <p:spPr>
            <a:xfrm>
              <a:off x="31417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5" name="CustomShape 129"/>
            <p:cNvSpPr/>
            <p:nvPr/>
          </p:nvSpPr>
          <p:spPr>
            <a:xfrm>
              <a:off x="30160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6" name="CustomShape 130"/>
            <p:cNvSpPr/>
            <p:nvPr/>
          </p:nvSpPr>
          <p:spPr>
            <a:xfrm>
              <a:off x="28908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7" name="CustomShape 131"/>
            <p:cNvSpPr/>
            <p:nvPr/>
          </p:nvSpPr>
          <p:spPr>
            <a:xfrm>
              <a:off x="27655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8" name="CustomShape 132"/>
            <p:cNvSpPr/>
            <p:nvPr/>
          </p:nvSpPr>
          <p:spPr>
            <a:xfrm>
              <a:off x="26398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" name="CustomShape 133"/>
            <p:cNvSpPr/>
            <p:nvPr/>
          </p:nvSpPr>
          <p:spPr>
            <a:xfrm>
              <a:off x="25146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" name="CustomShape 134"/>
            <p:cNvSpPr/>
            <p:nvPr/>
          </p:nvSpPr>
          <p:spPr>
            <a:xfrm>
              <a:off x="23875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" name="CustomShape 135"/>
            <p:cNvSpPr/>
            <p:nvPr/>
          </p:nvSpPr>
          <p:spPr>
            <a:xfrm>
              <a:off x="22622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" name="CustomShape 136"/>
            <p:cNvSpPr/>
            <p:nvPr/>
          </p:nvSpPr>
          <p:spPr>
            <a:xfrm>
              <a:off x="21366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" name="CustomShape 137"/>
            <p:cNvSpPr/>
            <p:nvPr/>
          </p:nvSpPr>
          <p:spPr>
            <a:xfrm>
              <a:off x="20113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" name="CustomShape 138"/>
            <p:cNvSpPr/>
            <p:nvPr/>
          </p:nvSpPr>
          <p:spPr>
            <a:xfrm>
              <a:off x="18860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" name="CustomShape 139"/>
            <p:cNvSpPr/>
            <p:nvPr/>
          </p:nvSpPr>
          <p:spPr>
            <a:xfrm>
              <a:off x="17589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" name="CustomShape 140"/>
            <p:cNvSpPr/>
            <p:nvPr/>
          </p:nvSpPr>
          <p:spPr>
            <a:xfrm>
              <a:off x="16336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" name="CustomShape 141"/>
            <p:cNvSpPr/>
            <p:nvPr/>
          </p:nvSpPr>
          <p:spPr>
            <a:xfrm>
              <a:off x="15080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" name="CustomShape 142"/>
            <p:cNvSpPr/>
            <p:nvPr/>
          </p:nvSpPr>
          <p:spPr>
            <a:xfrm>
              <a:off x="13827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" name="CustomShape 143"/>
            <p:cNvSpPr/>
            <p:nvPr/>
          </p:nvSpPr>
          <p:spPr>
            <a:xfrm>
              <a:off x="12571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" name="CustomShape 144"/>
            <p:cNvSpPr/>
            <p:nvPr/>
          </p:nvSpPr>
          <p:spPr>
            <a:xfrm>
              <a:off x="11318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1" name="CustomShape 145"/>
            <p:cNvSpPr/>
            <p:nvPr/>
          </p:nvSpPr>
          <p:spPr>
            <a:xfrm>
              <a:off x="10047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2" name="CustomShape 146"/>
            <p:cNvSpPr/>
            <p:nvPr/>
          </p:nvSpPr>
          <p:spPr>
            <a:xfrm>
              <a:off x="8794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3" name="CustomShape 147"/>
            <p:cNvSpPr/>
            <p:nvPr/>
          </p:nvSpPr>
          <p:spPr>
            <a:xfrm>
              <a:off x="7542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4" name="CustomShape 148"/>
            <p:cNvSpPr/>
            <p:nvPr/>
          </p:nvSpPr>
          <p:spPr>
            <a:xfrm>
              <a:off x="6285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5" name="CustomShape 149"/>
            <p:cNvSpPr/>
            <p:nvPr/>
          </p:nvSpPr>
          <p:spPr>
            <a:xfrm>
              <a:off x="5032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" name="CustomShape 150"/>
            <p:cNvSpPr/>
            <p:nvPr/>
          </p:nvSpPr>
          <p:spPr>
            <a:xfrm>
              <a:off x="3776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" name="CustomShape 151"/>
            <p:cNvSpPr/>
            <p:nvPr/>
          </p:nvSpPr>
          <p:spPr>
            <a:xfrm>
              <a:off x="2509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" name="CustomShape 152"/>
            <p:cNvSpPr/>
            <p:nvPr/>
          </p:nvSpPr>
          <p:spPr>
            <a:xfrm>
              <a:off x="1252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39" name="CustomShape 153"/>
          <p:cNvSpPr/>
          <p:nvPr/>
        </p:nvSpPr>
        <p:spPr>
          <a:xfrm>
            <a:off x="9737280" y="-392400"/>
            <a:ext cx="600120" cy="744120"/>
          </a:xfrm>
          <a:custGeom>
            <a:avLst/>
            <a:gdLst/>
            <a:ahLst/>
            <a:cxnLst/>
            <a:rect l="l" t="t" r="r" b="b"/>
            <a:pathLst>
              <a:path w="15884" h="19698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" name="CustomShape 154"/>
          <p:cNvSpPr/>
          <p:nvPr/>
        </p:nvSpPr>
        <p:spPr>
          <a:xfrm>
            <a:off x="-47160" y="4489200"/>
            <a:ext cx="590400" cy="672120"/>
          </a:xfrm>
          <a:custGeom>
            <a:avLst/>
            <a:gdLst/>
            <a:ahLst/>
            <a:cxnLst/>
            <a:rect l="l" t="t" r="r" b="b"/>
            <a:pathLst>
              <a:path w="15627" h="17792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1" name="CustomShape 155"/>
          <p:cNvSpPr/>
          <p:nvPr/>
        </p:nvSpPr>
        <p:spPr>
          <a:xfrm>
            <a:off x="11757240" y="4586040"/>
            <a:ext cx="551520" cy="676440"/>
          </a:xfrm>
          <a:custGeom>
            <a:avLst/>
            <a:gdLst/>
            <a:ahLst/>
            <a:cxnLst/>
            <a:rect l="l" t="t" r="r" b="b"/>
            <a:pathLst>
              <a:path w="14601" h="17901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" name="CustomShape 156"/>
          <p:cNvSpPr/>
          <p:nvPr/>
        </p:nvSpPr>
        <p:spPr>
          <a:xfrm>
            <a:off x="11657160" y="5555520"/>
            <a:ext cx="659520" cy="452880"/>
          </a:xfrm>
          <a:custGeom>
            <a:avLst/>
            <a:gdLst/>
            <a:ahLst/>
            <a:cxnLst/>
            <a:rect l="l" t="t" r="r" b="b"/>
            <a:pathLst>
              <a:path w="17461" h="11995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" name="CustomShape 157"/>
          <p:cNvSpPr/>
          <p:nvPr/>
        </p:nvSpPr>
        <p:spPr>
          <a:xfrm>
            <a:off x="11148120" y="6009120"/>
            <a:ext cx="496080" cy="512640"/>
          </a:xfrm>
          <a:custGeom>
            <a:avLst/>
            <a:gdLst/>
            <a:ahLst/>
            <a:cxnLst/>
            <a:rect l="l" t="t" r="r" b="b"/>
            <a:pathLst>
              <a:path w="13133" h="13573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4" name="CustomShape 158"/>
          <p:cNvSpPr/>
          <p:nvPr/>
        </p:nvSpPr>
        <p:spPr>
          <a:xfrm>
            <a:off x="-102600" y="1983960"/>
            <a:ext cx="452160" cy="533520"/>
          </a:xfrm>
          <a:custGeom>
            <a:avLst/>
            <a:gdLst/>
            <a:ahLst/>
            <a:cxnLst/>
            <a:rect l="l" t="t" r="r" b="b"/>
            <a:pathLst>
              <a:path w="9391" h="11079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5" name="CustomShape 159"/>
          <p:cNvSpPr/>
          <p:nvPr/>
        </p:nvSpPr>
        <p:spPr>
          <a:xfrm>
            <a:off x="10736640" y="6433560"/>
            <a:ext cx="785880" cy="551520"/>
          </a:xfrm>
          <a:custGeom>
            <a:avLst/>
            <a:gdLst/>
            <a:ahLst/>
            <a:cxnLst/>
            <a:rect l="l" t="t" r="r" b="b"/>
            <a:pathLst>
              <a:path w="20800" h="1460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6" name="CustomShape 160"/>
          <p:cNvSpPr/>
          <p:nvPr/>
        </p:nvSpPr>
        <p:spPr>
          <a:xfrm>
            <a:off x="10736640" y="5509800"/>
            <a:ext cx="516600" cy="544680"/>
          </a:xfrm>
          <a:custGeom>
            <a:avLst/>
            <a:gdLst/>
            <a:ahLst/>
            <a:cxnLst/>
            <a:rect l="l" t="t" r="r" b="b"/>
            <a:pathLst>
              <a:path w="13683" h="14417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" name="CustomShape 161"/>
          <p:cNvSpPr/>
          <p:nvPr/>
        </p:nvSpPr>
        <p:spPr>
          <a:xfrm>
            <a:off x="9907920" y="6497640"/>
            <a:ext cx="396000" cy="280800"/>
          </a:xfrm>
          <a:custGeom>
            <a:avLst/>
            <a:gdLst/>
            <a:ahLst/>
            <a:cxnLst/>
            <a:rect l="l" t="t" r="r" b="b"/>
            <a:pathLst>
              <a:path w="10492" h="7447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" name="CustomShape 162"/>
          <p:cNvSpPr/>
          <p:nvPr/>
        </p:nvSpPr>
        <p:spPr>
          <a:xfrm>
            <a:off x="11666160" y="6600240"/>
            <a:ext cx="383760" cy="244800"/>
          </a:xfrm>
          <a:custGeom>
            <a:avLst/>
            <a:gdLst/>
            <a:ahLst/>
            <a:cxnLst/>
            <a:rect l="l" t="t" r="r" b="b"/>
            <a:pathLst>
              <a:path w="10162" h="6494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" name="CustomShape 163"/>
          <p:cNvSpPr/>
          <p:nvPr/>
        </p:nvSpPr>
        <p:spPr>
          <a:xfrm>
            <a:off x="11363400" y="5333760"/>
            <a:ext cx="408600" cy="512640"/>
          </a:xfrm>
          <a:custGeom>
            <a:avLst/>
            <a:gdLst/>
            <a:ahLst/>
            <a:cxnLst/>
            <a:rect l="l" t="t" r="r" b="b"/>
            <a:pathLst>
              <a:path w="10822" h="13574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" name="CustomShape 164"/>
          <p:cNvSpPr/>
          <p:nvPr/>
        </p:nvSpPr>
        <p:spPr>
          <a:xfrm>
            <a:off x="11772360" y="6111720"/>
            <a:ext cx="520920" cy="384840"/>
          </a:xfrm>
          <a:custGeom>
            <a:avLst/>
            <a:gdLst/>
            <a:ahLst/>
            <a:cxnLst/>
            <a:rect l="l" t="t" r="r" b="b"/>
            <a:pathLst>
              <a:path w="13793" h="10199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" name="CustomShape 165"/>
          <p:cNvSpPr/>
          <p:nvPr/>
        </p:nvSpPr>
        <p:spPr>
          <a:xfrm>
            <a:off x="11952000" y="1784880"/>
            <a:ext cx="239400" cy="497160"/>
          </a:xfrm>
          <a:custGeom>
            <a:avLst/>
            <a:gdLst/>
            <a:ahLst/>
            <a:cxnLst/>
            <a:rect l="l" t="t" r="r" b="b"/>
            <a:pathLst>
              <a:path w="6347" h="13169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" name="CustomShape 166"/>
          <p:cNvSpPr/>
          <p:nvPr/>
        </p:nvSpPr>
        <p:spPr>
          <a:xfrm rot="19174200">
            <a:off x="9479520" y="6502680"/>
            <a:ext cx="372600" cy="476640"/>
          </a:xfrm>
          <a:custGeom>
            <a:avLst/>
            <a:gdLst/>
            <a:ahLst/>
            <a:cxnLst/>
            <a:rect l="l" t="t" r="r" b="b"/>
            <a:pathLst>
              <a:path w="9868" h="1262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3" name="CustomShape 167"/>
          <p:cNvSpPr/>
          <p:nvPr/>
        </p:nvSpPr>
        <p:spPr>
          <a:xfrm>
            <a:off x="10212840" y="5826960"/>
            <a:ext cx="502920" cy="568080"/>
          </a:xfrm>
          <a:custGeom>
            <a:avLst/>
            <a:gdLst/>
            <a:ahLst/>
            <a:cxnLst/>
            <a:rect l="l" t="t" r="r" b="b"/>
            <a:pathLst>
              <a:path w="13316" h="15041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4" name="CustomShape 168"/>
          <p:cNvSpPr/>
          <p:nvPr/>
        </p:nvSpPr>
        <p:spPr>
          <a:xfrm>
            <a:off x="11730240" y="4105080"/>
            <a:ext cx="514080" cy="343440"/>
          </a:xfrm>
          <a:custGeom>
            <a:avLst/>
            <a:gdLst/>
            <a:ahLst/>
            <a:cxnLst/>
            <a:rect l="l" t="t" r="r" b="b"/>
            <a:pathLst>
              <a:path w="13610" h="9098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" name="CustomShape 169"/>
          <p:cNvSpPr/>
          <p:nvPr/>
        </p:nvSpPr>
        <p:spPr>
          <a:xfrm>
            <a:off x="10376640" y="6513480"/>
            <a:ext cx="232560" cy="249120"/>
          </a:xfrm>
          <a:custGeom>
            <a:avLst/>
            <a:gdLst/>
            <a:ahLst/>
            <a:cxnLst/>
            <a:rect l="l" t="t" r="r" b="b"/>
            <a:pathLst>
              <a:path w="6164" h="6604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" name="CustomShape 170"/>
          <p:cNvSpPr/>
          <p:nvPr/>
        </p:nvSpPr>
        <p:spPr>
          <a:xfrm>
            <a:off x="462600" y="811440"/>
            <a:ext cx="279720" cy="611280"/>
          </a:xfrm>
          <a:custGeom>
            <a:avLst/>
            <a:gdLst/>
            <a:ahLst/>
            <a:cxnLst/>
            <a:rect l="l" t="t" r="r" b="b"/>
            <a:pathLst>
              <a:path w="7411" h="16178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" name="CustomShape 171"/>
          <p:cNvSpPr/>
          <p:nvPr/>
        </p:nvSpPr>
        <p:spPr>
          <a:xfrm>
            <a:off x="860040" y="474480"/>
            <a:ext cx="551520" cy="676440"/>
          </a:xfrm>
          <a:custGeom>
            <a:avLst/>
            <a:gdLst/>
            <a:ahLst/>
            <a:cxnLst/>
            <a:rect l="l" t="t" r="r" b="b"/>
            <a:pathLst>
              <a:path w="14601" h="17901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172"/>
          <p:cNvSpPr/>
          <p:nvPr/>
        </p:nvSpPr>
        <p:spPr>
          <a:xfrm>
            <a:off x="11091600" y="-39600"/>
            <a:ext cx="608400" cy="566640"/>
          </a:xfrm>
          <a:custGeom>
            <a:avLst/>
            <a:gdLst/>
            <a:ahLst/>
            <a:cxnLst/>
            <a:rect l="l" t="t" r="r" b="b"/>
            <a:pathLst>
              <a:path w="16105" h="15004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" name="CustomShape 173"/>
          <p:cNvSpPr/>
          <p:nvPr/>
        </p:nvSpPr>
        <p:spPr>
          <a:xfrm>
            <a:off x="0" y="1351080"/>
            <a:ext cx="496080" cy="512640"/>
          </a:xfrm>
          <a:custGeom>
            <a:avLst/>
            <a:gdLst/>
            <a:ahLst/>
            <a:cxnLst/>
            <a:rect l="l" t="t" r="r" b="b"/>
            <a:pathLst>
              <a:path w="13133" h="13573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" name="CustomShape 174"/>
          <p:cNvSpPr/>
          <p:nvPr/>
        </p:nvSpPr>
        <p:spPr>
          <a:xfrm>
            <a:off x="11599200" y="238680"/>
            <a:ext cx="694440" cy="717840"/>
          </a:xfrm>
          <a:custGeom>
            <a:avLst/>
            <a:gdLst/>
            <a:ahLst/>
            <a:cxnLst/>
            <a:rect l="l" t="t" r="r" b="b"/>
            <a:pathLst>
              <a:path w="18378" h="19002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1" name="CustomShape 175"/>
          <p:cNvSpPr/>
          <p:nvPr/>
        </p:nvSpPr>
        <p:spPr>
          <a:xfrm>
            <a:off x="933840" y="6076800"/>
            <a:ext cx="672120" cy="533520"/>
          </a:xfrm>
          <a:custGeom>
            <a:avLst/>
            <a:gdLst/>
            <a:ahLst/>
            <a:cxnLst/>
            <a:rect l="l" t="t" r="r" b="b"/>
            <a:pathLst>
              <a:path w="17792" h="14124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" name="CustomShape 176"/>
          <p:cNvSpPr/>
          <p:nvPr/>
        </p:nvSpPr>
        <p:spPr>
          <a:xfrm>
            <a:off x="345240" y="-114840"/>
            <a:ext cx="626400" cy="588960"/>
          </a:xfrm>
          <a:custGeom>
            <a:avLst/>
            <a:gdLst/>
            <a:ahLst/>
            <a:cxnLst/>
            <a:rect l="l" t="t" r="r" b="b"/>
            <a:pathLst>
              <a:path w="16581" h="1559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" name="CustomShape 177"/>
          <p:cNvSpPr/>
          <p:nvPr/>
        </p:nvSpPr>
        <p:spPr>
          <a:xfrm>
            <a:off x="-46800" y="5434200"/>
            <a:ext cx="452160" cy="533520"/>
          </a:xfrm>
          <a:custGeom>
            <a:avLst/>
            <a:gdLst/>
            <a:ahLst/>
            <a:cxnLst/>
            <a:rect l="l" t="t" r="r" b="b"/>
            <a:pathLst>
              <a:path w="9391" h="11079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4" name="CustomShape 178"/>
          <p:cNvSpPr/>
          <p:nvPr/>
        </p:nvSpPr>
        <p:spPr>
          <a:xfrm>
            <a:off x="961560" y="6663960"/>
            <a:ext cx="616680" cy="236520"/>
          </a:xfrm>
          <a:custGeom>
            <a:avLst/>
            <a:gdLst/>
            <a:ahLst/>
            <a:cxnLst/>
            <a:rect l="l" t="t" r="r" b="b"/>
            <a:pathLst>
              <a:path w="16325" h="6274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" name="CustomShape 179"/>
          <p:cNvSpPr/>
          <p:nvPr/>
        </p:nvSpPr>
        <p:spPr>
          <a:xfrm>
            <a:off x="-324000" y="72360"/>
            <a:ext cx="785880" cy="551520"/>
          </a:xfrm>
          <a:custGeom>
            <a:avLst/>
            <a:gdLst/>
            <a:ahLst/>
            <a:cxnLst/>
            <a:rect l="l" t="t" r="r" b="b"/>
            <a:pathLst>
              <a:path w="20800" h="1460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" name="CustomShape 180"/>
          <p:cNvSpPr/>
          <p:nvPr/>
        </p:nvSpPr>
        <p:spPr>
          <a:xfrm>
            <a:off x="10456200" y="-134640"/>
            <a:ext cx="516600" cy="544680"/>
          </a:xfrm>
          <a:custGeom>
            <a:avLst/>
            <a:gdLst/>
            <a:ahLst/>
            <a:cxnLst/>
            <a:rect l="l" t="t" r="r" b="b"/>
            <a:pathLst>
              <a:path w="13683" h="14417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" name="CustomShape 181"/>
          <p:cNvSpPr/>
          <p:nvPr/>
        </p:nvSpPr>
        <p:spPr>
          <a:xfrm>
            <a:off x="-51480" y="772200"/>
            <a:ext cx="396000" cy="280800"/>
          </a:xfrm>
          <a:custGeom>
            <a:avLst/>
            <a:gdLst/>
            <a:ahLst/>
            <a:cxnLst/>
            <a:rect l="l" t="t" r="r" b="b"/>
            <a:pathLst>
              <a:path w="10492" h="7447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" name="CustomShape 182"/>
          <p:cNvSpPr/>
          <p:nvPr/>
        </p:nvSpPr>
        <p:spPr>
          <a:xfrm>
            <a:off x="1871640" y="15480"/>
            <a:ext cx="383760" cy="244800"/>
          </a:xfrm>
          <a:custGeom>
            <a:avLst/>
            <a:gdLst/>
            <a:ahLst/>
            <a:cxnLst/>
            <a:rect l="l" t="t" r="r" b="b"/>
            <a:pathLst>
              <a:path w="10162" h="6494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" name="CustomShape 183"/>
          <p:cNvSpPr/>
          <p:nvPr/>
        </p:nvSpPr>
        <p:spPr>
          <a:xfrm>
            <a:off x="1274760" y="-76320"/>
            <a:ext cx="430920" cy="428040"/>
          </a:xfrm>
          <a:custGeom>
            <a:avLst/>
            <a:gdLst/>
            <a:ahLst/>
            <a:cxnLst/>
            <a:rect l="l" t="t" r="r" b="b"/>
            <a:pathLst>
              <a:path w="11409" h="11336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0" name="CustomShape 184"/>
          <p:cNvSpPr/>
          <p:nvPr/>
        </p:nvSpPr>
        <p:spPr>
          <a:xfrm>
            <a:off x="1777680" y="6238080"/>
            <a:ext cx="408600" cy="512640"/>
          </a:xfrm>
          <a:custGeom>
            <a:avLst/>
            <a:gdLst/>
            <a:ahLst/>
            <a:cxnLst/>
            <a:rect l="l" t="t" r="r" b="b"/>
            <a:pathLst>
              <a:path w="10822" h="13574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1" name="CustomShape 185"/>
          <p:cNvSpPr/>
          <p:nvPr/>
        </p:nvSpPr>
        <p:spPr>
          <a:xfrm>
            <a:off x="122040" y="6070680"/>
            <a:ext cx="554400" cy="545760"/>
          </a:xfrm>
          <a:custGeom>
            <a:avLst/>
            <a:gdLst/>
            <a:ahLst/>
            <a:cxnLst/>
            <a:rect l="l" t="t" r="r" b="b"/>
            <a:pathLst>
              <a:path w="14674" h="14454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2" name="CustomShape 186"/>
          <p:cNvSpPr/>
          <p:nvPr/>
        </p:nvSpPr>
        <p:spPr>
          <a:xfrm>
            <a:off x="2034360" y="6548400"/>
            <a:ext cx="520920" cy="384840"/>
          </a:xfrm>
          <a:custGeom>
            <a:avLst/>
            <a:gdLst/>
            <a:ahLst/>
            <a:cxnLst/>
            <a:rect l="l" t="t" r="r" b="b"/>
            <a:pathLst>
              <a:path w="13793" h="10199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3" name="CustomShape 187"/>
          <p:cNvSpPr/>
          <p:nvPr/>
        </p:nvSpPr>
        <p:spPr>
          <a:xfrm>
            <a:off x="3600" y="6533640"/>
            <a:ext cx="239400" cy="497160"/>
          </a:xfrm>
          <a:custGeom>
            <a:avLst/>
            <a:gdLst/>
            <a:ahLst/>
            <a:cxnLst/>
            <a:rect l="l" t="t" r="r" b="b"/>
            <a:pathLst>
              <a:path w="6347" h="13169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" name="CustomShape 188"/>
          <p:cNvSpPr/>
          <p:nvPr/>
        </p:nvSpPr>
        <p:spPr>
          <a:xfrm rot="1920600">
            <a:off x="10967400" y="833400"/>
            <a:ext cx="668160" cy="566640"/>
          </a:xfrm>
          <a:custGeom>
            <a:avLst/>
            <a:gdLst/>
            <a:ahLst/>
            <a:cxnLst/>
            <a:rect l="l" t="t" r="r" b="b"/>
            <a:pathLst>
              <a:path w="17681" h="15004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" name="CustomShape 189"/>
          <p:cNvSpPr/>
          <p:nvPr/>
        </p:nvSpPr>
        <p:spPr>
          <a:xfrm>
            <a:off x="462600" y="5418720"/>
            <a:ext cx="639000" cy="451440"/>
          </a:xfrm>
          <a:custGeom>
            <a:avLst/>
            <a:gdLst/>
            <a:ahLst/>
            <a:cxnLst/>
            <a:rect l="l" t="t" r="r" b="b"/>
            <a:pathLst>
              <a:path w="16911" h="11959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" name="CustomShape 190"/>
          <p:cNvSpPr/>
          <p:nvPr/>
        </p:nvSpPr>
        <p:spPr>
          <a:xfrm rot="16200000">
            <a:off x="10661400" y="423000"/>
            <a:ext cx="372600" cy="476640"/>
          </a:xfrm>
          <a:custGeom>
            <a:avLst/>
            <a:gdLst/>
            <a:ahLst/>
            <a:cxnLst/>
            <a:rect l="l" t="t" r="r" b="b"/>
            <a:pathLst>
              <a:path w="9868" h="1262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" name="CustomShape 191"/>
          <p:cNvSpPr/>
          <p:nvPr/>
        </p:nvSpPr>
        <p:spPr>
          <a:xfrm>
            <a:off x="11735640" y="1053720"/>
            <a:ext cx="502920" cy="568080"/>
          </a:xfrm>
          <a:custGeom>
            <a:avLst/>
            <a:gdLst/>
            <a:ahLst/>
            <a:cxnLst/>
            <a:rect l="l" t="t" r="r" b="b"/>
            <a:pathLst>
              <a:path w="13316" h="15041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8" name="CustomShape 192"/>
          <p:cNvSpPr/>
          <p:nvPr/>
        </p:nvSpPr>
        <p:spPr>
          <a:xfrm>
            <a:off x="345240" y="6610680"/>
            <a:ext cx="514080" cy="343440"/>
          </a:xfrm>
          <a:custGeom>
            <a:avLst/>
            <a:gdLst/>
            <a:ahLst/>
            <a:cxnLst/>
            <a:rect l="l" t="t" r="r" b="b"/>
            <a:pathLst>
              <a:path w="13610" h="9098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9" name="CustomShape 193"/>
          <p:cNvSpPr/>
          <p:nvPr/>
        </p:nvSpPr>
        <p:spPr>
          <a:xfrm>
            <a:off x="11599200" y="1535040"/>
            <a:ext cx="232560" cy="249120"/>
          </a:xfrm>
          <a:custGeom>
            <a:avLst/>
            <a:gdLst/>
            <a:ahLst/>
            <a:cxnLst/>
            <a:rect l="l" t="t" r="r" b="b"/>
            <a:pathLst>
              <a:path w="6164" h="6604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0" name="PlaceHolder 19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281" name="PlaceHolder 19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6;p1" descr="Picture 7"/>
          <p:cNvPicPr/>
          <p:nvPr/>
        </p:nvPicPr>
        <p:blipFill>
          <a:blip r:embed="rId14"/>
          <a:stretch/>
        </p:blipFill>
        <p:spPr>
          <a:xfrm>
            <a:off x="10154880" y="6358680"/>
            <a:ext cx="1591200" cy="333000"/>
          </a:xfrm>
          <a:prstGeom prst="rect">
            <a:avLst/>
          </a:prstGeom>
          <a:ln>
            <a:noFill/>
          </a:ln>
        </p:spPr>
      </p:pic>
      <p:pic>
        <p:nvPicPr>
          <p:cNvPr id="319" name="Google Shape;7;p1" descr="Picture 8"/>
          <p:cNvPicPr/>
          <p:nvPr/>
        </p:nvPicPr>
        <p:blipFill>
          <a:blip r:embed="rId15"/>
          <a:stretch/>
        </p:blipFill>
        <p:spPr>
          <a:xfrm>
            <a:off x="0" y="353880"/>
            <a:ext cx="12191400" cy="6519960"/>
          </a:xfrm>
          <a:prstGeom prst="rect">
            <a:avLst/>
          </a:prstGeom>
          <a:ln>
            <a:noFill/>
          </a:ln>
        </p:spPr>
      </p:pic>
      <p:sp>
        <p:nvSpPr>
          <p:cNvPr id="320" name="CustomShape 1" hidden="1"/>
          <p:cNvSpPr/>
          <p:nvPr/>
        </p:nvSpPr>
        <p:spPr>
          <a:xfrm>
            <a:off x="262800" y="377640"/>
            <a:ext cx="6210720" cy="202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6600" b="1" strike="noStrike" spc="-1">
                <a:solidFill>
                  <a:srgbClr val="D7DD3B"/>
                </a:solidFill>
                <a:latin typeface="Tahoma"/>
                <a:ea typeface="Tahoma"/>
              </a:rPr>
              <a:t>presentation TITLE</a:t>
            </a:r>
            <a:endParaRPr lang="pt-BR" sz="6600" b="0" strike="noStrike" spc="-1">
              <a:latin typeface="Arial"/>
            </a:endParaRPr>
          </a:p>
        </p:txBody>
      </p:sp>
      <p:pic>
        <p:nvPicPr>
          <p:cNvPr id="321" name="Google Shape;176;p29" descr="Picture 7"/>
          <p:cNvPicPr/>
          <p:nvPr/>
        </p:nvPicPr>
        <p:blipFill>
          <a:blip r:embed="rId14"/>
          <a:stretch/>
        </p:blipFill>
        <p:spPr>
          <a:xfrm>
            <a:off x="10154880" y="6358680"/>
            <a:ext cx="1591200" cy="333000"/>
          </a:xfrm>
          <a:prstGeom prst="rect">
            <a:avLst/>
          </a:prstGeom>
          <a:ln>
            <a:noFill/>
          </a:ln>
        </p:spPr>
      </p:pic>
      <p:pic>
        <p:nvPicPr>
          <p:cNvPr id="322" name="Google Shape;177;p29" descr="Picture 8"/>
          <p:cNvPicPr/>
          <p:nvPr/>
        </p:nvPicPr>
        <p:blipFill>
          <a:blip r:embed="rId16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pic>
        <p:nvPicPr>
          <p:cNvPr id="323" name="Google Shape;180;p29" descr="Picture 9"/>
          <p:cNvPicPr/>
          <p:nvPr/>
        </p:nvPicPr>
        <p:blipFill>
          <a:blip r:embed="rId17"/>
          <a:stretch/>
        </p:blipFill>
        <p:spPr>
          <a:xfrm>
            <a:off x="10149480" y="6356520"/>
            <a:ext cx="1596600" cy="337320"/>
          </a:xfrm>
          <a:prstGeom prst="rect">
            <a:avLst/>
          </a:prstGeom>
          <a:ln>
            <a:noFill/>
          </a:ln>
        </p:spPr>
      </p:pic>
      <p:pic>
        <p:nvPicPr>
          <p:cNvPr id="324" name="Google Shape;181;p29" descr="Picture 4"/>
          <p:cNvPicPr/>
          <p:nvPr/>
        </p:nvPicPr>
        <p:blipFill>
          <a:blip r:embed="rId18"/>
          <a:stretch/>
        </p:blipFill>
        <p:spPr>
          <a:xfrm>
            <a:off x="0" y="3784320"/>
            <a:ext cx="4493160" cy="3055320"/>
          </a:xfrm>
          <a:prstGeom prst="rect">
            <a:avLst/>
          </a:prstGeom>
          <a:ln>
            <a:noFill/>
          </a:ln>
        </p:spPr>
      </p:pic>
      <p:sp>
        <p:nvSpPr>
          <p:cNvPr id="325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32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roup 1"/>
          <p:cNvGrpSpPr/>
          <p:nvPr/>
        </p:nvGrpSpPr>
        <p:grpSpPr>
          <a:xfrm>
            <a:off x="0" y="0"/>
            <a:ext cx="12191400" cy="6857280"/>
            <a:chOff x="0" y="0"/>
            <a:chExt cx="12191400" cy="6857280"/>
          </a:xfrm>
        </p:grpSpPr>
        <p:sp>
          <p:nvSpPr>
            <p:cNvPr id="364" name="CustomShape 2"/>
            <p:cNvSpPr/>
            <p:nvPr/>
          </p:nvSpPr>
          <p:spPr>
            <a:xfrm>
              <a:off x="0" y="0"/>
              <a:ext cx="12191400" cy="6857280"/>
            </a:xfrm>
            <a:custGeom>
              <a:avLst/>
              <a:gdLst/>
              <a:ahLst/>
              <a:cxnLst/>
              <a:rect l="l" t="t" r="r" b="b"/>
              <a:pathLst>
                <a:path w="281716" h="158465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5" name="CustomShape 3"/>
            <p:cNvSpPr/>
            <p:nvPr/>
          </p:nvSpPr>
          <p:spPr>
            <a:xfrm>
              <a:off x="0" y="673236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6" name="CustomShape 4"/>
            <p:cNvSpPr/>
            <p:nvPr/>
          </p:nvSpPr>
          <p:spPr>
            <a:xfrm>
              <a:off x="0" y="660852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7" name="CustomShape 5"/>
            <p:cNvSpPr/>
            <p:nvPr/>
          </p:nvSpPr>
          <p:spPr>
            <a:xfrm>
              <a:off x="0" y="648324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8" name="CustomShape 6"/>
            <p:cNvSpPr/>
            <p:nvPr/>
          </p:nvSpPr>
          <p:spPr>
            <a:xfrm>
              <a:off x="0" y="635940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9" name="CustomShape 7"/>
            <p:cNvSpPr/>
            <p:nvPr/>
          </p:nvSpPr>
          <p:spPr>
            <a:xfrm>
              <a:off x="0" y="623412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0" name="CustomShape 8"/>
            <p:cNvSpPr/>
            <p:nvPr/>
          </p:nvSpPr>
          <p:spPr>
            <a:xfrm>
              <a:off x="0" y="611028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1" name="CustomShape 9"/>
            <p:cNvSpPr/>
            <p:nvPr/>
          </p:nvSpPr>
          <p:spPr>
            <a:xfrm>
              <a:off x="0" y="598464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2" name="CustomShape 10"/>
            <p:cNvSpPr/>
            <p:nvPr/>
          </p:nvSpPr>
          <p:spPr>
            <a:xfrm>
              <a:off x="0" y="586116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3" name="CustomShape 11"/>
            <p:cNvSpPr/>
            <p:nvPr/>
          </p:nvSpPr>
          <p:spPr>
            <a:xfrm>
              <a:off x="0" y="573552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4" name="CustomShape 12"/>
            <p:cNvSpPr/>
            <p:nvPr/>
          </p:nvSpPr>
          <p:spPr>
            <a:xfrm>
              <a:off x="0" y="561168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5" name="CustomShape 13"/>
            <p:cNvSpPr/>
            <p:nvPr/>
          </p:nvSpPr>
          <p:spPr>
            <a:xfrm>
              <a:off x="0" y="548640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6" name="CustomShape 14"/>
            <p:cNvSpPr/>
            <p:nvPr/>
          </p:nvSpPr>
          <p:spPr>
            <a:xfrm>
              <a:off x="0" y="536076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7" name="CustomShape 15"/>
            <p:cNvSpPr/>
            <p:nvPr/>
          </p:nvSpPr>
          <p:spPr>
            <a:xfrm>
              <a:off x="0" y="523692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8" name="CustomShape 16"/>
            <p:cNvSpPr/>
            <p:nvPr/>
          </p:nvSpPr>
          <p:spPr>
            <a:xfrm>
              <a:off x="0" y="511164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9" name="CustomShape 17"/>
            <p:cNvSpPr/>
            <p:nvPr/>
          </p:nvSpPr>
          <p:spPr>
            <a:xfrm>
              <a:off x="0" y="498780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0" name="CustomShape 18"/>
            <p:cNvSpPr/>
            <p:nvPr/>
          </p:nvSpPr>
          <p:spPr>
            <a:xfrm>
              <a:off x="0" y="486252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1" name="CustomShape 19"/>
            <p:cNvSpPr/>
            <p:nvPr/>
          </p:nvSpPr>
          <p:spPr>
            <a:xfrm>
              <a:off x="0" y="473868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2" name="CustomShape 20"/>
            <p:cNvSpPr/>
            <p:nvPr/>
          </p:nvSpPr>
          <p:spPr>
            <a:xfrm>
              <a:off x="0" y="461304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3" name="CustomShape 21"/>
            <p:cNvSpPr/>
            <p:nvPr/>
          </p:nvSpPr>
          <p:spPr>
            <a:xfrm>
              <a:off x="0" y="448956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4" name="CustomShape 22"/>
            <p:cNvSpPr/>
            <p:nvPr/>
          </p:nvSpPr>
          <p:spPr>
            <a:xfrm>
              <a:off x="0" y="436392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5" name="CustomShape 23"/>
            <p:cNvSpPr/>
            <p:nvPr/>
          </p:nvSpPr>
          <p:spPr>
            <a:xfrm>
              <a:off x="0" y="424008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6" name="CustomShape 24"/>
            <p:cNvSpPr/>
            <p:nvPr/>
          </p:nvSpPr>
          <p:spPr>
            <a:xfrm>
              <a:off x="0" y="411480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7" name="CustomShape 25"/>
            <p:cNvSpPr/>
            <p:nvPr/>
          </p:nvSpPr>
          <p:spPr>
            <a:xfrm>
              <a:off x="0" y="398916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8" name="CustomShape 26"/>
            <p:cNvSpPr/>
            <p:nvPr/>
          </p:nvSpPr>
          <p:spPr>
            <a:xfrm>
              <a:off x="0" y="386568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9" name="CustomShape 27"/>
            <p:cNvSpPr/>
            <p:nvPr/>
          </p:nvSpPr>
          <p:spPr>
            <a:xfrm>
              <a:off x="0" y="374004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0" name="CustomShape 28"/>
            <p:cNvSpPr/>
            <p:nvPr/>
          </p:nvSpPr>
          <p:spPr>
            <a:xfrm>
              <a:off x="0" y="361620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1" name="CustomShape 29"/>
            <p:cNvSpPr/>
            <p:nvPr/>
          </p:nvSpPr>
          <p:spPr>
            <a:xfrm>
              <a:off x="0" y="349092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2" name="CustomShape 30"/>
            <p:cNvSpPr/>
            <p:nvPr/>
          </p:nvSpPr>
          <p:spPr>
            <a:xfrm>
              <a:off x="0" y="336708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3" name="CustomShape 31"/>
            <p:cNvSpPr/>
            <p:nvPr/>
          </p:nvSpPr>
          <p:spPr>
            <a:xfrm>
              <a:off x="0" y="324180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4" name="CustomShape 32"/>
            <p:cNvSpPr/>
            <p:nvPr/>
          </p:nvSpPr>
          <p:spPr>
            <a:xfrm>
              <a:off x="0" y="311796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5" name="CustomShape 33"/>
            <p:cNvSpPr/>
            <p:nvPr/>
          </p:nvSpPr>
          <p:spPr>
            <a:xfrm>
              <a:off x="0" y="299232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6" name="CustomShape 34"/>
            <p:cNvSpPr/>
            <p:nvPr/>
          </p:nvSpPr>
          <p:spPr>
            <a:xfrm>
              <a:off x="0" y="286848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7" name="CustomShape 35"/>
            <p:cNvSpPr/>
            <p:nvPr/>
          </p:nvSpPr>
          <p:spPr>
            <a:xfrm>
              <a:off x="0" y="274320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8" name="CustomShape 36"/>
            <p:cNvSpPr/>
            <p:nvPr/>
          </p:nvSpPr>
          <p:spPr>
            <a:xfrm>
              <a:off x="0" y="261792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9" name="CustomShape 37"/>
            <p:cNvSpPr/>
            <p:nvPr/>
          </p:nvSpPr>
          <p:spPr>
            <a:xfrm>
              <a:off x="0" y="249408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0" name="CustomShape 38"/>
            <p:cNvSpPr/>
            <p:nvPr/>
          </p:nvSpPr>
          <p:spPr>
            <a:xfrm>
              <a:off x="0" y="236844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1" name="CustomShape 39"/>
            <p:cNvSpPr/>
            <p:nvPr/>
          </p:nvSpPr>
          <p:spPr>
            <a:xfrm>
              <a:off x="0" y="224460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2" name="CustomShape 40"/>
            <p:cNvSpPr/>
            <p:nvPr/>
          </p:nvSpPr>
          <p:spPr>
            <a:xfrm>
              <a:off x="0" y="211932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3" name="CustomShape 41"/>
            <p:cNvSpPr/>
            <p:nvPr/>
          </p:nvSpPr>
          <p:spPr>
            <a:xfrm>
              <a:off x="0" y="199548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4" name="CustomShape 42"/>
            <p:cNvSpPr/>
            <p:nvPr/>
          </p:nvSpPr>
          <p:spPr>
            <a:xfrm>
              <a:off x="0" y="187020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5" name="CustomShape 43"/>
            <p:cNvSpPr/>
            <p:nvPr/>
          </p:nvSpPr>
          <p:spPr>
            <a:xfrm>
              <a:off x="0" y="174636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6" name="CustomShape 44"/>
            <p:cNvSpPr/>
            <p:nvPr/>
          </p:nvSpPr>
          <p:spPr>
            <a:xfrm>
              <a:off x="0" y="162072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7" name="CustomShape 45"/>
            <p:cNvSpPr/>
            <p:nvPr/>
          </p:nvSpPr>
          <p:spPr>
            <a:xfrm>
              <a:off x="0" y="149688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8" name="CustomShape 46"/>
            <p:cNvSpPr/>
            <p:nvPr/>
          </p:nvSpPr>
          <p:spPr>
            <a:xfrm>
              <a:off x="0" y="137160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9" name="CustomShape 47"/>
            <p:cNvSpPr/>
            <p:nvPr/>
          </p:nvSpPr>
          <p:spPr>
            <a:xfrm>
              <a:off x="0" y="124632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0" name="CustomShape 48"/>
            <p:cNvSpPr/>
            <p:nvPr/>
          </p:nvSpPr>
          <p:spPr>
            <a:xfrm>
              <a:off x="0" y="112248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1" name="CustomShape 49"/>
            <p:cNvSpPr/>
            <p:nvPr/>
          </p:nvSpPr>
          <p:spPr>
            <a:xfrm>
              <a:off x="0" y="99684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2" name="CustomShape 50"/>
            <p:cNvSpPr/>
            <p:nvPr/>
          </p:nvSpPr>
          <p:spPr>
            <a:xfrm>
              <a:off x="0" y="87300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3" name="CustomShape 51"/>
            <p:cNvSpPr/>
            <p:nvPr/>
          </p:nvSpPr>
          <p:spPr>
            <a:xfrm>
              <a:off x="0" y="74772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4" name="CustomShape 52"/>
            <p:cNvSpPr/>
            <p:nvPr/>
          </p:nvSpPr>
          <p:spPr>
            <a:xfrm>
              <a:off x="0" y="62388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5" name="CustomShape 53"/>
            <p:cNvSpPr/>
            <p:nvPr/>
          </p:nvSpPr>
          <p:spPr>
            <a:xfrm>
              <a:off x="0" y="49860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6" name="CustomShape 54"/>
            <p:cNvSpPr/>
            <p:nvPr/>
          </p:nvSpPr>
          <p:spPr>
            <a:xfrm>
              <a:off x="0" y="37476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7" name="CustomShape 55"/>
            <p:cNvSpPr/>
            <p:nvPr/>
          </p:nvSpPr>
          <p:spPr>
            <a:xfrm>
              <a:off x="0" y="24912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8" name="CustomShape 56"/>
            <p:cNvSpPr/>
            <p:nvPr/>
          </p:nvSpPr>
          <p:spPr>
            <a:xfrm>
              <a:off x="0" y="12528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9" name="CustomShape 57"/>
            <p:cNvSpPr/>
            <p:nvPr/>
          </p:nvSpPr>
          <p:spPr>
            <a:xfrm>
              <a:off x="120664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0" name="CustomShape 58"/>
            <p:cNvSpPr/>
            <p:nvPr/>
          </p:nvSpPr>
          <p:spPr>
            <a:xfrm>
              <a:off x="119412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1" name="CustomShape 59"/>
            <p:cNvSpPr/>
            <p:nvPr/>
          </p:nvSpPr>
          <p:spPr>
            <a:xfrm>
              <a:off x="118141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2" name="CustomShape 60"/>
            <p:cNvSpPr/>
            <p:nvPr/>
          </p:nvSpPr>
          <p:spPr>
            <a:xfrm>
              <a:off x="116888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3" name="CustomShape 61"/>
            <p:cNvSpPr/>
            <p:nvPr/>
          </p:nvSpPr>
          <p:spPr>
            <a:xfrm>
              <a:off x="115632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4" name="CustomShape 62"/>
            <p:cNvSpPr/>
            <p:nvPr/>
          </p:nvSpPr>
          <p:spPr>
            <a:xfrm>
              <a:off x="114379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5" name="CustomShape 63"/>
            <p:cNvSpPr/>
            <p:nvPr/>
          </p:nvSpPr>
          <p:spPr>
            <a:xfrm>
              <a:off x="113122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6" name="CustomShape 64"/>
            <p:cNvSpPr/>
            <p:nvPr/>
          </p:nvSpPr>
          <p:spPr>
            <a:xfrm>
              <a:off x="111870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7" name="CustomShape 65"/>
            <p:cNvSpPr/>
            <p:nvPr/>
          </p:nvSpPr>
          <p:spPr>
            <a:xfrm>
              <a:off x="110599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8" name="CustomShape 66"/>
            <p:cNvSpPr/>
            <p:nvPr/>
          </p:nvSpPr>
          <p:spPr>
            <a:xfrm>
              <a:off x="109346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9" name="CustomShape 67"/>
            <p:cNvSpPr/>
            <p:nvPr/>
          </p:nvSpPr>
          <p:spPr>
            <a:xfrm>
              <a:off x="108093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0" name="CustomShape 68"/>
            <p:cNvSpPr/>
            <p:nvPr/>
          </p:nvSpPr>
          <p:spPr>
            <a:xfrm>
              <a:off x="106837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1" name="CustomShape 69"/>
            <p:cNvSpPr/>
            <p:nvPr/>
          </p:nvSpPr>
          <p:spPr>
            <a:xfrm>
              <a:off x="105584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2" name="CustomShape 70"/>
            <p:cNvSpPr/>
            <p:nvPr/>
          </p:nvSpPr>
          <p:spPr>
            <a:xfrm>
              <a:off x="104331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3" name="CustomShape 71"/>
            <p:cNvSpPr/>
            <p:nvPr/>
          </p:nvSpPr>
          <p:spPr>
            <a:xfrm>
              <a:off x="103060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4" name="CustomShape 72"/>
            <p:cNvSpPr/>
            <p:nvPr/>
          </p:nvSpPr>
          <p:spPr>
            <a:xfrm>
              <a:off x="101804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5" name="CustomShape 73"/>
            <p:cNvSpPr/>
            <p:nvPr/>
          </p:nvSpPr>
          <p:spPr>
            <a:xfrm>
              <a:off x="100551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6" name="CustomShape 74"/>
            <p:cNvSpPr/>
            <p:nvPr/>
          </p:nvSpPr>
          <p:spPr>
            <a:xfrm>
              <a:off x="99298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7" name="CustomShape 75"/>
            <p:cNvSpPr/>
            <p:nvPr/>
          </p:nvSpPr>
          <p:spPr>
            <a:xfrm>
              <a:off x="98042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8" name="CustomShape 76"/>
            <p:cNvSpPr/>
            <p:nvPr/>
          </p:nvSpPr>
          <p:spPr>
            <a:xfrm>
              <a:off x="96771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9" name="CustomShape 77"/>
            <p:cNvSpPr/>
            <p:nvPr/>
          </p:nvSpPr>
          <p:spPr>
            <a:xfrm>
              <a:off x="95518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0" name="CustomShape 78"/>
            <p:cNvSpPr/>
            <p:nvPr/>
          </p:nvSpPr>
          <p:spPr>
            <a:xfrm>
              <a:off x="94266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1" name="CustomShape 79"/>
            <p:cNvSpPr/>
            <p:nvPr/>
          </p:nvSpPr>
          <p:spPr>
            <a:xfrm>
              <a:off x="93009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2" name="CustomShape 80"/>
            <p:cNvSpPr/>
            <p:nvPr/>
          </p:nvSpPr>
          <p:spPr>
            <a:xfrm>
              <a:off x="91756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3" name="CustomShape 81"/>
            <p:cNvSpPr/>
            <p:nvPr/>
          </p:nvSpPr>
          <p:spPr>
            <a:xfrm>
              <a:off x="90504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4" name="CustomShape 82"/>
            <p:cNvSpPr/>
            <p:nvPr/>
          </p:nvSpPr>
          <p:spPr>
            <a:xfrm>
              <a:off x="89233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5" name="CustomShape 83"/>
            <p:cNvSpPr/>
            <p:nvPr/>
          </p:nvSpPr>
          <p:spPr>
            <a:xfrm>
              <a:off x="87980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6" name="CustomShape 84"/>
            <p:cNvSpPr/>
            <p:nvPr/>
          </p:nvSpPr>
          <p:spPr>
            <a:xfrm>
              <a:off x="86724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7" name="CustomShape 85"/>
            <p:cNvSpPr/>
            <p:nvPr/>
          </p:nvSpPr>
          <p:spPr>
            <a:xfrm>
              <a:off x="85471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8" name="CustomShape 86"/>
            <p:cNvSpPr/>
            <p:nvPr/>
          </p:nvSpPr>
          <p:spPr>
            <a:xfrm>
              <a:off x="84214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9" name="CustomShape 87"/>
            <p:cNvSpPr/>
            <p:nvPr/>
          </p:nvSpPr>
          <p:spPr>
            <a:xfrm>
              <a:off x="82962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0" name="CustomShape 88"/>
            <p:cNvSpPr/>
            <p:nvPr/>
          </p:nvSpPr>
          <p:spPr>
            <a:xfrm>
              <a:off x="81691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1" name="CustomShape 89"/>
            <p:cNvSpPr/>
            <p:nvPr/>
          </p:nvSpPr>
          <p:spPr>
            <a:xfrm>
              <a:off x="80438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2" name="CustomShape 90"/>
            <p:cNvSpPr/>
            <p:nvPr/>
          </p:nvSpPr>
          <p:spPr>
            <a:xfrm>
              <a:off x="79185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3" name="CustomShape 91"/>
            <p:cNvSpPr/>
            <p:nvPr/>
          </p:nvSpPr>
          <p:spPr>
            <a:xfrm>
              <a:off x="77929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4" name="CustomShape 92"/>
            <p:cNvSpPr/>
            <p:nvPr/>
          </p:nvSpPr>
          <p:spPr>
            <a:xfrm>
              <a:off x="76676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5" name="CustomShape 93"/>
            <p:cNvSpPr/>
            <p:nvPr/>
          </p:nvSpPr>
          <p:spPr>
            <a:xfrm>
              <a:off x="75420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6" name="CustomShape 94"/>
            <p:cNvSpPr/>
            <p:nvPr/>
          </p:nvSpPr>
          <p:spPr>
            <a:xfrm>
              <a:off x="74152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7" name="CustomShape 95"/>
            <p:cNvSpPr/>
            <p:nvPr/>
          </p:nvSpPr>
          <p:spPr>
            <a:xfrm>
              <a:off x="72896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8" name="CustomShape 96"/>
            <p:cNvSpPr/>
            <p:nvPr/>
          </p:nvSpPr>
          <p:spPr>
            <a:xfrm>
              <a:off x="71643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9" name="CustomShape 97"/>
            <p:cNvSpPr/>
            <p:nvPr/>
          </p:nvSpPr>
          <p:spPr>
            <a:xfrm>
              <a:off x="70390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0" name="CustomShape 98"/>
            <p:cNvSpPr/>
            <p:nvPr/>
          </p:nvSpPr>
          <p:spPr>
            <a:xfrm>
              <a:off x="69134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1" name="CustomShape 99"/>
            <p:cNvSpPr/>
            <p:nvPr/>
          </p:nvSpPr>
          <p:spPr>
            <a:xfrm>
              <a:off x="67863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2" name="CustomShape 100"/>
            <p:cNvSpPr/>
            <p:nvPr/>
          </p:nvSpPr>
          <p:spPr>
            <a:xfrm>
              <a:off x="66610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3" name="CustomShape 101"/>
            <p:cNvSpPr/>
            <p:nvPr/>
          </p:nvSpPr>
          <p:spPr>
            <a:xfrm>
              <a:off x="65358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4" name="CustomShape 102"/>
            <p:cNvSpPr/>
            <p:nvPr/>
          </p:nvSpPr>
          <p:spPr>
            <a:xfrm>
              <a:off x="64101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5" name="CustomShape 103"/>
            <p:cNvSpPr/>
            <p:nvPr/>
          </p:nvSpPr>
          <p:spPr>
            <a:xfrm>
              <a:off x="62848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6" name="CustomShape 104"/>
            <p:cNvSpPr/>
            <p:nvPr/>
          </p:nvSpPr>
          <p:spPr>
            <a:xfrm>
              <a:off x="61596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7" name="CustomShape 105"/>
            <p:cNvSpPr/>
            <p:nvPr/>
          </p:nvSpPr>
          <p:spPr>
            <a:xfrm>
              <a:off x="60325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8" name="CustomShape 106"/>
            <p:cNvSpPr/>
            <p:nvPr/>
          </p:nvSpPr>
          <p:spPr>
            <a:xfrm>
              <a:off x="59068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9" name="CustomShape 107"/>
            <p:cNvSpPr/>
            <p:nvPr/>
          </p:nvSpPr>
          <p:spPr>
            <a:xfrm>
              <a:off x="57816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0" name="CustomShape 108"/>
            <p:cNvSpPr/>
            <p:nvPr/>
          </p:nvSpPr>
          <p:spPr>
            <a:xfrm>
              <a:off x="56563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1" name="CustomShape 109"/>
            <p:cNvSpPr/>
            <p:nvPr/>
          </p:nvSpPr>
          <p:spPr>
            <a:xfrm>
              <a:off x="55306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2" name="CustomShape 110"/>
            <p:cNvSpPr/>
            <p:nvPr/>
          </p:nvSpPr>
          <p:spPr>
            <a:xfrm>
              <a:off x="54054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3" name="CustomShape 111"/>
            <p:cNvSpPr/>
            <p:nvPr/>
          </p:nvSpPr>
          <p:spPr>
            <a:xfrm>
              <a:off x="52783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4" name="CustomShape 112"/>
            <p:cNvSpPr/>
            <p:nvPr/>
          </p:nvSpPr>
          <p:spPr>
            <a:xfrm>
              <a:off x="51530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5" name="CustomShape 113"/>
            <p:cNvSpPr/>
            <p:nvPr/>
          </p:nvSpPr>
          <p:spPr>
            <a:xfrm>
              <a:off x="50277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6" name="CustomShape 114"/>
            <p:cNvSpPr/>
            <p:nvPr/>
          </p:nvSpPr>
          <p:spPr>
            <a:xfrm>
              <a:off x="49021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7" name="CustomShape 115"/>
            <p:cNvSpPr/>
            <p:nvPr/>
          </p:nvSpPr>
          <p:spPr>
            <a:xfrm>
              <a:off x="47768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8" name="CustomShape 116"/>
            <p:cNvSpPr/>
            <p:nvPr/>
          </p:nvSpPr>
          <p:spPr>
            <a:xfrm>
              <a:off x="46497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9" name="CustomShape 117"/>
            <p:cNvSpPr/>
            <p:nvPr/>
          </p:nvSpPr>
          <p:spPr>
            <a:xfrm>
              <a:off x="45244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0" name="CustomShape 118"/>
            <p:cNvSpPr/>
            <p:nvPr/>
          </p:nvSpPr>
          <p:spPr>
            <a:xfrm>
              <a:off x="43988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1" name="CustomShape 119"/>
            <p:cNvSpPr/>
            <p:nvPr/>
          </p:nvSpPr>
          <p:spPr>
            <a:xfrm>
              <a:off x="42735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2" name="CustomShape 120"/>
            <p:cNvSpPr/>
            <p:nvPr/>
          </p:nvSpPr>
          <p:spPr>
            <a:xfrm>
              <a:off x="41482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3" name="CustomShape 121"/>
            <p:cNvSpPr/>
            <p:nvPr/>
          </p:nvSpPr>
          <p:spPr>
            <a:xfrm>
              <a:off x="40226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4" name="CustomShape 122"/>
            <p:cNvSpPr/>
            <p:nvPr/>
          </p:nvSpPr>
          <p:spPr>
            <a:xfrm>
              <a:off x="38955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5" name="CustomShape 123"/>
            <p:cNvSpPr/>
            <p:nvPr/>
          </p:nvSpPr>
          <p:spPr>
            <a:xfrm>
              <a:off x="37702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6" name="CustomShape 124"/>
            <p:cNvSpPr/>
            <p:nvPr/>
          </p:nvSpPr>
          <p:spPr>
            <a:xfrm>
              <a:off x="36450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7" name="CustomShape 125"/>
            <p:cNvSpPr/>
            <p:nvPr/>
          </p:nvSpPr>
          <p:spPr>
            <a:xfrm>
              <a:off x="35193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8" name="CustomShape 126"/>
            <p:cNvSpPr/>
            <p:nvPr/>
          </p:nvSpPr>
          <p:spPr>
            <a:xfrm>
              <a:off x="33940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9" name="CustomShape 127"/>
            <p:cNvSpPr/>
            <p:nvPr/>
          </p:nvSpPr>
          <p:spPr>
            <a:xfrm>
              <a:off x="32684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0" name="CustomShape 128"/>
            <p:cNvSpPr/>
            <p:nvPr/>
          </p:nvSpPr>
          <p:spPr>
            <a:xfrm>
              <a:off x="31417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1" name="CustomShape 129"/>
            <p:cNvSpPr/>
            <p:nvPr/>
          </p:nvSpPr>
          <p:spPr>
            <a:xfrm>
              <a:off x="30160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2" name="CustomShape 130"/>
            <p:cNvSpPr/>
            <p:nvPr/>
          </p:nvSpPr>
          <p:spPr>
            <a:xfrm>
              <a:off x="28908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3" name="CustomShape 131"/>
            <p:cNvSpPr/>
            <p:nvPr/>
          </p:nvSpPr>
          <p:spPr>
            <a:xfrm>
              <a:off x="27655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4" name="CustomShape 132"/>
            <p:cNvSpPr/>
            <p:nvPr/>
          </p:nvSpPr>
          <p:spPr>
            <a:xfrm>
              <a:off x="26398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5" name="CustomShape 133"/>
            <p:cNvSpPr/>
            <p:nvPr/>
          </p:nvSpPr>
          <p:spPr>
            <a:xfrm>
              <a:off x="25146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6" name="CustomShape 134"/>
            <p:cNvSpPr/>
            <p:nvPr/>
          </p:nvSpPr>
          <p:spPr>
            <a:xfrm>
              <a:off x="23875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7" name="CustomShape 135"/>
            <p:cNvSpPr/>
            <p:nvPr/>
          </p:nvSpPr>
          <p:spPr>
            <a:xfrm>
              <a:off x="22622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8" name="CustomShape 136"/>
            <p:cNvSpPr/>
            <p:nvPr/>
          </p:nvSpPr>
          <p:spPr>
            <a:xfrm>
              <a:off x="21366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9" name="CustomShape 137"/>
            <p:cNvSpPr/>
            <p:nvPr/>
          </p:nvSpPr>
          <p:spPr>
            <a:xfrm>
              <a:off x="20113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0" name="CustomShape 138"/>
            <p:cNvSpPr/>
            <p:nvPr/>
          </p:nvSpPr>
          <p:spPr>
            <a:xfrm>
              <a:off x="18860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1" name="CustomShape 139"/>
            <p:cNvSpPr/>
            <p:nvPr/>
          </p:nvSpPr>
          <p:spPr>
            <a:xfrm>
              <a:off x="17589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2" name="CustomShape 140"/>
            <p:cNvSpPr/>
            <p:nvPr/>
          </p:nvSpPr>
          <p:spPr>
            <a:xfrm>
              <a:off x="16336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3" name="CustomShape 141"/>
            <p:cNvSpPr/>
            <p:nvPr/>
          </p:nvSpPr>
          <p:spPr>
            <a:xfrm>
              <a:off x="15080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4" name="CustomShape 142"/>
            <p:cNvSpPr/>
            <p:nvPr/>
          </p:nvSpPr>
          <p:spPr>
            <a:xfrm>
              <a:off x="13827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5" name="CustomShape 143"/>
            <p:cNvSpPr/>
            <p:nvPr/>
          </p:nvSpPr>
          <p:spPr>
            <a:xfrm>
              <a:off x="12571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6" name="CustomShape 144"/>
            <p:cNvSpPr/>
            <p:nvPr/>
          </p:nvSpPr>
          <p:spPr>
            <a:xfrm>
              <a:off x="11318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7" name="CustomShape 145"/>
            <p:cNvSpPr/>
            <p:nvPr/>
          </p:nvSpPr>
          <p:spPr>
            <a:xfrm>
              <a:off x="10047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8" name="CustomShape 146"/>
            <p:cNvSpPr/>
            <p:nvPr/>
          </p:nvSpPr>
          <p:spPr>
            <a:xfrm>
              <a:off x="8794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9" name="CustomShape 147"/>
            <p:cNvSpPr/>
            <p:nvPr/>
          </p:nvSpPr>
          <p:spPr>
            <a:xfrm>
              <a:off x="7542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0" name="CustomShape 148"/>
            <p:cNvSpPr/>
            <p:nvPr/>
          </p:nvSpPr>
          <p:spPr>
            <a:xfrm>
              <a:off x="6285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1" name="CustomShape 149"/>
            <p:cNvSpPr/>
            <p:nvPr/>
          </p:nvSpPr>
          <p:spPr>
            <a:xfrm>
              <a:off x="5032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2" name="CustomShape 150"/>
            <p:cNvSpPr/>
            <p:nvPr/>
          </p:nvSpPr>
          <p:spPr>
            <a:xfrm>
              <a:off x="3776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3" name="CustomShape 151"/>
            <p:cNvSpPr/>
            <p:nvPr/>
          </p:nvSpPr>
          <p:spPr>
            <a:xfrm>
              <a:off x="2509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4" name="CustomShape 152"/>
            <p:cNvSpPr/>
            <p:nvPr/>
          </p:nvSpPr>
          <p:spPr>
            <a:xfrm>
              <a:off x="1252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15" name="Group 153"/>
          <p:cNvGrpSpPr/>
          <p:nvPr/>
        </p:nvGrpSpPr>
        <p:grpSpPr>
          <a:xfrm>
            <a:off x="9924120" y="-121680"/>
            <a:ext cx="2394360" cy="7107120"/>
            <a:chOff x="9924120" y="-121680"/>
            <a:chExt cx="2394360" cy="7107120"/>
          </a:xfrm>
        </p:grpSpPr>
        <p:sp>
          <p:nvSpPr>
            <p:cNvPr id="516" name="CustomShape 154"/>
            <p:cNvSpPr/>
            <p:nvPr/>
          </p:nvSpPr>
          <p:spPr>
            <a:xfrm>
              <a:off x="10536840" y="-121680"/>
              <a:ext cx="699480" cy="867600"/>
            </a:xfrm>
            <a:custGeom>
              <a:avLst/>
              <a:gdLst/>
              <a:ahLst/>
              <a:cxnLst/>
              <a:rect l="l" t="t" r="r" b="b"/>
              <a:pathLst>
                <a:path w="15884" h="19698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7" name="CustomShape 155"/>
            <p:cNvSpPr/>
            <p:nvPr/>
          </p:nvSpPr>
          <p:spPr>
            <a:xfrm>
              <a:off x="11630160" y="3470400"/>
              <a:ext cx="688320" cy="783720"/>
            </a:xfrm>
            <a:custGeom>
              <a:avLst/>
              <a:gdLst/>
              <a:ahLst/>
              <a:cxnLst/>
              <a:rect l="l" t="t" r="r" b="b"/>
              <a:pathLst>
                <a:path w="15627" h="17792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8" name="CustomShape 156"/>
            <p:cNvSpPr/>
            <p:nvPr/>
          </p:nvSpPr>
          <p:spPr>
            <a:xfrm>
              <a:off x="10313640" y="2886480"/>
              <a:ext cx="326160" cy="712440"/>
            </a:xfrm>
            <a:custGeom>
              <a:avLst/>
              <a:gdLst/>
              <a:ahLst/>
              <a:cxnLst/>
              <a:rect l="l" t="t" r="r" b="b"/>
              <a:pathLst>
                <a:path w="7411" h="16178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9" name="CustomShape 157"/>
            <p:cNvSpPr/>
            <p:nvPr/>
          </p:nvSpPr>
          <p:spPr>
            <a:xfrm>
              <a:off x="11334240" y="1882080"/>
              <a:ext cx="642960" cy="788400"/>
            </a:xfrm>
            <a:custGeom>
              <a:avLst/>
              <a:gdLst/>
              <a:ahLst/>
              <a:cxnLst/>
              <a:rect l="l" t="t" r="r" b="b"/>
              <a:pathLst>
                <a:path w="14601" h="17901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0" name="CustomShape 158"/>
            <p:cNvSpPr/>
            <p:nvPr/>
          </p:nvSpPr>
          <p:spPr>
            <a:xfrm>
              <a:off x="10008000" y="1552320"/>
              <a:ext cx="709200" cy="660600"/>
            </a:xfrm>
            <a:custGeom>
              <a:avLst/>
              <a:gdLst/>
              <a:ahLst/>
              <a:cxnLst/>
              <a:rect l="l" t="t" r="r" b="b"/>
              <a:pathLst>
                <a:path w="16105" h="15004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1" name="CustomShape 159"/>
            <p:cNvSpPr/>
            <p:nvPr/>
          </p:nvSpPr>
          <p:spPr>
            <a:xfrm>
              <a:off x="11473200" y="5360760"/>
              <a:ext cx="768960" cy="528120"/>
            </a:xfrm>
            <a:custGeom>
              <a:avLst/>
              <a:gdLst/>
              <a:ahLst/>
              <a:cxnLst/>
              <a:rect l="l" t="t" r="r" b="b"/>
              <a:pathLst>
                <a:path w="17461" h="11995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2" name="CustomShape 160"/>
            <p:cNvSpPr/>
            <p:nvPr/>
          </p:nvSpPr>
          <p:spPr>
            <a:xfrm>
              <a:off x="10596960" y="2192760"/>
              <a:ext cx="578160" cy="597600"/>
            </a:xfrm>
            <a:custGeom>
              <a:avLst/>
              <a:gdLst/>
              <a:ahLst/>
              <a:cxnLst/>
              <a:rect l="l" t="t" r="r" b="b"/>
              <a:pathLst>
                <a:path w="13133" h="13573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3" name="CustomShape 161"/>
            <p:cNvSpPr/>
            <p:nvPr/>
          </p:nvSpPr>
          <p:spPr>
            <a:xfrm>
              <a:off x="10829880" y="3243960"/>
              <a:ext cx="809640" cy="837000"/>
            </a:xfrm>
            <a:custGeom>
              <a:avLst/>
              <a:gdLst/>
              <a:ahLst/>
              <a:cxnLst/>
              <a:rect l="l" t="t" r="r" b="b"/>
              <a:pathLst>
                <a:path w="18378" h="19002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4" name="CustomShape 162"/>
            <p:cNvSpPr/>
            <p:nvPr/>
          </p:nvSpPr>
          <p:spPr>
            <a:xfrm>
              <a:off x="11390760" y="1117080"/>
              <a:ext cx="783720" cy="622080"/>
            </a:xfrm>
            <a:custGeom>
              <a:avLst/>
              <a:gdLst/>
              <a:ahLst/>
              <a:cxnLst/>
              <a:rect l="l" t="t" r="r" b="b"/>
              <a:pathLst>
                <a:path w="17792" h="14124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5" name="CustomShape 163"/>
            <p:cNvSpPr/>
            <p:nvPr/>
          </p:nvSpPr>
          <p:spPr>
            <a:xfrm>
              <a:off x="11371320" y="222840"/>
              <a:ext cx="730440" cy="686520"/>
            </a:xfrm>
            <a:custGeom>
              <a:avLst/>
              <a:gdLst/>
              <a:ahLst/>
              <a:cxnLst/>
              <a:rect l="l" t="t" r="r" b="b"/>
              <a:pathLst>
                <a:path w="16581" h="1559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6" name="CustomShape 164"/>
            <p:cNvSpPr/>
            <p:nvPr/>
          </p:nvSpPr>
          <p:spPr>
            <a:xfrm>
              <a:off x="10858680" y="1638000"/>
              <a:ext cx="413280" cy="487800"/>
            </a:xfrm>
            <a:custGeom>
              <a:avLst/>
              <a:gdLst/>
              <a:ahLst/>
              <a:cxnLst/>
              <a:rect l="l" t="t" r="r" b="b"/>
              <a:pathLst>
                <a:path w="9391" h="11079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7" name="CustomShape 165"/>
            <p:cNvSpPr/>
            <p:nvPr/>
          </p:nvSpPr>
          <p:spPr>
            <a:xfrm>
              <a:off x="10973520" y="2891160"/>
              <a:ext cx="718920" cy="275760"/>
            </a:xfrm>
            <a:custGeom>
              <a:avLst/>
              <a:gdLst/>
              <a:ahLst/>
              <a:cxnLst/>
              <a:rect l="l" t="t" r="r" b="b"/>
              <a:pathLst>
                <a:path w="16325" h="6274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8" name="CustomShape 166"/>
            <p:cNvSpPr/>
            <p:nvPr/>
          </p:nvSpPr>
          <p:spPr>
            <a:xfrm>
              <a:off x="10475640" y="6342480"/>
              <a:ext cx="916200" cy="642960"/>
            </a:xfrm>
            <a:custGeom>
              <a:avLst/>
              <a:gdLst/>
              <a:ahLst/>
              <a:cxnLst/>
              <a:rect l="l" t="t" r="r" b="b"/>
              <a:pathLst>
                <a:path w="20800" h="1460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9" name="CustomShape 167"/>
            <p:cNvSpPr/>
            <p:nvPr/>
          </p:nvSpPr>
          <p:spPr>
            <a:xfrm>
              <a:off x="10632600" y="4967640"/>
              <a:ext cx="602640" cy="635040"/>
            </a:xfrm>
            <a:custGeom>
              <a:avLst/>
              <a:gdLst/>
              <a:ahLst/>
              <a:cxnLst/>
              <a:rect l="l" t="t" r="r" b="b"/>
              <a:pathLst>
                <a:path w="13683" h="14417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0" name="CustomShape 168"/>
            <p:cNvSpPr/>
            <p:nvPr/>
          </p:nvSpPr>
          <p:spPr>
            <a:xfrm>
              <a:off x="11274480" y="4361400"/>
              <a:ext cx="461880" cy="327600"/>
            </a:xfrm>
            <a:custGeom>
              <a:avLst/>
              <a:gdLst/>
              <a:ahLst/>
              <a:cxnLst/>
              <a:rect l="l" t="t" r="r" b="b"/>
              <a:pathLst>
                <a:path w="10492" h="7447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1" name="CustomShape 169"/>
            <p:cNvSpPr/>
            <p:nvPr/>
          </p:nvSpPr>
          <p:spPr>
            <a:xfrm>
              <a:off x="11558880" y="6536520"/>
              <a:ext cx="447120" cy="285480"/>
            </a:xfrm>
            <a:custGeom>
              <a:avLst/>
              <a:gdLst/>
              <a:ahLst/>
              <a:cxnLst/>
              <a:rect l="l" t="t" r="r" b="b"/>
              <a:pathLst>
                <a:path w="10162" h="6494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2" name="CustomShape 170"/>
            <p:cNvSpPr/>
            <p:nvPr/>
          </p:nvSpPr>
          <p:spPr>
            <a:xfrm>
              <a:off x="9972720" y="316800"/>
              <a:ext cx="502200" cy="498960"/>
            </a:xfrm>
            <a:custGeom>
              <a:avLst/>
              <a:gdLst/>
              <a:ahLst/>
              <a:cxnLst/>
              <a:rect l="l" t="t" r="r" b="b"/>
              <a:pathLst>
                <a:path w="11409" h="11336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3" name="CustomShape 171"/>
            <p:cNvSpPr/>
            <p:nvPr/>
          </p:nvSpPr>
          <p:spPr>
            <a:xfrm>
              <a:off x="11381040" y="4798080"/>
              <a:ext cx="476280" cy="597600"/>
            </a:xfrm>
            <a:custGeom>
              <a:avLst/>
              <a:gdLst/>
              <a:ahLst/>
              <a:cxnLst/>
              <a:rect l="l" t="t" r="r" b="b"/>
              <a:pathLst>
                <a:path w="10822" h="13574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4" name="CustomShape 172"/>
            <p:cNvSpPr/>
            <p:nvPr/>
          </p:nvSpPr>
          <p:spPr>
            <a:xfrm>
              <a:off x="10501560" y="4180320"/>
              <a:ext cx="646200" cy="636480"/>
            </a:xfrm>
            <a:custGeom>
              <a:avLst/>
              <a:gdLst/>
              <a:ahLst/>
              <a:cxnLst/>
              <a:rect l="l" t="t" r="r" b="b"/>
              <a:pathLst>
                <a:path w="14674" h="14454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5" name="CustomShape 173"/>
            <p:cNvSpPr/>
            <p:nvPr/>
          </p:nvSpPr>
          <p:spPr>
            <a:xfrm>
              <a:off x="10440000" y="3754800"/>
              <a:ext cx="241920" cy="214560"/>
            </a:xfrm>
            <a:custGeom>
              <a:avLst/>
              <a:gdLst/>
              <a:ahLst/>
              <a:cxnLst/>
              <a:rect l="l" t="t" r="r" b="b"/>
              <a:pathLst>
                <a:path w="5504" h="488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6" name="CustomShape 174"/>
            <p:cNvSpPr/>
            <p:nvPr/>
          </p:nvSpPr>
          <p:spPr>
            <a:xfrm>
              <a:off x="11432880" y="5967360"/>
              <a:ext cx="607320" cy="448920"/>
            </a:xfrm>
            <a:custGeom>
              <a:avLst/>
              <a:gdLst/>
              <a:ahLst/>
              <a:cxnLst/>
              <a:rect l="l" t="t" r="r" b="b"/>
              <a:pathLst>
                <a:path w="13793" h="10199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7" name="CustomShape 175"/>
            <p:cNvSpPr/>
            <p:nvPr/>
          </p:nvSpPr>
          <p:spPr>
            <a:xfrm>
              <a:off x="10084320" y="2491920"/>
              <a:ext cx="279000" cy="579960"/>
            </a:xfrm>
            <a:custGeom>
              <a:avLst/>
              <a:gdLst/>
              <a:ahLst/>
              <a:cxnLst/>
              <a:rect l="l" t="t" r="r" b="b"/>
              <a:pathLst>
                <a:path w="6347" h="13169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8" name="CustomShape 176"/>
            <p:cNvSpPr/>
            <p:nvPr/>
          </p:nvSpPr>
          <p:spPr>
            <a:xfrm>
              <a:off x="10473840" y="871560"/>
              <a:ext cx="778680" cy="660600"/>
            </a:xfrm>
            <a:custGeom>
              <a:avLst/>
              <a:gdLst/>
              <a:ahLst/>
              <a:cxnLst/>
              <a:rect l="l" t="t" r="r" b="b"/>
              <a:pathLst>
                <a:path w="17681" h="15004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9" name="CustomShape 177"/>
            <p:cNvSpPr/>
            <p:nvPr/>
          </p:nvSpPr>
          <p:spPr>
            <a:xfrm>
              <a:off x="9987120" y="4594320"/>
              <a:ext cx="473040" cy="408600"/>
            </a:xfrm>
            <a:custGeom>
              <a:avLst/>
              <a:gdLst/>
              <a:ahLst/>
              <a:cxnLst/>
              <a:rect l="l" t="t" r="r" b="b"/>
              <a:pathLst>
                <a:path w="10748" h="9281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0" name="CustomShape 178"/>
            <p:cNvSpPr/>
            <p:nvPr/>
          </p:nvSpPr>
          <p:spPr>
            <a:xfrm>
              <a:off x="10561320" y="5815080"/>
              <a:ext cx="744840" cy="526680"/>
            </a:xfrm>
            <a:custGeom>
              <a:avLst/>
              <a:gdLst/>
              <a:ahLst/>
              <a:cxnLst/>
              <a:rect l="l" t="t" r="r" b="b"/>
              <a:pathLst>
                <a:path w="16911" h="11959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1" name="CustomShape 179"/>
            <p:cNvSpPr/>
            <p:nvPr/>
          </p:nvSpPr>
          <p:spPr>
            <a:xfrm>
              <a:off x="11859840" y="2692440"/>
              <a:ext cx="434160" cy="555840"/>
            </a:xfrm>
            <a:custGeom>
              <a:avLst/>
              <a:gdLst/>
              <a:ahLst/>
              <a:cxnLst/>
              <a:rect l="l" t="t" r="r" b="b"/>
              <a:pathLst>
                <a:path w="9868" h="1262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2" name="CustomShape 180"/>
            <p:cNvSpPr/>
            <p:nvPr/>
          </p:nvSpPr>
          <p:spPr>
            <a:xfrm>
              <a:off x="9992160" y="5189400"/>
              <a:ext cx="586440" cy="662400"/>
            </a:xfrm>
            <a:custGeom>
              <a:avLst/>
              <a:gdLst/>
              <a:ahLst/>
              <a:cxnLst/>
              <a:rect l="l" t="t" r="r" b="b"/>
              <a:pathLst>
                <a:path w="13316" h="15041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3" name="CustomShape 181"/>
            <p:cNvSpPr/>
            <p:nvPr/>
          </p:nvSpPr>
          <p:spPr>
            <a:xfrm>
              <a:off x="9924120" y="3979800"/>
              <a:ext cx="599400" cy="400320"/>
            </a:xfrm>
            <a:custGeom>
              <a:avLst/>
              <a:gdLst/>
              <a:ahLst/>
              <a:cxnLst/>
              <a:rect l="l" t="t" r="r" b="b"/>
              <a:pathLst>
                <a:path w="13610" h="9098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4" name="CustomShape 182"/>
            <p:cNvSpPr/>
            <p:nvPr/>
          </p:nvSpPr>
          <p:spPr>
            <a:xfrm>
              <a:off x="11838960" y="4476240"/>
              <a:ext cx="271080" cy="290520"/>
            </a:xfrm>
            <a:custGeom>
              <a:avLst/>
              <a:gdLst/>
              <a:ahLst/>
              <a:cxnLst/>
              <a:rect l="l" t="t" r="r" b="b"/>
              <a:pathLst>
                <a:path w="6164" h="6604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45" name="CustomShape 183"/>
          <p:cNvSpPr/>
          <p:nvPr/>
        </p:nvSpPr>
        <p:spPr>
          <a:xfrm>
            <a:off x="1134000" y="1375200"/>
            <a:ext cx="8049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 cap="rnd">
            <a:solidFill>
              <a:srgbClr val="A4C2F4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6" name="PlaceHolder 184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pt-BR" sz="18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547" name="PlaceHolder 185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7.º nível da estrutura de tópicos</a:t>
            </a:r>
          </a:p>
        </p:txBody>
      </p:sp>
      <p:sp>
        <p:nvSpPr>
          <p:cNvPr id="548" name="PlaceHolder 186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5" name="Google Shape;6;p1" descr="Picture 7"/>
          <p:cNvPicPr/>
          <p:nvPr/>
        </p:nvPicPr>
        <p:blipFill>
          <a:blip r:embed="rId14"/>
          <a:stretch/>
        </p:blipFill>
        <p:spPr>
          <a:xfrm>
            <a:off x="10154880" y="6358680"/>
            <a:ext cx="1591200" cy="333000"/>
          </a:xfrm>
          <a:prstGeom prst="rect">
            <a:avLst/>
          </a:prstGeom>
          <a:ln>
            <a:noFill/>
          </a:ln>
        </p:spPr>
      </p:pic>
      <p:pic>
        <p:nvPicPr>
          <p:cNvPr id="586" name="Google Shape;7;p1" descr="Picture 8"/>
          <p:cNvPicPr/>
          <p:nvPr/>
        </p:nvPicPr>
        <p:blipFill>
          <a:blip r:embed="rId15"/>
          <a:stretch/>
        </p:blipFill>
        <p:spPr>
          <a:xfrm>
            <a:off x="0" y="353880"/>
            <a:ext cx="12191400" cy="6519960"/>
          </a:xfrm>
          <a:prstGeom prst="rect">
            <a:avLst/>
          </a:prstGeom>
          <a:ln>
            <a:noFill/>
          </a:ln>
        </p:spPr>
      </p:pic>
      <p:sp>
        <p:nvSpPr>
          <p:cNvPr id="587" name="CustomShape 1" hidden="1"/>
          <p:cNvSpPr/>
          <p:nvPr/>
        </p:nvSpPr>
        <p:spPr>
          <a:xfrm>
            <a:off x="262800" y="377640"/>
            <a:ext cx="6210720" cy="202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6600" b="1" strike="noStrike" spc="-1">
                <a:solidFill>
                  <a:srgbClr val="D7DD3B"/>
                </a:solidFill>
                <a:latin typeface="Tahoma"/>
                <a:ea typeface="Tahoma"/>
              </a:rPr>
              <a:t>presentation TITLE</a:t>
            </a:r>
            <a:endParaRPr lang="pt-BR" sz="6600" b="0" strike="noStrike" spc="-1">
              <a:latin typeface="Arial"/>
            </a:endParaRPr>
          </a:p>
        </p:txBody>
      </p:sp>
      <p:pic>
        <p:nvPicPr>
          <p:cNvPr id="588" name="Google Shape;170;p28" descr="Picture 7"/>
          <p:cNvPicPr/>
          <p:nvPr/>
        </p:nvPicPr>
        <p:blipFill>
          <a:blip r:embed="rId14"/>
          <a:stretch/>
        </p:blipFill>
        <p:spPr>
          <a:xfrm>
            <a:off x="10154880" y="6358680"/>
            <a:ext cx="1591200" cy="333000"/>
          </a:xfrm>
          <a:prstGeom prst="rect">
            <a:avLst/>
          </a:prstGeom>
          <a:ln>
            <a:noFill/>
          </a:ln>
        </p:spPr>
      </p:pic>
      <p:pic>
        <p:nvPicPr>
          <p:cNvPr id="589" name="Google Shape;171;p28" descr="Picture 6"/>
          <p:cNvPicPr/>
          <p:nvPr/>
        </p:nvPicPr>
        <p:blipFill>
          <a:blip r:embed="rId16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pic>
        <p:nvPicPr>
          <p:cNvPr id="590" name="Google Shape;173;p28" descr="Picture 7"/>
          <p:cNvPicPr/>
          <p:nvPr/>
        </p:nvPicPr>
        <p:blipFill>
          <a:blip r:embed="rId17"/>
          <a:stretch/>
        </p:blipFill>
        <p:spPr>
          <a:xfrm>
            <a:off x="0" y="-661320"/>
            <a:ext cx="12316320" cy="8375760"/>
          </a:xfrm>
          <a:prstGeom prst="rect">
            <a:avLst/>
          </a:prstGeom>
          <a:ln>
            <a:noFill/>
          </a:ln>
        </p:spPr>
      </p:pic>
      <p:sp>
        <p:nvSpPr>
          <p:cNvPr id="59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59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9" name="Google Shape;6;p1" descr="Picture 7"/>
          <p:cNvPicPr/>
          <p:nvPr/>
        </p:nvPicPr>
        <p:blipFill>
          <a:blip r:embed="rId14"/>
          <a:stretch/>
        </p:blipFill>
        <p:spPr>
          <a:xfrm>
            <a:off x="10154880" y="6358680"/>
            <a:ext cx="1591200" cy="333000"/>
          </a:xfrm>
          <a:prstGeom prst="rect">
            <a:avLst/>
          </a:prstGeom>
          <a:ln>
            <a:noFill/>
          </a:ln>
        </p:spPr>
      </p:pic>
      <p:pic>
        <p:nvPicPr>
          <p:cNvPr id="630" name="Google Shape;7;p1" descr="Picture 8"/>
          <p:cNvPicPr/>
          <p:nvPr/>
        </p:nvPicPr>
        <p:blipFill>
          <a:blip r:embed="rId15"/>
          <a:stretch/>
        </p:blipFill>
        <p:spPr>
          <a:xfrm>
            <a:off x="0" y="353880"/>
            <a:ext cx="12191400" cy="6519960"/>
          </a:xfrm>
          <a:prstGeom prst="rect">
            <a:avLst/>
          </a:prstGeom>
          <a:ln>
            <a:noFill/>
          </a:ln>
        </p:spPr>
      </p:pic>
      <p:sp>
        <p:nvSpPr>
          <p:cNvPr id="631" name="CustomShape 1" hidden="1"/>
          <p:cNvSpPr/>
          <p:nvPr/>
        </p:nvSpPr>
        <p:spPr>
          <a:xfrm>
            <a:off x="262800" y="377640"/>
            <a:ext cx="6210720" cy="202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6600" b="1" strike="noStrike" spc="-1">
                <a:solidFill>
                  <a:srgbClr val="D7DD3B"/>
                </a:solidFill>
                <a:latin typeface="Tahoma"/>
                <a:ea typeface="Tahoma"/>
              </a:rPr>
              <a:t>presentation TITLE</a:t>
            </a:r>
            <a:endParaRPr lang="pt-BR" sz="6600" b="0" strike="noStrike" spc="-1">
              <a:latin typeface="Arial"/>
            </a:endParaRPr>
          </a:p>
        </p:txBody>
      </p:sp>
      <p:pic>
        <p:nvPicPr>
          <p:cNvPr id="632" name="Google Shape;70;p11" descr="Picture 7"/>
          <p:cNvPicPr/>
          <p:nvPr/>
        </p:nvPicPr>
        <p:blipFill>
          <a:blip r:embed="rId14"/>
          <a:stretch/>
        </p:blipFill>
        <p:spPr>
          <a:xfrm>
            <a:off x="10154880" y="6358680"/>
            <a:ext cx="1591200" cy="333000"/>
          </a:xfrm>
          <a:prstGeom prst="rect">
            <a:avLst/>
          </a:prstGeom>
          <a:ln>
            <a:noFill/>
          </a:ln>
        </p:spPr>
      </p:pic>
      <p:sp>
        <p:nvSpPr>
          <p:cNvPr id="633" name="CustomShape 2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34" name="Google Shape;72;p11" descr="Picture 4"/>
          <p:cNvPicPr/>
          <p:nvPr/>
        </p:nvPicPr>
        <p:blipFill>
          <a:blip r:embed="rId14"/>
          <a:stretch/>
        </p:blipFill>
        <p:spPr>
          <a:xfrm>
            <a:off x="4828680" y="3069000"/>
            <a:ext cx="2534040" cy="530640"/>
          </a:xfrm>
          <a:prstGeom prst="rect">
            <a:avLst/>
          </a:prstGeom>
          <a:ln>
            <a:noFill/>
          </a:ln>
        </p:spPr>
      </p:pic>
      <p:pic>
        <p:nvPicPr>
          <p:cNvPr id="635" name="Google Shape;73;p11" descr="Picture 6"/>
          <p:cNvPicPr/>
          <p:nvPr/>
        </p:nvPicPr>
        <p:blipFill>
          <a:blip r:embed="rId15"/>
          <a:srcRect b="13633"/>
          <a:stretch/>
        </p:blipFill>
        <p:spPr>
          <a:xfrm>
            <a:off x="0" y="1226160"/>
            <a:ext cx="12191400" cy="5631120"/>
          </a:xfrm>
          <a:prstGeom prst="rect">
            <a:avLst/>
          </a:prstGeom>
          <a:ln>
            <a:noFill/>
          </a:ln>
        </p:spPr>
      </p:pic>
      <p:sp>
        <p:nvSpPr>
          <p:cNvPr id="636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637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egoCrassus/TreinamentoHackathon" TargetMode="External"/><Relationship Id="rId1" Type="http://schemas.openxmlformats.org/officeDocument/2006/relationships/slideLayout" Target="../slideLayouts/slideLayout5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CustomShape 1"/>
          <p:cNvSpPr/>
          <p:nvPr/>
        </p:nvSpPr>
        <p:spPr>
          <a:xfrm>
            <a:off x="838080" y="238680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4400" b="0" strike="noStrike" spc="-1" dirty="0">
                <a:solidFill>
                  <a:srgbClr val="005CA8"/>
                </a:solidFill>
                <a:latin typeface="Tahoma"/>
                <a:ea typeface="Tahoma"/>
              </a:rPr>
              <a:t>Tensorflow e Keras</a:t>
            </a:r>
            <a:endParaRPr lang="pt-BR" sz="4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CustomShape 1"/>
          <p:cNvSpPr/>
          <p:nvPr/>
        </p:nvSpPr>
        <p:spPr>
          <a:xfrm>
            <a:off x="1837800" y="1393200"/>
            <a:ext cx="8408520" cy="36329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400685" indent="-285750" algn="just">
              <a:buClr>
                <a:srgbClr val="FFFFFF"/>
              </a:buClr>
              <a:buFont typeface="Arial"/>
              <a:buChar char="•"/>
            </a:pPr>
            <a:r>
              <a:rPr lang="pt-BR" b="1" spc="-1" dirty="0">
                <a:solidFill>
                  <a:srgbClr val="FFFFFF"/>
                </a:solidFill>
                <a:latin typeface="Arial"/>
                <a:ea typeface="Arial"/>
              </a:rPr>
              <a:t>O que é o Tensorflow</a:t>
            </a:r>
            <a:r>
              <a:rPr lang="pt-BR" sz="18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?</a:t>
            </a:r>
            <a:endParaRPr lang="pt-BR" sz="1800" b="0" strike="noStrike" spc="-1" dirty="0">
              <a:latin typeface="Arial"/>
            </a:endParaRPr>
          </a:p>
          <a:p>
            <a:pPr marL="457200" indent="-342265" algn="just">
              <a:buFont typeface="Arial"/>
              <a:buChar char="●"/>
            </a:pPr>
            <a:endParaRPr lang="pt-BR" b="1" spc="-1" dirty="0">
              <a:solidFill>
                <a:srgbClr val="FFFFFF"/>
              </a:solidFill>
              <a:latin typeface="Arial"/>
              <a:cs typeface="Arial"/>
            </a:endParaRPr>
          </a:p>
          <a:p>
            <a:pPr marL="400685" indent="-285750" algn="just">
              <a:buFont typeface="Arial"/>
              <a:buChar char="•"/>
            </a:pPr>
            <a:r>
              <a:rPr lang="pt-BR" b="1" spc="-1" dirty="0">
                <a:solidFill>
                  <a:srgbClr val="FFFFFF"/>
                </a:solidFill>
                <a:latin typeface="Arial"/>
              </a:rPr>
              <a:t>Modelo de Execução do TensorFlow</a:t>
            </a:r>
          </a:p>
          <a:p>
            <a:pPr marL="400685" indent="-285750" algn="just">
              <a:buFont typeface="Arial"/>
              <a:buChar char="•"/>
            </a:pPr>
            <a:endParaRPr lang="pt-BR" b="1" spc="-1" dirty="0">
              <a:solidFill>
                <a:srgbClr val="FFFFFF"/>
              </a:solidFill>
              <a:latin typeface="Arial"/>
              <a:cs typeface="Arial"/>
            </a:endParaRPr>
          </a:p>
          <a:p>
            <a:pPr marL="400685" indent="-285750" algn="just">
              <a:buFont typeface="Arial"/>
              <a:buChar char="•"/>
            </a:pPr>
            <a:r>
              <a:rPr lang="pt-BR" b="1" spc="-1" dirty="0">
                <a:solidFill>
                  <a:srgbClr val="FFFFFF"/>
                </a:solidFill>
                <a:latin typeface="Arial"/>
                <a:cs typeface="Arial"/>
              </a:rPr>
              <a:t>Código de Exemplo</a:t>
            </a:r>
          </a:p>
          <a:p>
            <a:pPr marL="457200" indent="-342265" algn="just">
              <a:buFont typeface="Arial"/>
              <a:buChar char="●"/>
            </a:pPr>
            <a:endParaRPr lang="pt-BR" b="1" spc="-1" dirty="0">
              <a:solidFill>
                <a:srgbClr val="FFFFFF"/>
              </a:solidFill>
              <a:latin typeface="Arial"/>
              <a:cs typeface="Arial"/>
            </a:endParaRPr>
          </a:p>
          <a:p>
            <a:pPr marL="400685" indent="-285750" algn="just">
              <a:buFont typeface="Arial"/>
              <a:buChar char="•"/>
            </a:pPr>
            <a:r>
              <a:rPr lang="pt-BR" b="1" spc="-1" dirty="0">
                <a:solidFill>
                  <a:srgbClr val="FFFFFF"/>
                </a:solidFill>
                <a:latin typeface="Arial"/>
                <a:cs typeface="Arial"/>
              </a:rPr>
              <a:t>O que é o Keras?</a:t>
            </a:r>
            <a:endParaRPr lang="pt-BR" sz="1800" b="1" strike="noStrike" spc="-1" dirty="0">
              <a:solidFill>
                <a:srgbClr val="FFFFFF"/>
              </a:solidFill>
              <a:latin typeface="Arial"/>
            </a:endParaRPr>
          </a:p>
          <a:p>
            <a:pPr marL="400685" indent="-285750" algn="just">
              <a:buClr>
                <a:srgbClr val="FFFFFF"/>
              </a:buClr>
              <a:buFont typeface="Arial"/>
              <a:buChar char="•"/>
            </a:pPr>
            <a:endParaRPr lang="pt-BR" b="1" spc="-1" dirty="0">
              <a:solidFill>
                <a:srgbClr val="FFFFFF"/>
              </a:solidFill>
              <a:latin typeface="Arial"/>
              <a:ea typeface="Arial"/>
              <a:cs typeface="Arial"/>
            </a:endParaRPr>
          </a:p>
          <a:p>
            <a:pPr marL="400685" indent="-285750" algn="just">
              <a:buClr>
                <a:srgbClr val="FFFFFF"/>
              </a:buClr>
              <a:buFont typeface="Arial"/>
              <a:buChar char="•"/>
            </a:pPr>
            <a:r>
              <a:rPr lang="pt-BR" b="1" spc="-1" dirty="0">
                <a:solidFill>
                  <a:srgbClr val="FFFFFF"/>
                </a:solidFill>
                <a:latin typeface="Arial"/>
                <a:cs typeface="Arial"/>
              </a:rPr>
              <a:t>Código de Exemplo</a:t>
            </a:r>
          </a:p>
          <a:p>
            <a:pPr marL="400685" indent="-285750" algn="just">
              <a:buClr>
                <a:srgbClr val="FFFFFF"/>
              </a:buClr>
              <a:buFont typeface="Arial"/>
              <a:buChar char="•"/>
            </a:pPr>
            <a:endParaRPr lang="pt-BR" b="1" spc="-1" dirty="0">
              <a:solidFill>
                <a:srgbClr val="FFFFFF"/>
              </a:solidFill>
              <a:latin typeface="DejaVu Sans"/>
              <a:cs typeface="Arial"/>
            </a:endParaRPr>
          </a:p>
          <a:p>
            <a:pPr marL="400685" indent="-28575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b="1" spc="-1" dirty="0">
                <a:solidFill>
                  <a:srgbClr val="FFFFFF"/>
                </a:solidFill>
                <a:latin typeface="Arial"/>
                <a:cs typeface="Arial"/>
              </a:rPr>
              <a:t>Desafio!</a:t>
            </a:r>
            <a:endParaRPr lang="pt-BR" sz="1800" b="1" strike="noStrike" spc="-1" dirty="0">
              <a:solidFill>
                <a:srgbClr val="FFFFFF"/>
              </a:solidFill>
              <a:latin typeface="Arial"/>
              <a:cs typeface="Arial"/>
            </a:endParaRPr>
          </a:p>
          <a:p>
            <a:pPr marL="457200" algn="just">
              <a:buClr>
                <a:srgbClr val="FFFFFF"/>
              </a:buClr>
            </a:pPr>
            <a:endParaRPr lang="pt-BR" spc="-1">
              <a:solidFill>
                <a:srgbClr val="000000"/>
              </a:solidFill>
              <a:latin typeface="DejaVu Sans"/>
              <a:ea typeface="Arial"/>
            </a:endParaRPr>
          </a:p>
          <a:p>
            <a:pPr marL="400685" indent="-28575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18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Conclusão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678" name="CustomShape 2"/>
          <p:cNvSpPr/>
          <p:nvPr/>
        </p:nvSpPr>
        <p:spPr>
          <a:xfrm>
            <a:off x="750960" y="421821"/>
            <a:ext cx="10780200" cy="68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3000" b="1" strike="noStrike" spc="-1">
                <a:solidFill>
                  <a:srgbClr val="FFFFFF"/>
                </a:solidFill>
                <a:latin typeface="Tahoma"/>
                <a:ea typeface="Tahoma"/>
              </a:rPr>
              <a:t>Tópicos</a:t>
            </a:r>
            <a:endParaRPr lang="pt-BR" sz="3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CustomShape 1"/>
          <p:cNvSpPr/>
          <p:nvPr/>
        </p:nvSpPr>
        <p:spPr>
          <a:xfrm>
            <a:off x="997200" y="299880"/>
            <a:ext cx="9684000" cy="11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b">
            <a:noAutofit/>
          </a:bodyPr>
          <a:lstStyle/>
          <a:p>
            <a:r>
              <a:rPr lang="pt-BR" sz="3600" b="0" strike="noStrike" spc="-1">
                <a:solidFill>
                  <a:srgbClr val="3C78D8"/>
                </a:solidFill>
                <a:latin typeface="Sniglet"/>
                <a:ea typeface="Sniglet"/>
              </a:rPr>
              <a:t>O que é </a:t>
            </a:r>
            <a:r>
              <a:rPr lang="pt-BR" sz="3600" spc="-1">
                <a:solidFill>
                  <a:srgbClr val="3C78D8"/>
                </a:solidFill>
                <a:latin typeface="Sniglet"/>
                <a:ea typeface="Sniglet"/>
              </a:rPr>
              <a:t>o TensorFlow</a:t>
            </a:r>
            <a:r>
              <a:rPr lang="pt-BR" sz="3600" b="0" strike="noStrike" spc="-1">
                <a:solidFill>
                  <a:srgbClr val="3C78D8"/>
                </a:solidFill>
                <a:latin typeface="Sniglet"/>
                <a:ea typeface="Sniglet"/>
              </a:rPr>
              <a:t>?</a:t>
            </a:r>
            <a:endParaRPr lang="pt-BR" sz="3600" b="0" strike="noStrike" spc="-1">
              <a:latin typeface="Arial"/>
            </a:endParaRPr>
          </a:p>
        </p:txBody>
      </p:sp>
      <p:sp>
        <p:nvSpPr>
          <p:cNvPr id="680" name="CustomShape 2"/>
          <p:cNvSpPr/>
          <p:nvPr/>
        </p:nvSpPr>
        <p:spPr>
          <a:xfrm>
            <a:off x="997200" y="1526400"/>
            <a:ext cx="5571811" cy="456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799"/>
              </a:spcBef>
            </a:pPr>
            <a:r>
              <a:rPr lang="pt-BR" sz="1600" b="1" strike="noStrike" spc="-1" dirty="0">
                <a:solidFill>
                  <a:srgbClr val="3C78D8"/>
                </a:solidFill>
                <a:latin typeface="Dosis"/>
                <a:ea typeface="Dosis"/>
              </a:rPr>
              <a:t>O que é?</a:t>
            </a:r>
            <a:endParaRPr lang="pt-BR" sz="1600" b="0" strike="noStrike" spc="-1" dirty="0">
              <a:latin typeface="Arial"/>
            </a:endParaRPr>
          </a:p>
          <a:p>
            <a:pPr algn="just">
              <a:spcBef>
                <a:spcPts val="799"/>
              </a:spcBef>
            </a:pPr>
            <a:r>
              <a:rPr lang="pt-BR" sz="1600" b="0" strike="noStrike" spc="-1" dirty="0">
                <a:solidFill>
                  <a:srgbClr val="3D4965"/>
                </a:solidFill>
                <a:latin typeface="Dosis"/>
                <a:ea typeface="Dosis"/>
              </a:rPr>
              <a:t>O</a:t>
            </a:r>
            <a:r>
              <a:rPr lang="pt-BR" sz="1600" spc="-1" dirty="0">
                <a:solidFill>
                  <a:srgbClr val="3D4965"/>
                </a:solidFill>
                <a:latin typeface="Dosis"/>
                <a:ea typeface="Dosis"/>
              </a:rPr>
              <a:t> </a:t>
            </a:r>
            <a:r>
              <a:rPr lang="pt-BR" sz="1600" i="1" spc="-1" dirty="0" err="1">
                <a:solidFill>
                  <a:srgbClr val="3D4965"/>
                </a:solidFill>
                <a:latin typeface="Dosis"/>
                <a:ea typeface="Dosis"/>
              </a:rPr>
              <a:t>TensorFlow</a:t>
            </a:r>
            <a:r>
              <a:rPr lang="pt-BR" sz="1600" spc="-1" dirty="0">
                <a:solidFill>
                  <a:srgbClr val="3D4965"/>
                </a:solidFill>
                <a:latin typeface="Dosis"/>
                <a:ea typeface="Dosis"/>
              </a:rPr>
              <a:t>  é uma framework de código aberto  liberada pelo Google em Novembro de 2015 e alcançou a versão 1.0 em Fevereiro de 2017, e vem se tornando a biblioteca padrão para o desenvolvimento em </a:t>
            </a:r>
            <a:r>
              <a:rPr lang="pt-BR" sz="1600" i="1" spc="-1" dirty="0" err="1">
                <a:solidFill>
                  <a:srgbClr val="3D4965"/>
                </a:solidFill>
                <a:latin typeface="Dosis"/>
                <a:ea typeface="Dosis"/>
              </a:rPr>
              <a:t>Deep</a:t>
            </a:r>
            <a:r>
              <a:rPr lang="pt-BR" sz="1600" i="1" spc="-1" dirty="0">
                <a:solidFill>
                  <a:srgbClr val="3D4965"/>
                </a:solidFill>
                <a:latin typeface="Dosis"/>
                <a:ea typeface="Dosis"/>
              </a:rPr>
              <a:t> Learning</a:t>
            </a:r>
            <a:r>
              <a:rPr lang="pt-BR" sz="1600" spc="-1" dirty="0">
                <a:solidFill>
                  <a:srgbClr val="3D4965"/>
                </a:solidFill>
                <a:latin typeface="Dosis"/>
                <a:ea typeface="Dosis"/>
              </a:rPr>
              <a:t> e aplicações de Inteligência Artificial. O </a:t>
            </a:r>
            <a:r>
              <a:rPr lang="pt-BR" sz="1600" i="1" spc="-1" dirty="0" err="1">
                <a:solidFill>
                  <a:srgbClr val="3D4965"/>
                </a:solidFill>
                <a:latin typeface="Dosis"/>
                <a:ea typeface="Dosis"/>
              </a:rPr>
              <a:t>TensorFlow</a:t>
            </a:r>
            <a:r>
              <a:rPr lang="pt-BR" sz="1600" i="1" spc="-1" dirty="0">
                <a:solidFill>
                  <a:srgbClr val="3D4965"/>
                </a:solidFill>
                <a:latin typeface="Dosis"/>
                <a:ea typeface="Dosis"/>
              </a:rPr>
              <a:t> </a:t>
            </a:r>
            <a:r>
              <a:rPr lang="pt-BR" sz="1600" spc="-1" dirty="0">
                <a:solidFill>
                  <a:srgbClr val="3D4965"/>
                </a:solidFill>
                <a:latin typeface="Dosis"/>
                <a:ea typeface="Dosis"/>
              </a:rPr>
              <a:t>foi construído para ser flexível, eficiente, extensível e portável. Nasceu do </a:t>
            </a:r>
            <a:r>
              <a:rPr lang="pt-BR" sz="1600" i="1" spc="-1" dirty="0" err="1">
                <a:solidFill>
                  <a:srgbClr val="3D4965"/>
                </a:solidFill>
                <a:latin typeface="Dosis"/>
                <a:ea typeface="Dosis"/>
              </a:rPr>
              <a:t>DistBelief</a:t>
            </a:r>
            <a:r>
              <a:rPr lang="pt-BR" sz="1600" spc="-1" dirty="0">
                <a:solidFill>
                  <a:srgbClr val="3D4965"/>
                </a:solidFill>
                <a:latin typeface="Dosis"/>
                <a:ea typeface="Dosis"/>
              </a:rPr>
              <a:t>, outra ferramenta para </a:t>
            </a:r>
            <a:r>
              <a:rPr lang="pt-BR" sz="1600" i="1" spc="-1" dirty="0" err="1">
                <a:solidFill>
                  <a:srgbClr val="3D4965"/>
                </a:solidFill>
                <a:latin typeface="Dosis"/>
                <a:ea typeface="Dosis"/>
              </a:rPr>
              <a:t>Deep</a:t>
            </a:r>
            <a:r>
              <a:rPr lang="pt-BR" sz="1600" i="1" spc="-1" dirty="0">
                <a:solidFill>
                  <a:srgbClr val="3D4965"/>
                </a:solidFill>
                <a:latin typeface="Dosis"/>
                <a:ea typeface="Dosis"/>
              </a:rPr>
              <a:t> Learning</a:t>
            </a:r>
            <a:r>
              <a:rPr lang="pt-BR" sz="1600" spc="-1" dirty="0">
                <a:solidFill>
                  <a:srgbClr val="3D4965"/>
                </a:solidFill>
                <a:latin typeface="Dosis"/>
                <a:ea typeface="Dosis"/>
              </a:rPr>
              <a:t> em larga escala do Google. </a:t>
            </a:r>
            <a:r>
              <a:rPr lang="pt-BR" sz="1600" i="1" spc="-1" dirty="0" err="1">
                <a:solidFill>
                  <a:srgbClr val="3D4965"/>
                </a:solidFill>
                <a:latin typeface="Dosis"/>
              </a:rPr>
              <a:t>TensorFlow</a:t>
            </a:r>
            <a:r>
              <a:rPr lang="pt-BR" sz="1600" spc="-1" dirty="0">
                <a:solidFill>
                  <a:srgbClr val="3D4965"/>
                </a:solidFill>
                <a:latin typeface="Dosis"/>
              </a:rPr>
              <a:t>, como o nome indica, é uma estrutura para definir e executar cálculos envolvendo tensores. Um tensor é uma generalização de vetores e matrizes para dimensões potencialmente mais altas. Internamente, o </a:t>
            </a:r>
            <a:r>
              <a:rPr lang="pt-BR" sz="1600" i="1" spc="-1" dirty="0" err="1">
                <a:solidFill>
                  <a:srgbClr val="3D4965"/>
                </a:solidFill>
                <a:latin typeface="Dosis"/>
              </a:rPr>
              <a:t>TensorFlow</a:t>
            </a:r>
            <a:r>
              <a:rPr lang="pt-BR" sz="1600" i="1" spc="-1" dirty="0">
                <a:solidFill>
                  <a:srgbClr val="3D4965"/>
                </a:solidFill>
                <a:latin typeface="Dosis"/>
              </a:rPr>
              <a:t> </a:t>
            </a:r>
            <a:r>
              <a:rPr lang="pt-BR" sz="1600" spc="-1" dirty="0">
                <a:solidFill>
                  <a:srgbClr val="3D4965"/>
                </a:solidFill>
                <a:latin typeface="Dosis"/>
              </a:rPr>
              <a:t>representa os tensores como matrizes n-dimensionais dos tipos de dados base.</a:t>
            </a:r>
          </a:p>
        </p:txBody>
      </p:sp>
      <p:sp>
        <p:nvSpPr>
          <p:cNvPr id="681" name="CustomShape 3"/>
          <p:cNvSpPr/>
          <p:nvPr/>
        </p:nvSpPr>
        <p:spPr>
          <a:xfrm>
            <a:off x="120960" y="6297120"/>
            <a:ext cx="731160" cy="52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>
            <a:noAutofit/>
          </a:bodyPr>
          <a:lstStyle/>
          <a:p>
            <a:pPr>
              <a:lnSpc>
                <a:spcPct val="100000"/>
              </a:lnSpc>
            </a:pPr>
            <a:fld id="{FEAEB63F-8DBB-4220-BD53-BDD6DB60D2D2}" type="slidenum">
              <a:rPr lang="pt-BR" sz="1600" b="0" strike="noStrike" spc="-1">
                <a:solidFill>
                  <a:srgbClr val="3C78D8"/>
                </a:solidFill>
                <a:latin typeface="Sniglet"/>
                <a:ea typeface="Sniglet"/>
              </a:rPr>
              <a:t>3</a:t>
            </a:fld>
            <a:endParaRPr lang="pt-BR" sz="1600" b="0" strike="noStrike" spc="-1">
              <a:latin typeface="Arial"/>
            </a:endParaRPr>
          </a:p>
        </p:txBody>
      </p:sp>
      <p:sp>
        <p:nvSpPr>
          <p:cNvPr id="682" name="CustomShape 4"/>
          <p:cNvSpPr/>
          <p:nvPr/>
        </p:nvSpPr>
        <p:spPr>
          <a:xfrm>
            <a:off x="997200" y="6180311"/>
            <a:ext cx="9176760" cy="8194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t">
            <a:noAutofit/>
          </a:bodyPr>
          <a:lstStyle/>
          <a:p>
            <a:pPr>
              <a:lnSpc>
                <a:spcPct val="100000"/>
              </a:lnSpc>
              <a:spcBef>
                <a:spcPts val="799"/>
              </a:spcBef>
            </a:pPr>
            <a:r>
              <a:rPr lang="pt-BR" sz="1000" b="0" u="sng" strike="noStrike" spc="-1" dirty="0">
                <a:solidFill>
                  <a:srgbClr val="0000FF"/>
                </a:solidFill>
                <a:uFillTx/>
                <a:latin typeface="Dosis"/>
                <a:ea typeface="Dosis"/>
              </a:rPr>
              <a:t>Link </a:t>
            </a:r>
            <a:r>
              <a:rPr lang="pt-BR" sz="1000" b="0" strike="noStrike" spc="-1" dirty="0">
                <a:solidFill>
                  <a:srgbClr val="3D4965"/>
                </a:solidFill>
                <a:latin typeface="Dosis"/>
                <a:ea typeface="Dosis"/>
              </a:rPr>
              <a:t>da referência: </a:t>
            </a:r>
            <a:r>
              <a:rPr lang="pt-BR" sz="1000" b="0" strike="noStrike" spc="-1" dirty="0">
                <a:ea typeface="+mn-lt"/>
                <a:cs typeface="+mn-lt"/>
              </a:rPr>
              <a:t>http://datascienceacademy.com.br/blog/</a:t>
            </a:r>
            <a:r>
              <a:rPr lang="pt-BR" sz="1000" spc="-1" dirty="0">
                <a:ea typeface="+mn-lt"/>
                <a:cs typeface="+mn-lt"/>
              </a:rPr>
              <a:t>o-que-e-o-tensorflow-machine-intelligence-platform</a:t>
            </a:r>
            <a:r>
              <a:rPr lang="pt-BR" sz="1000" b="0" strike="noStrike" spc="-1" dirty="0">
                <a:ea typeface="+mn-lt"/>
                <a:cs typeface="+mn-lt"/>
              </a:rPr>
              <a:t>/</a:t>
            </a:r>
            <a:endParaRPr lang="pt-BR" sz="1000" b="0" strike="noStrike" spc="-1">
              <a:ea typeface="+mn-lt"/>
              <a:cs typeface="+mn-lt"/>
            </a:endParaRPr>
          </a:p>
          <a:p>
            <a:pPr>
              <a:spcBef>
                <a:spcPts val="799"/>
              </a:spcBef>
            </a:pPr>
            <a:r>
              <a:rPr lang="pt-BR" sz="1000" spc="-1" dirty="0">
                <a:ea typeface="+mn-lt"/>
                <a:cs typeface="+mn-lt"/>
              </a:rPr>
              <a:t>https://www.tensorflow.org/guide/tensor</a:t>
            </a:r>
            <a:endParaRPr lang="pt-BR"/>
          </a:p>
        </p:txBody>
      </p:sp>
      <p:pic>
        <p:nvPicPr>
          <p:cNvPr id="2" name="Picture 2" descr="A picture containing toy, sign&#10;&#10;Description generated with very high confidence">
            <a:extLst>
              <a:ext uri="{FF2B5EF4-FFF2-40B4-BE49-F238E27FC236}">
                <a16:creationId xmlns:a16="http://schemas.microsoft.com/office/drawing/2014/main" id="{AD0C1000-4EB8-4080-BC20-DF789DCDC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423" y="2315441"/>
            <a:ext cx="2984500" cy="2984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BB557-7DDE-41E3-B2CF-909BDDB06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780" y="754255"/>
            <a:ext cx="10972440" cy="570706"/>
          </a:xfrm>
        </p:spPr>
        <p:txBody>
          <a:bodyPr/>
          <a:lstStyle/>
          <a:p>
            <a:pPr marL="114935" algn="just">
              <a:lnSpc>
                <a:spcPct val="100000"/>
              </a:lnSpc>
              <a:spcBef>
                <a:spcPts val="0"/>
              </a:spcBef>
            </a:pPr>
            <a:r>
              <a:rPr lang="pt-BR" sz="3600" spc="-1" dirty="0">
                <a:solidFill>
                  <a:srgbClr val="3C78D8"/>
                </a:solidFill>
                <a:latin typeface="Sniglet"/>
                <a:cs typeface="+mn-cs"/>
              </a:rPr>
              <a:t>Modelo de Execução do TensorFlow</a:t>
            </a:r>
            <a:endParaRPr lang="en-US" sz="3600" spc="-1">
              <a:solidFill>
                <a:srgbClr val="3C78D8"/>
              </a:solidFill>
              <a:latin typeface="Sniglet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F0E27-BD24-4103-82FE-6E8E0B3A18F5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1016839" y="1530956"/>
            <a:ext cx="8211780" cy="4381523"/>
          </a:xfrm>
        </p:spPr>
        <p:txBody>
          <a:bodyPr lIns="0" tIns="0" rIns="0" bIns="0" anchor="t">
            <a:normAutofit/>
          </a:bodyPr>
          <a:lstStyle/>
          <a:p>
            <a:pPr algn="just">
              <a:buNone/>
            </a:pPr>
            <a:r>
              <a:rPr lang="pt-BR" sz="1600" spc="-1" dirty="0">
                <a:solidFill>
                  <a:srgbClr val="3D4965"/>
                </a:solidFill>
                <a:latin typeface="Dosis"/>
                <a:ea typeface="+mn-lt"/>
                <a:cs typeface="+mn-lt"/>
              </a:rPr>
              <a:t>Com a versão atual do </a:t>
            </a:r>
            <a:r>
              <a:rPr lang="pt-BR" sz="1600" i="1" spc="-1" dirty="0">
                <a:solidFill>
                  <a:srgbClr val="3D4965"/>
                </a:solidFill>
                <a:latin typeface="Dosis"/>
                <a:ea typeface="+mn-lt"/>
                <a:cs typeface="+mn-lt"/>
              </a:rPr>
              <a:t>TensorFlow</a:t>
            </a:r>
            <a:r>
              <a:rPr lang="pt-BR" sz="1600" spc="-1" dirty="0">
                <a:solidFill>
                  <a:srgbClr val="3D4965"/>
                </a:solidFill>
                <a:latin typeface="Dosis"/>
                <a:ea typeface="+mn-lt"/>
                <a:cs typeface="+mn-lt"/>
              </a:rPr>
              <a:t>, você escreve código para construir um grafo computacional e, em seguida, executa-o. O grafo é uma estrutura de dados que descreve completamente a computação que você deseja executar. Isso tem muitas vantagens:</a:t>
            </a:r>
            <a:endParaRPr lang="en-US" dirty="0"/>
          </a:p>
          <a:p>
            <a:pPr algn="just">
              <a:buFont typeface="Arial"/>
              <a:buChar char="•"/>
            </a:pPr>
            <a:r>
              <a:rPr lang="pt-BR" sz="1600" spc="-1" dirty="0">
                <a:solidFill>
                  <a:srgbClr val="3D4965"/>
                </a:solidFill>
                <a:latin typeface="Dosis"/>
                <a:ea typeface="+mn-lt"/>
                <a:cs typeface="+mn-lt"/>
              </a:rPr>
              <a:t> É portátil, já que o grafo pode ser executado imediatamente ou salvo para uso posterior, e pode ser executado em várias plataformas: CPUs, GPUs, </a:t>
            </a:r>
            <a:r>
              <a:rPr lang="pt-BR" sz="1600" spc="-1" err="1">
                <a:solidFill>
                  <a:srgbClr val="3D4965"/>
                </a:solidFill>
                <a:latin typeface="Dosis"/>
                <a:ea typeface="+mn-lt"/>
                <a:cs typeface="+mn-lt"/>
              </a:rPr>
              <a:t>TPUs</a:t>
            </a:r>
            <a:r>
              <a:rPr lang="pt-BR" sz="1600" spc="-1" dirty="0">
                <a:solidFill>
                  <a:srgbClr val="3D4965"/>
                </a:solidFill>
                <a:latin typeface="Dosis"/>
                <a:ea typeface="+mn-lt"/>
                <a:cs typeface="+mn-lt"/>
              </a:rPr>
              <a:t>, assim como dispositivos móveis e embarcados. Além disso, ele pode ser implementado em produção sem depender de nenhum código que criou o grafo, apenas o tempo de execução necessário para executá-lo.</a:t>
            </a:r>
          </a:p>
          <a:p>
            <a:pPr algn="just">
              <a:buFont typeface="Arial"/>
              <a:buChar char="•"/>
            </a:pPr>
            <a:r>
              <a:rPr lang="pt-BR" sz="1600" spc="-1" dirty="0">
                <a:solidFill>
                  <a:srgbClr val="3D4965"/>
                </a:solidFill>
                <a:latin typeface="Dosis"/>
                <a:ea typeface="+mn-lt"/>
                <a:cs typeface="+mn-lt"/>
              </a:rPr>
              <a:t> É transformável e otimizável, pois o grafo pode ser transformado para produzir uma versão mais otimizada para uma determinada plataforma. Além disso, otimizações de memória ou computação podem ser realizadas e compensações feitas entre elas. Isso é útil, por exemplo, no suporte à inferência móvel mais rápida após o treinamento em máquinas maiores.</a:t>
            </a:r>
          </a:p>
          <a:p>
            <a:pPr algn="just">
              <a:buFont typeface="Arial"/>
              <a:buChar char="•"/>
            </a:pPr>
            <a:r>
              <a:rPr lang="pt-BR" sz="1600" spc="-1" dirty="0">
                <a:solidFill>
                  <a:srgbClr val="3D4965"/>
                </a:solidFill>
                <a:latin typeface="Dosis"/>
                <a:ea typeface="+mn-lt"/>
                <a:cs typeface="+mn-lt"/>
              </a:rPr>
              <a:t> As APIs de alto nível do </a:t>
            </a:r>
            <a:r>
              <a:rPr lang="pt-BR" sz="1600" i="1" spc="-1" dirty="0">
                <a:solidFill>
                  <a:srgbClr val="3D4965"/>
                </a:solidFill>
                <a:latin typeface="Dosis"/>
                <a:ea typeface="+mn-lt"/>
                <a:cs typeface="+mn-lt"/>
              </a:rPr>
              <a:t>TensorFlow</a:t>
            </a:r>
            <a:r>
              <a:rPr lang="pt-BR" sz="1600" spc="-1" dirty="0">
                <a:solidFill>
                  <a:srgbClr val="3D4965"/>
                </a:solidFill>
                <a:latin typeface="Dosis"/>
                <a:ea typeface="+mn-lt"/>
                <a:cs typeface="+mn-lt"/>
              </a:rPr>
              <a:t>, em conjunto com os grafos computacionais, permitem um ambiente de desenvolvimento rico e flexível e poderosos recursos de produção no mesmo framework.</a:t>
            </a:r>
          </a:p>
          <a:p>
            <a:pPr marL="0" indent="0">
              <a:buNone/>
            </a:pPr>
            <a:endParaRPr lang="pt-BR" sz="1600" spc="-1" dirty="0">
              <a:solidFill>
                <a:srgbClr val="3D4965"/>
              </a:solidFill>
              <a:latin typeface="Dosis"/>
              <a:cs typeface="Arial"/>
            </a:endParaRPr>
          </a:p>
        </p:txBody>
      </p:sp>
      <p:sp>
        <p:nvSpPr>
          <p:cNvPr id="5" name="CustomShape 4">
            <a:extLst>
              <a:ext uri="{FF2B5EF4-FFF2-40B4-BE49-F238E27FC236}">
                <a16:creationId xmlns:a16="http://schemas.microsoft.com/office/drawing/2014/main" id="{73127DA0-5A5F-4550-AE5C-B3CD820497EE}"/>
              </a:ext>
            </a:extLst>
          </p:cNvPr>
          <p:cNvSpPr/>
          <p:nvPr/>
        </p:nvSpPr>
        <p:spPr>
          <a:xfrm>
            <a:off x="997200" y="6093720"/>
            <a:ext cx="9176760" cy="44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t">
            <a:noAutofit/>
          </a:bodyPr>
          <a:lstStyle/>
          <a:p>
            <a:pPr>
              <a:lnSpc>
                <a:spcPct val="100000"/>
              </a:lnSpc>
              <a:spcBef>
                <a:spcPts val="799"/>
              </a:spcBef>
            </a:pPr>
            <a:r>
              <a:rPr lang="pt-BR" sz="1000" b="0" u="sng" strike="noStrike" spc="-1">
                <a:solidFill>
                  <a:srgbClr val="0000FF"/>
                </a:solidFill>
                <a:uFillTx/>
                <a:latin typeface="Dosis"/>
                <a:ea typeface="Dosis"/>
              </a:rPr>
              <a:t>Link </a:t>
            </a:r>
            <a:r>
              <a:rPr lang="pt-BR" sz="1000" b="0" strike="noStrike" spc="-1">
                <a:solidFill>
                  <a:srgbClr val="3D4965"/>
                </a:solidFill>
                <a:latin typeface="Dosis"/>
                <a:ea typeface="Dosis"/>
              </a:rPr>
              <a:t>da referência: </a:t>
            </a:r>
            <a:r>
              <a:rPr lang="pt-BR" sz="1000" b="0" strike="noStrike" spc="-1" dirty="0">
                <a:ea typeface="+mn-lt"/>
                <a:cs typeface="+mn-lt"/>
              </a:rPr>
              <a:t>http://datascienceacademy.com.br/blog/</a:t>
            </a:r>
            <a:r>
              <a:rPr lang="pt-BR" sz="1000" spc="-1" dirty="0">
                <a:ea typeface="+mn-lt"/>
                <a:cs typeface="+mn-lt"/>
              </a:rPr>
              <a:t>o-que-e-o-tensorflow-machine-intelligence-platform</a:t>
            </a:r>
            <a:r>
              <a:rPr lang="pt-BR" sz="1000" b="0" strike="noStrike" spc="-1" dirty="0">
                <a:ea typeface="+mn-lt"/>
                <a:cs typeface="+mn-lt"/>
              </a:rPr>
              <a:t>/</a:t>
            </a:r>
            <a:endParaRPr lang="pt-BR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6001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45268-4DC2-4591-A738-AFC7A3721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080" y="799901"/>
            <a:ext cx="4482740" cy="498598"/>
          </a:xfrm>
        </p:spPr>
        <p:txBody>
          <a:bodyPr/>
          <a:lstStyle/>
          <a:p>
            <a:r>
              <a:rPr lang="pt-BR" sz="3600" spc="-1" dirty="0">
                <a:solidFill>
                  <a:srgbClr val="3C78D8"/>
                </a:solidFill>
                <a:latin typeface="Sniglet"/>
                <a:cs typeface="+mn-cs"/>
              </a:rPr>
              <a:t>Código de Exemplo</a:t>
            </a:r>
            <a:endParaRPr lang="en-US" sz="3600" spc="-1">
              <a:solidFill>
                <a:srgbClr val="3C78D8"/>
              </a:solidFill>
              <a:latin typeface="Sniglet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8F0280A-35F8-408F-8E75-7CA743FAF2DA}"/>
              </a:ext>
            </a:extLst>
          </p:cNvPr>
          <p:cNvGrpSpPr/>
          <p:nvPr/>
        </p:nvGrpSpPr>
        <p:grpSpPr>
          <a:xfrm>
            <a:off x="928263" y="1528389"/>
            <a:ext cx="8624051" cy="5113909"/>
            <a:chOff x="1043282" y="1542767"/>
            <a:chExt cx="8624051" cy="5113909"/>
          </a:xfrm>
        </p:grpSpPr>
        <p:pic>
          <p:nvPicPr>
            <p:cNvPr id="7" name="Picture 7" descr="A picture containing knife&#10;&#10;Description generated with very high confidence">
              <a:extLst>
                <a:ext uri="{FF2B5EF4-FFF2-40B4-BE49-F238E27FC236}">
                  <a16:creationId xmlns:a16="http://schemas.microsoft.com/office/drawing/2014/main" id="{8379A38C-0C81-4E83-BEE8-98FCA7F03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3282" y="5843669"/>
              <a:ext cx="8616608" cy="813007"/>
            </a:xfrm>
            <a:prstGeom prst="rect">
              <a:avLst/>
            </a:prstGeom>
          </p:spPr>
        </p:pic>
        <p:pic>
          <p:nvPicPr>
            <p:cNvPr id="10" name="Picture 10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612B48A9-2A79-47DC-AD5A-43579F19C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3797" y="1542767"/>
              <a:ext cx="8623536" cy="43044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6213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45268-4DC2-4591-A738-AFC7A3721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193" y="810918"/>
            <a:ext cx="4482740" cy="553998"/>
          </a:xfrm>
        </p:spPr>
        <p:txBody>
          <a:bodyPr/>
          <a:lstStyle/>
          <a:p>
            <a:pPr marL="114935" algn="just">
              <a:lnSpc>
                <a:spcPct val="100000"/>
              </a:lnSpc>
              <a:spcBef>
                <a:spcPts val="0"/>
              </a:spcBef>
            </a:pPr>
            <a:r>
              <a:rPr lang="pt-BR" sz="3600" spc="-1">
                <a:solidFill>
                  <a:srgbClr val="3C78D8"/>
                </a:solidFill>
                <a:latin typeface="Sniglet"/>
                <a:cs typeface="+mn-cs"/>
              </a:rPr>
              <a:t>O que é o Keras?</a:t>
            </a:r>
            <a:endParaRPr lang="en-US"/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DD10FB77-CC4D-4BA4-8653-DADF43C0D39E}"/>
              </a:ext>
            </a:extLst>
          </p:cNvPr>
          <p:cNvSpPr/>
          <p:nvPr/>
        </p:nvSpPr>
        <p:spPr>
          <a:xfrm>
            <a:off x="997200" y="1526400"/>
            <a:ext cx="4541380" cy="456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t">
            <a:noAutofit/>
          </a:bodyPr>
          <a:lstStyle/>
          <a:p>
            <a:pPr algn="just">
              <a:lnSpc>
                <a:spcPct val="100000"/>
              </a:lnSpc>
              <a:spcBef>
                <a:spcPts val="799"/>
              </a:spcBef>
            </a:pPr>
            <a:r>
              <a:rPr lang="pt-BR" sz="1600" b="1" strike="noStrike" spc="-1" dirty="0">
                <a:solidFill>
                  <a:srgbClr val="3C78D8"/>
                </a:solidFill>
                <a:latin typeface="Dosis"/>
                <a:ea typeface="Dosis"/>
              </a:rPr>
              <a:t>O que é?</a:t>
            </a:r>
            <a:endParaRPr lang="pt-BR" sz="16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799"/>
              </a:spcBef>
            </a:pPr>
            <a:endParaRPr lang="pt-BR" sz="1600" b="0" strike="noStrike" spc="-1">
              <a:latin typeface="Arial"/>
            </a:endParaRPr>
          </a:p>
          <a:p>
            <a:pPr algn="just">
              <a:spcBef>
                <a:spcPts val="799"/>
              </a:spcBef>
            </a:pPr>
            <a:r>
              <a:rPr lang="pt-BR" sz="1600" b="0" strike="noStrike" spc="-1" dirty="0">
                <a:solidFill>
                  <a:srgbClr val="3D4965"/>
                </a:solidFill>
                <a:latin typeface="Dosis"/>
                <a:ea typeface="Dosis"/>
              </a:rPr>
              <a:t>O</a:t>
            </a:r>
            <a:r>
              <a:rPr lang="pt-BR" sz="1600" spc="-1" dirty="0">
                <a:solidFill>
                  <a:srgbClr val="3D4965"/>
                </a:solidFill>
                <a:latin typeface="Dosis"/>
                <a:ea typeface="Dosis"/>
              </a:rPr>
              <a:t> </a:t>
            </a:r>
            <a:r>
              <a:rPr lang="pt-BR" sz="1600" i="1" spc="-1" dirty="0">
                <a:solidFill>
                  <a:srgbClr val="3D4965"/>
                </a:solidFill>
                <a:latin typeface="Dosis"/>
                <a:ea typeface="Dosis"/>
              </a:rPr>
              <a:t>Keras </a:t>
            </a:r>
            <a:r>
              <a:rPr lang="pt-BR" sz="1600" spc="-1" dirty="0">
                <a:solidFill>
                  <a:srgbClr val="3D4965"/>
                </a:solidFill>
                <a:latin typeface="Dosis"/>
                <a:ea typeface="Dosis"/>
              </a:rPr>
              <a:t>é uma API de alto nives para modelagem de redes neurais, é escrito em Python e capaz de rodar por cima do </a:t>
            </a:r>
            <a:r>
              <a:rPr lang="pt-BR" sz="1600" i="1" spc="-1" dirty="0">
                <a:solidFill>
                  <a:srgbClr val="3D4965"/>
                </a:solidFill>
                <a:latin typeface="Dosis"/>
                <a:ea typeface="Dosis"/>
              </a:rPr>
              <a:t>TensorFlow</a:t>
            </a:r>
            <a:r>
              <a:rPr lang="pt-BR" sz="1600" spc="-1" dirty="0">
                <a:solidFill>
                  <a:srgbClr val="3D4965"/>
                </a:solidFill>
                <a:latin typeface="Dosis"/>
                <a:ea typeface="Dosis"/>
              </a:rPr>
              <a:t>, CNTK ou </a:t>
            </a:r>
            <a:r>
              <a:rPr lang="pt-BR" sz="1600" i="1" spc="-1" dirty="0">
                <a:solidFill>
                  <a:srgbClr val="3D4965"/>
                </a:solidFill>
                <a:latin typeface="Dosis"/>
                <a:ea typeface="Dosis"/>
              </a:rPr>
              <a:t>Theano</a:t>
            </a:r>
            <a:r>
              <a:rPr lang="pt-BR" sz="1600" spc="-1" dirty="0">
                <a:solidFill>
                  <a:srgbClr val="3D4965"/>
                </a:solidFill>
                <a:latin typeface="Dosis"/>
                <a:ea typeface="Dosis"/>
              </a:rPr>
              <a:t>. Ele concentra em ser facil de usar, modular e flexivel. Foi desenvolvido como parte do esforço de pesquisa do projeto ONEIROS (Sistema Operacional de Robô Inteligente Neuro-Eletrônico Aberto).</a:t>
            </a:r>
          </a:p>
          <a:p>
            <a:pPr algn="just">
              <a:spcBef>
                <a:spcPts val="799"/>
              </a:spcBef>
            </a:pPr>
            <a:r>
              <a:rPr lang="pt-BR" sz="1600" spc="-1">
                <a:solidFill>
                  <a:srgbClr val="3D4965"/>
                </a:solidFill>
                <a:latin typeface="Dosis"/>
                <a:ea typeface="Dosis"/>
              </a:rPr>
              <a:t>Em 2017, a equipe do Google </a:t>
            </a:r>
            <a:r>
              <a:rPr lang="pt-BR" sz="1600" i="1" spc="-1">
                <a:solidFill>
                  <a:srgbClr val="3D4965"/>
                </a:solidFill>
                <a:ea typeface="+mn-lt"/>
                <a:cs typeface="+mn-lt"/>
              </a:rPr>
              <a:t>TensorFlow </a:t>
            </a:r>
            <a:r>
              <a:rPr lang="pt-BR" sz="1600" spc="-1">
                <a:solidFill>
                  <a:srgbClr val="3D4965"/>
                </a:solidFill>
                <a:latin typeface="Dosis"/>
                <a:ea typeface="Dosis"/>
              </a:rPr>
              <a:t>decidiu apoiar o </a:t>
            </a:r>
            <a:r>
              <a:rPr lang="pt-BR" sz="1600" i="1" spc="-1" err="1">
                <a:solidFill>
                  <a:srgbClr val="3D4965"/>
                </a:solidFill>
                <a:latin typeface="Dosis"/>
                <a:ea typeface="Dosis"/>
              </a:rPr>
              <a:t>Keras</a:t>
            </a:r>
            <a:r>
              <a:rPr lang="pt-BR" sz="1600" i="1" spc="-1" dirty="0">
                <a:solidFill>
                  <a:srgbClr val="3D4965"/>
                </a:solidFill>
                <a:latin typeface="Dosis"/>
                <a:ea typeface="Dosis"/>
              </a:rPr>
              <a:t> </a:t>
            </a:r>
            <a:r>
              <a:rPr lang="pt-BR" sz="1600" spc="-1">
                <a:solidFill>
                  <a:srgbClr val="3D4965"/>
                </a:solidFill>
                <a:latin typeface="Dosis"/>
                <a:ea typeface="Dosis"/>
              </a:rPr>
              <a:t>na biblioteca principal do </a:t>
            </a:r>
            <a:r>
              <a:rPr lang="pt-BR" sz="1600" i="1" spc="-1">
                <a:solidFill>
                  <a:srgbClr val="3D4965"/>
                </a:solidFill>
                <a:latin typeface="Dosis"/>
                <a:ea typeface="Dosis"/>
              </a:rPr>
              <a:t>TensorFlow</a:t>
            </a:r>
            <a:r>
              <a:rPr lang="pt-BR" sz="1600" spc="-1" dirty="0">
                <a:solidFill>
                  <a:srgbClr val="3D4965"/>
                </a:solidFill>
                <a:latin typeface="Dosis"/>
                <a:ea typeface="Dosis"/>
              </a:rPr>
              <a:t>.</a:t>
            </a:r>
          </a:p>
        </p:txBody>
      </p:sp>
      <p:pic>
        <p:nvPicPr>
          <p:cNvPr id="8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556805F3-5CAF-4903-9E3E-4E95023D6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475" y="2468836"/>
            <a:ext cx="2743200" cy="2696705"/>
          </a:xfrm>
          <a:prstGeom prst="rect">
            <a:avLst/>
          </a:prstGeom>
        </p:spPr>
      </p:pic>
      <p:sp>
        <p:nvSpPr>
          <p:cNvPr id="11" name="CustomShape 4">
            <a:extLst>
              <a:ext uri="{FF2B5EF4-FFF2-40B4-BE49-F238E27FC236}">
                <a16:creationId xmlns:a16="http://schemas.microsoft.com/office/drawing/2014/main" id="{F8DC1B3A-089B-4F55-A6C5-0D4BCD302CC0}"/>
              </a:ext>
            </a:extLst>
          </p:cNvPr>
          <p:cNvSpPr/>
          <p:nvPr/>
        </p:nvSpPr>
        <p:spPr>
          <a:xfrm>
            <a:off x="997200" y="6093720"/>
            <a:ext cx="9176760" cy="44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t">
            <a:noAutofit/>
          </a:bodyPr>
          <a:lstStyle/>
          <a:p>
            <a:pPr>
              <a:spcBef>
                <a:spcPts val="799"/>
              </a:spcBef>
            </a:pPr>
            <a:r>
              <a:rPr lang="pt-BR" sz="1000" b="0" u="sng" strike="noStrike" spc="-1">
                <a:solidFill>
                  <a:srgbClr val="0000FF"/>
                </a:solidFill>
                <a:uFillTx/>
                <a:latin typeface="Dosis"/>
                <a:ea typeface="Dosis"/>
              </a:rPr>
              <a:t>Link </a:t>
            </a:r>
            <a:r>
              <a:rPr lang="pt-BR" sz="1000" b="0" strike="noStrike" spc="-1">
                <a:solidFill>
                  <a:srgbClr val="3D4965"/>
                </a:solidFill>
                <a:latin typeface="Dosis"/>
                <a:ea typeface="Dosis"/>
              </a:rPr>
              <a:t>da referência:</a:t>
            </a:r>
            <a:r>
              <a:rPr lang="pt-BR" sz="1000" spc="-1" dirty="0">
                <a:solidFill>
                  <a:srgbClr val="3D4965"/>
                </a:solidFill>
                <a:latin typeface="Dosis"/>
                <a:ea typeface="+mn-lt"/>
                <a:cs typeface="+mn-lt"/>
              </a:rPr>
              <a:t> </a:t>
            </a:r>
            <a:r>
              <a:rPr lang="pt-BR" sz="1000" spc="-1">
                <a:ea typeface="+mn-lt"/>
                <a:cs typeface="+mn-lt"/>
              </a:rPr>
              <a:t>https</a:t>
            </a:r>
            <a:r>
              <a:rPr lang="pt-BR" sz="1000" b="0" strike="noStrike" spc="-1">
                <a:ea typeface="+mn-lt"/>
                <a:cs typeface="+mn-lt"/>
              </a:rPr>
              <a:t>://</a:t>
            </a:r>
            <a:r>
              <a:rPr lang="pt-BR" sz="1000" spc="-1">
                <a:ea typeface="+mn-lt"/>
                <a:cs typeface="+mn-lt"/>
              </a:rPr>
              <a:t>keras</a:t>
            </a:r>
            <a:r>
              <a:rPr lang="pt-BR" sz="1000" b="0" strike="noStrike" spc="-1">
                <a:ea typeface="+mn-lt"/>
                <a:cs typeface="+mn-lt"/>
              </a:rPr>
              <a:t>.</a:t>
            </a:r>
            <a:r>
              <a:rPr lang="pt-BR" sz="1000" spc="-1">
                <a:ea typeface="+mn-lt"/>
                <a:cs typeface="+mn-lt"/>
              </a:rPr>
              <a:t>io</a:t>
            </a:r>
            <a:r>
              <a:rPr lang="pt-BR" sz="1000" b="0" strike="noStrike" spc="-1">
                <a:ea typeface="+mn-lt"/>
                <a:cs typeface="+mn-lt"/>
              </a:rPr>
              <a:t>/</a:t>
            </a:r>
            <a:endParaRPr lang="pt-BR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8341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45268-4DC2-4591-A738-AFC7A3721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080" y="799901"/>
            <a:ext cx="4482740" cy="498598"/>
          </a:xfrm>
        </p:spPr>
        <p:txBody>
          <a:bodyPr/>
          <a:lstStyle/>
          <a:p>
            <a:r>
              <a:rPr lang="pt-BR" sz="3600" spc="-1" dirty="0">
                <a:solidFill>
                  <a:srgbClr val="3C78D8"/>
                </a:solidFill>
                <a:latin typeface="Sniglet"/>
                <a:cs typeface="+mn-cs"/>
              </a:rPr>
              <a:t>Código de Exemplo</a:t>
            </a:r>
            <a:endParaRPr lang="en-US" sz="3600" spc="-1">
              <a:solidFill>
                <a:srgbClr val="3C78D8"/>
              </a:solidFill>
              <a:latin typeface="Sniglet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BE7420D-48BA-46ED-99A1-CA3E71AA13A2}"/>
              </a:ext>
            </a:extLst>
          </p:cNvPr>
          <p:cNvGrpSpPr/>
          <p:nvPr/>
        </p:nvGrpSpPr>
        <p:grpSpPr>
          <a:xfrm>
            <a:off x="1111938" y="1807671"/>
            <a:ext cx="8688832" cy="2886790"/>
            <a:chOff x="510359" y="1807671"/>
            <a:chExt cx="8688832" cy="2886790"/>
          </a:xfrm>
        </p:grpSpPr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1A8D472E-FE14-4E0E-B509-18C215915D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9184" b="-19079"/>
            <a:stretch/>
          </p:blipFill>
          <p:spPr>
            <a:xfrm>
              <a:off x="510359" y="1807671"/>
              <a:ext cx="8688832" cy="404441"/>
            </a:xfrm>
            <a:prstGeom prst="rect">
              <a:avLst/>
            </a:prstGeom>
          </p:spPr>
        </p:pic>
        <p:pic>
          <p:nvPicPr>
            <p:cNvPr id="7" name="Picture 7" descr="A picture containing table&#10;&#10;Description generated with very high confidence">
              <a:extLst>
                <a:ext uri="{FF2B5EF4-FFF2-40B4-BE49-F238E27FC236}">
                  <a16:creationId xmlns:a16="http://schemas.microsoft.com/office/drawing/2014/main" id="{E753C775-93D2-472A-A6BD-C7D40B0F36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4" r="19251" b="-990"/>
            <a:stretch/>
          </p:blipFill>
          <p:spPr>
            <a:xfrm>
              <a:off x="511835" y="2122337"/>
              <a:ext cx="8681605" cy="1467297"/>
            </a:xfrm>
            <a:prstGeom prst="rect">
              <a:avLst/>
            </a:prstGeom>
          </p:spPr>
        </p:pic>
        <p:pic>
          <p:nvPicPr>
            <p:cNvPr id="9" name="Picture 9" descr="A picture containing knife&#10;&#10;Description generated with very high confidence">
              <a:extLst>
                <a:ext uri="{FF2B5EF4-FFF2-40B4-BE49-F238E27FC236}">
                  <a16:creationId xmlns:a16="http://schemas.microsoft.com/office/drawing/2014/main" id="{5CF902E1-9A48-4098-BD33-C5575A3EE2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9412" b="-1316"/>
            <a:stretch/>
          </p:blipFill>
          <p:spPr>
            <a:xfrm>
              <a:off x="511834" y="3586903"/>
              <a:ext cx="8664361" cy="11075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3669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45268-4DC2-4591-A738-AFC7A3721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080" y="799901"/>
            <a:ext cx="4482740" cy="498598"/>
          </a:xfrm>
        </p:spPr>
        <p:txBody>
          <a:bodyPr/>
          <a:lstStyle/>
          <a:p>
            <a:r>
              <a:rPr lang="pt-BR" sz="3600" spc="-1">
                <a:solidFill>
                  <a:srgbClr val="3C78D8"/>
                </a:solidFill>
                <a:latin typeface="Sniglet"/>
                <a:cs typeface="+mn-cs"/>
              </a:rPr>
              <a:t>Desafio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2CE5EE-849A-43E7-B192-D7B09B2364E2}"/>
              </a:ext>
            </a:extLst>
          </p:cNvPr>
          <p:cNvSpPr txBox="1"/>
          <p:nvPr/>
        </p:nvSpPr>
        <p:spPr>
          <a:xfrm>
            <a:off x="1091293" y="1513115"/>
            <a:ext cx="8131628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O desafio será a modelagem de uma rede neural utilizando LSTM com </a:t>
            </a:r>
            <a:r>
              <a:rPr lang="pt-BR" dirty="0" err="1"/>
              <a:t>TensorFlow</a:t>
            </a:r>
            <a:r>
              <a:rPr lang="pt-BR" dirty="0"/>
              <a:t>!</a:t>
            </a:r>
          </a:p>
          <a:p>
            <a:endParaRPr lang="pt-BR" dirty="0"/>
          </a:p>
          <a:p>
            <a:r>
              <a:rPr lang="pt-BR" dirty="0" err="1"/>
              <a:t>Dataset</a:t>
            </a:r>
            <a:r>
              <a:rPr lang="pt-BR" dirty="0"/>
              <a:t> – O </a:t>
            </a:r>
            <a:r>
              <a:rPr lang="pt-BR" dirty="0" err="1"/>
              <a:t>dataset</a:t>
            </a:r>
            <a:r>
              <a:rPr lang="pt-BR" dirty="0"/>
              <a:t> é um conjunto de registros climáticos da temperatura da superfície da Terra. Contém dados médios, máximos, mínimos e intervalo de confiança da temperatura global em graus Celsius. Foi separado em dois </a:t>
            </a:r>
            <a:r>
              <a:rPr lang="pt-BR" dirty="0" err="1"/>
              <a:t>dataframe</a:t>
            </a:r>
            <a:r>
              <a:rPr lang="pt-BR" dirty="0"/>
              <a:t>, um será para que possa utilizar no treinamento e validação, e o outro para o teste.</a:t>
            </a:r>
          </a:p>
          <a:p>
            <a:endParaRPr lang="pt-BR" dirty="0"/>
          </a:p>
          <a:p>
            <a:r>
              <a:rPr lang="pt-BR" dirty="0"/>
              <a:t>Desafio - O desafio será sobre modelagem, o foco não será nos resultados obtidos, mas no seu raciocínio na modelagem da rede. Deve ser feito em TensorFlow, aqueles que optarem por realizá-lo com </a:t>
            </a:r>
            <a:r>
              <a:rPr lang="pt-BR" b="1" dirty="0" err="1"/>
              <a:t>Keras</a:t>
            </a:r>
            <a:r>
              <a:rPr lang="pt-BR" b="1" dirty="0"/>
              <a:t> terão suas notas reduzidas para 40% do total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Prazo – dia 15/02, ou dia 20/02 com redução de 20% da nota.</a:t>
            </a:r>
          </a:p>
          <a:p>
            <a:endParaRPr lang="pt-BR" dirty="0"/>
          </a:p>
          <a:p>
            <a:r>
              <a:rPr lang="pt-BR" dirty="0"/>
              <a:t>Link de acesso: </a:t>
            </a:r>
            <a:r>
              <a:rPr lang="pt-BR" dirty="0">
                <a:ea typeface="+mn-lt"/>
                <a:cs typeface="+mn-lt"/>
                <a:hlinkClick r:id="rId2"/>
              </a:rPr>
              <a:t>https://github.com/DiegoCrassus/TreinamentoHackathon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9713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CustomShape 1"/>
          <p:cNvSpPr/>
          <p:nvPr/>
        </p:nvSpPr>
        <p:spPr>
          <a:xfrm>
            <a:off x="2661436" y="1638407"/>
            <a:ext cx="2935703" cy="13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4400" b="0" strike="noStrike" spc="-1">
                <a:solidFill>
                  <a:srgbClr val="FFFFFF"/>
                </a:solidFill>
                <a:latin typeface="Tahoma"/>
                <a:ea typeface="Tahoma"/>
              </a:rPr>
              <a:t>Obrigado!!!</a:t>
            </a:r>
            <a:br/>
            <a:r>
              <a:rPr lang="pt-BR" sz="4400" b="0" strike="noStrike" spc="-1">
                <a:solidFill>
                  <a:srgbClr val="FFFFFF"/>
                </a:solidFill>
                <a:latin typeface="Tahoma"/>
                <a:ea typeface="Tahoma"/>
              </a:rPr>
              <a:t>Dúvidas?</a:t>
            </a: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6D3A92"/>
      </a:accent1>
      <a:accent2>
        <a:srgbClr val="33C0CC"/>
      </a:accent2>
      <a:accent3>
        <a:srgbClr val="D7DD3B"/>
      </a:accent3>
      <a:accent4>
        <a:srgbClr val="005CA8"/>
      </a:accent4>
      <a:accent5>
        <a:srgbClr val="8F8F8F"/>
      </a:accent5>
      <a:accent6>
        <a:srgbClr val="6E6E6E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6D3A92"/>
      </a:accent1>
      <a:accent2>
        <a:srgbClr val="33C0CC"/>
      </a:accent2>
      <a:accent3>
        <a:srgbClr val="D7DD3B"/>
      </a:accent3>
      <a:accent4>
        <a:srgbClr val="005CA8"/>
      </a:accent4>
      <a:accent5>
        <a:srgbClr val="8F8F8F"/>
      </a:accent5>
      <a:accent6>
        <a:srgbClr val="6E6E6E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6D3A92"/>
      </a:accent1>
      <a:accent2>
        <a:srgbClr val="33C0CC"/>
      </a:accent2>
      <a:accent3>
        <a:srgbClr val="D7DD3B"/>
      </a:accent3>
      <a:accent4>
        <a:srgbClr val="005CA8"/>
      </a:accent4>
      <a:accent5>
        <a:srgbClr val="8F8F8F"/>
      </a:accent5>
      <a:accent6>
        <a:srgbClr val="6E6E6E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6D3A92"/>
      </a:accent1>
      <a:accent2>
        <a:srgbClr val="33C0CC"/>
      </a:accent2>
      <a:accent3>
        <a:srgbClr val="D7DD3B"/>
      </a:accent3>
      <a:accent4>
        <a:srgbClr val="005CA8"/>
      </a:accent4>
      <a:accent5>
        <a:srgbClr val="8F8F8F"/>
      </a:accent5>
      <a:accent6>
        <a:srgbClr val="6E6E6E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6D3A92"/>
      </a:accent1>
      <a:accent2>
        <a:srgbClr val="33C0CC"/>
      </a:accent2>
      <a:accent3>
        <a:srgbClr val="D7DD3B"/>
      </a:accent3>
      <a:accent4>
        <a:srgbClr val="005CA8"/>
      </a:accent4>
      <a:accent5>
        <a:srgbClr val="8F8F8F"/>
      </a:accent5>
      <a:accent6>
        <a:srgbClr val="6E6E6E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6D3A92"/>
      </a:accent1>
      <a:accent2>
        <a:srgbClr val="33C0CC"/>
      </a:accent2>
      <a:accent3>
        <a:srgbClr val="D7DD3B"/>
      </a:accent3>
      <a:accent4>
        <a:srgbClr val="005CA8"/>
      </a:accent4>
      <a:accent5>
        <a:srgbClr val="8F8F8F"/>
      </a:accent5>
      <a:accent6>
        <a:srgbClr val="6E6E6E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958</TotalTim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Modelo de Execução do TensorFlow</vt:lpstr>
      <vt:lpstr>Código de Exemplo</vt:lpstr>
      <vt:lpstr>O que é o Keras?</vt:lpstr>
      <vt:lpstr>Código de Exemplo</vt:lpstr>
      <vt:lpstr>Desafio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/>
  <cp:revision>588</cp:revision>
  <dcterms:modified xsi:type="dcterms:W3CDTF">2020-02-08T12:53:46Z</dcterms:modified>
  <dc:language>pt-BR</dc:language>
</cp:coreProperties>
</file>