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7" r:id="rId8"/>
    <p:sldId id="259" r:id="rId9"/>
    <p:sldId id="260" r:id="rId10"/>
    <p:sldId id="263" r:id="rId11"/>
    <p:sldId id="264" r:id="rId12"/>
    <p:sldId id="265" r:id="rId13"/>
    <p:sldId id="267" r:id="rId14"/>
    <p:sldId id="268" r:id="rId15"/>
    <p:sldId id="261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D8DBA-F149-D7AC-6562-8498789057EC}" v="1343" dt="2020-02-07T17:07:24.544"/>
    <p1510:client id="{A4FFE106-E225-DE8F-E9A4-08918A6D240A}" v="44" dt="2020-02-07T18:05:35.105"/>
    <p1510:client id="{FFEF3E6B-65E3-C392-A1F8-33E253B00904}" v="1696" dt="2020-02-06T21:28:5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De Crassus Ferreira Batista Neves" userId="S::dcneves@latam.stefanini.com::e5491d58-9d75-4ce9-8af8-2ad4a9dd2fd2" providerId="AD" clId="Web-{FFEF3E6B-65E3-C392-A1F8-33E253B00904}"/>
    <pc:docChg chg="addSld delSld modSld">
      <pc:chgData name="Diego De Crassus Ferreira Batista Neves" userId="S::dcneves@latam.stefanini.com::e5491d58-9d75-4ce9-8af8-2ad4a9dd2fd2" providerId="AD" clId="Web-{FFEF3E6B-65E3-C392-A1F8-33E253B00904}" dt="2020-02-06T21:28:58.753" v="1688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FFEF3E6B-65E3-C392-A1F8-33E253B00904}" dt="2020-02-06T17:50:07.643" v="3" actId="20577"/>
        <pc:sldMkLst>
          <pc:docMk/>
          <pc:sldMk cId="0" sldId="257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0:07.643" v="3" actId="20577"/>
          <ac:spMkLst>
            <pc:docMk/>
            <pc:sldMk cId="0" sldId="257"/>
            <ac:spMk id="674" creationId="{00000000-0000-0000-0000-000000000000}"/>
          </ac:spMkLst>
        </pc:spChg>
      </pc:sldChg>
      <pc:sldChg chg="modSp del">
        <pc:chgData name="Diego De Crassus Ferreira Batista Neves" userId="S::dcneves@latam.stefanini.com::e5491d58-9d75-4ce9-8af8-2ad4a9dd2fd2" providerId="AD" clId="Web-{FFEF3E6B-65E3-C392-A1F8-33E253B00904}" dt="2020-02-06T17:51:41.502" v="17"/>
        <pc:sldMkLst>
          <pc:docMk/>
          <pc:sldMk cId="0" sldId="258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1:36.971" v="16" actId="1076"/>
          <ac:spMkLst>
            <pc:docMk/>
            <pc:sldMk cId="0" sldId="258"/>
            <ac:spMk id="676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FFEF3E6B-65E3-C392-A1F8-33E253B00904}" dt="2020-02-06T19:14:08.820" v="1138" actId="20577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9:14:08.820" v="1138" actId="20577"/>
          <ac:spMkLst>
            <pc:docMk/>
            <pc:sldMk cId="0" sldId="259"/>
            <ac:spMk id="677" creationId="{00000000-0000-0000-0000-000000000000}"/>
          </ac:spMkLst>
        </pc:spChg>
      </pc:sldChg>
      <pc:sldChg chg="addSp delSp modSp">
        <pc:chgData name="Diego De Crassus Ferreira Batista Neves" userId="S::dcneves@latam.stefanini.com::e5491d58-9d75-4ce9-8af8-2ad4a9dd2fd2" providerId="AD" clId="Web-{FFEF3E6B-65E3-C392-A1F8-33E253B00904}" dt="2020-02-06T18:58:03.025" v="1113" actId="20577"/>
        <pc:sldMkLst>
          <pc:docMk/>
          <pc:sldMk cId="0" sldId="260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7:52:39.471" v="38" actId="20577"/>
          <ac:spMkLst>
            <pc:docMk/>
            <pc:sldMk cId="0" sldId="260"/>
            <ac:spMk id="679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FFEF3E6B-65E3-C392-A1F8-33E253B00904}" dt="2020-02-06T18:13:24.458" v="491" actId="20577"/>
          <ac:spMkLst>
            <pc:docMk/>
            <pc:sldMk cId="0" sldId="260"/>
            <ac:spMk id="680" creationId="{00000000-0000-0000-0000-000000000000}"/>
          </ac:spMkLst>
        </pc:spChg>
        <pc:spChg chg="add del mod">
          <ac:chgData name="Diego De Crassus Ferreira Batista Neves" userId="S::dcneves@latam.stefanini.com::e5491d58-9d75-4ce9-8af8-2ad4a9dd2fd2" providerId="AD" clId="Web-{FFEF3E6B-65E3-C392-A1F8-33E253B00904}" dt="2020-02-06T18:58:03.025" v="1113" actId="20577"/>
          <ac:spMkLst>
            <pc:docMk/>
            <pc:sldMk cId="0" sldId="260"/>
            <ac:spMk id="682" creationId="{00000000-0000-0000-0000-000000000000}"/>
          </ac:spMkLst>
        </pc:spChg>
        <pc:picChg chg="add mod">
          <ac:chgData name="Diego De Crassus Ferreira Batista Neves" userId="S::dcneves@latam.stefanini.com::e5491d58-9d75-4ce9-8af8-2ad4a9dd2fd2" providerId="AD" clId="Web-{FFEF3E6B-65E3-C392-A1F8-33E253B00904}" dt="2020-02-06T17:53:38.112" v="48" actId="1076"/>
          <ac:picMkLst>
            <pc:docMk/>
            <pc:sldMk cId="0" sldId="260"/>
            <ac:picMk id="2" creationId="{AD0C1000-4EB8-4080-BC20-DF789DCDCF2B}"/>
          </ac:picMkLst>
        </pc:picChg>
        <pc:picChg chg="del">
          <ac:chgData name="Diego De Crassus Ferreira Batista Neves" userId="S::dcneves@latam.stefanini.com::e5491d58-9d75-4ce9-8af8-2ad4a9dd2fd2" providerId="AD" clId="Web-{FFEF3E6B-65E3-C392-A1F8-33E253B00904}" dt="2020-02-06T17:52:50.581" v="44"/>
          <ac:picMkLst>
            <pc:docMk/>
            <pc:sldMk cId="0" sldId="260"/>
            <ac:picMk id="683" creationId="{00000000-0000-0000-0000-000000000000}"/>
          </ac:picMkLst>
        </pc:picChg>
      </pc:sldChg>
      <pc:sldChg chg="addSp delSp modSp new">
        <pc:chgData name="Diego De Crassus Ferreira Batista Neves" userId="S::dcneves@latam.stefanini.com::e5491d58-9d75-4ce9-8af8-2ad4a9dd2fd2" providerId="AD" clId="Web-{FFEF3E6B-65E3-C392-A1F8-33E253B00904}" dt="2020-02-06T18:58:10.666" v="1114"/>
        <pc:sldMkLst>
          <pc:docMk/>
          <pc:sldMk cId="3326001438" sldId="263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18:25:09.803" v="1095" actId="1076"/>
          <ac:spMkLst>
            <pc:docMk/>
            <pc:sldMk cId="3326001438" sldId="263"/>
            <ac:spMk id="2" creationId="{54ABB557-7DDE-41E3-B2CF-909BDDB061DD}"/>
          </ac:spMkLst>
        </pc:spChg>
        <pc:spChg chg="mod">
          <ac:chgData name="Diego De Crassus Ferreira Batista Neves" userId="S::dcneves@latam.stefanini.com::e5491d58-9d75-4ce9-8af8-2ad4a9dd2fd2" providerId="AD" clId="Web-{FFEF3E6B-65E3-C392-A1F8-33E253B00904}" dt="2020-02-06T18:25:57.381" v="1105" actId="20577"/>
          <ac:spMkLst>
            <pc:docMk/>
            <pc:sldMk cId="3326001438" sldId="263"/>
            <ac:spMk id="3" creationId="{B39F0E27-BD24-4103-82FE-6E8E0B3A18F5}"/>
          </ac:spMkLst>
        </pc:spChg>
        <pc:spChg chg="del">
          <ac:chgData name="Diego De Crassus Ferreira Batista Neves" userId="S::dcneves@latam.stefanini.com::e5491d58-9d75-4ce9-8af8-2ad4a9dd2fd2" providerId="AD" clId="Web-{FFEF3E6B-65E3-C392-A1F8-33E253B00904}" dt="2020-02-06T18:15:53.521" v="543"/>
          <ac:spMkLst>
            <pc:docMk/>
            <pc:sldMk cId="3326001438" sldId="263"/>
            <ac:spMk id="4" creationId="{0C6DAA32-6052-47DA-9933-C2DD2474B2A3}"/>
          </ac:spMkLst>
        </pc:spChg>
        <pc:spChg chg="add">
          <ac:chgData name="Diego De Crassus Ferreira Batista Neves" userId="S::dcneves@latam.stefanini.com::e5491d58-9d75-4ce9-8af8-2ad4a9dd2fd2" providerId="AD" clId="Web-{FFEF3E6B-65E3-C392-A1F8-33E253B00904}" dt="2020-02-06T18:58:10.666" v="1114"/>
          <ac:spMkLst>
            <pc:docMk/>
            <pc:sldMk cId="3326001438" sldId="263"/>
            <ac:spMk id="5" creationId="{73127DA0-5A5F-4550-AE5C-B3CD820497EE}"/>
          </ac:spMkLst>
        </pc:spChg>
        <pc:picChg chg="add del mod">
          <ac:chgData name="Diego De Crassus Ferreira Batista Neves" userId="S::dcneves@latam.stefanini.com::e5491d58-9d75-4ce9-8af8-2ad4a9dd2fd2" providerId="AD" clId="Web-{FFEF3E6B-65E3-C392-A1F8-33E253B00904}" dt="2020-02-06T18:21:01.256" v="718"/>
          <ac:picMkLst>
            <pc:docMk/>
            <pc:sldMk cId="3326001438" sldId="263"/>
            <ac:picMk id="5" creationId="{F29646F9-E0DF-4B9D-B889-FD1E9ACFE7FF}"/>
          </ac:picMkLst>
        </pc:picChg>
      </pc:sldChg>
      <pc:sldChg chg="addSp delSp modSp new add del">
        <pc:chgData name="Diego De Crassus Ferreira Batista Neves" userId="S::dcneves@latam.stefanini.com::e5491d58-9d75-4ce9-8af8-2ad4a9dd2fd2" providerId="AD" clId="Web-{FFEF3E6B-65E3-C392-A1F8-33E253B00904}" dt="2020-02-06T20:39:48.865" v="1365"/>
        <pc:sldMkLst>
          <pc:docMk/>
          <pc:sldMk cId="1746213439" sldId="264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20:15:22.173" v="1151" actId="1076"/>
          <ac:spMkLst>
            <pc:docMk/>
            <pc:sldMk cId="1746213439" sldId="264"/>
            <ac:spMk id="2" creationId="{4B845268-4DC2-4591-A738-AFC7A3721D69}"/>
          </ac:spMkLst>
        </pc:spChg>
        <pc:spChg chg="del mod">
          <ac:chgData name="Diego De Crassus Ferreira Batista Neves" userId="S::dcneves@latam.stefanini.com::e5491d58-9d75-4ce9-8af8-2ad4a9dd2fd2" providerId="AD" clId="Web-{FFEF3E6B-65E3-C392-A1F8-33E253B00904}" dt="2020-02-06T20:14:56.428" v="1142"/>
          <ac:spMkLst>
            <pc:docMk/>
            <pc:sldMk cId="1746213439" sldId="264"/>
            <ac:spMk id="3" creationId="{BA2E5C48-61E7-48B1-AADC-64C498E17D3B}"/>
          </ac:spMkLst>
        </pc:spChg>
        <pc:spChg chg="del mod">
          <ac:chgData name="Diego De Crassus Ferreira Batista Neves" userId="S::dcneves@latam.stefanini.com::e5491d58-9d75-4ce9-8af8-2ad4a9dd2fd2" providerId="AD" clId="Web-{FFEF3E6B-65E3-C392-A1F8-33E253B00904}" dt="2020-02-06T20:14:53.880" v="1140"/>
          <ac:spMkLst>
            <pc:docMk/>
            <pc:sldMk cId="1746213439" sldId="264"/>
            <ac:spMk id="4" creationId="{B76DC441-BBA9-401A-8253-C392FC5E3E9C}"/>
          </ac:spMkLst>
        </pc:spChg>
        <pc:grpChg chg="add del mod">
          <ac:chgData name="Diego De Crassus Ferreira Batista Neves" userId="S::dcneves@latam.stefanini.com::e5491d58-9d75-4ce9-8af8-2ad4a9dd2fd2" providerId="AD" clId="Web-{FFEF3E6B-65E3-C392-A1F8-33E253B00904}" dt="2020-02-06T20:20:27.886" v="1179"/>
          <ac:grpSpMkLst>
            <pc:docMk/>
            <pc:sldMk cId="1746213439" sldId="264"/>
            <ac:grpSpMk id="9" creationId="{31BC237A-E924-4E33-92B9-FCA5AE0664FC}"/>
          </ac:grpSpMkLst>
        </pc:grpChg>
        <pc:grpChg chg="add mod">
          <ac:chgData name="Diego De Crassus Ferreira Batista Neves" userId="S::dcneves@latam.stefanini.com::e5491d58-9d75-4ce9-8af8-2ad4a9dd2fd2" providerId="AD" clId="Web-{FFEF3E6B-65E3-C392-A1F8-33E253B00904}" dt="2020-02-06T20:21:34.993" v="1196" actId="1076"/>
          <ac:grpSpMkLst>
            <pc:docMk/>
            <pc:sldMk cId="1746213439" sldId="264"/>
            <ac:grpSpMk id="12" creationId="{F8F0280A-35F8-408F-8E75-7CA743FAF2DA}"/>
          </ac:grpSpMkLst>
        </pc:grpChg>
        <pc:picChg chg="add del mod topLvl modCrop">
          <ac:chgData name="Diego De Crassus Ferreira Batista Neves" userId="S::dcneves@latam.stefanini.com::e5491d58-9d75-4ce9-8af8-2ad4a9dd2fd2" providerId="AD" clId="Web-{FFEF3E6B-65E3-C392-A1F8-33E253B00904}" dt="2020-02-06T20:20:32.075" v="1180"/>
          <ac:picMkLst>
            <pc:docMk/>
            <pc:sldMk cId="1746213439" sldId="264"/>
            <ac:picMk id="5" creationId="{46086F85-3879-4C0A-9D66-85988093A1BA}"/>
          </ac:picMkLst>
        </pc:picChg>
        <pc:picChg chg="add mod topLvl">
          <ac:chgData name="Diego De Crassus Ferreira Batista Neves" userId="S::dcneves@latam.stefanini.com::e5491d58-9d75-4ce9-8af8-2ad4a9dd2fd2" providerId="AD" clId="Web-{FFEF3E6B-65E3-C392-A1F8-33E253B00904}" dt="2020-02-06T20:21:18.127" v="1192" actId="1076"/>
          <ac:picMkLst>
            <pc:docMk/>
            <pc:sldMk cId="1746213439" sldId="264"/>
            <ac:picMk id="7" creationId="{8379A38C-0C81-4E83-BEE8-98FCA7F03DE4}"/>
          </ac:picMkLst>
        </pc:picChg>
        <pc:picChg chg="add mod">
          <ac:chgData name="Diego De Crassus Ferreira Batista Neves" userId="S::dcneves@latam.stefanini.com::e5491d58-9d75-4ce9-8af8-2ad4a9dd2fd2" providerId="AD" clId="Web-{FFEF3E6B-65E3-C392-A1F8-33E253B00904}" dt="2020-02-06T20:21:13.781" v="1191" actId="1076"/>
          <ac:picMkLst>
            <pc:docMk/>
            <pc:sldMk cId="1746213439" sldId="264"/>
            <ac:picMk id="10" creationId="{612B48A9-2A79-47DC-AD5A-43579F19C60D}"/>
          </ac:picMkLst>
        </pc:picChg>
      </pc:sldChg>
      <pc:sldChg chg="addSp delSp modSp add replId">
        <pc:chgData name="Diego De Crassus Ferreira Batista Neves" userId="S::dcneves@latam.stefanini.com::e5491d58-9d75-4ce9-8af8-2ad4a9dd2fd2" providerId="AD" clId="Web-{FFEF3E6B-65E3-C392-A1F8-33E253B00904}" dt="2020-02-06T21:28:58.753" v="1688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FFEF3E6B-65E3-C392-A1F8-33E253B00904}" dt="2020-02-06T20:34:40.589" v="1240" actId="1076"/>
          <ac:spMkLst>
            <pc:docMk/>
            <pc:sldMk cId="1548341313" sldId="265"/>
            <ac:spMk id="2" creationId="{4B845268-4DC2-4591-A738-AFC7A3721D69}"/>
          </ac:spMkLst>
        </pc:spChg>
        <pc:spChg chg="add mod">
          <ac:chgData name="Diego De Crassus Ferreira Batista Neves" userId="S::dcneves@latam.stefanini.com::e5491d58-9d75-4ce9-8af8-2ad4a9dd2fd2" providerId="AD" clId="Web-{FFEF3E6B-65E3-C392-A1F8-33E253B00904}" dt="2020-02-06T21:28:58.753" v="1688" actId="20577"/>
          <ac:spMkLst>
            <pc:docMk/>
            <pc:sldMk cId="1548341313" sldId="265"/>
            <ac:spMk id="3" creationId="{DD10FB77-CC4D-4BA4-8653-DADF43C0D39E}"/>
          </ac:spMkLst>
        </pc:spChg>
        <pc:spChg chg="add mod">
          <ac:chgData name="Diego De Crassus Ferreira Batista Neves" userId="S::dcneves@latam.stefanini.com::e5491d58-9d75-4ce9-8af8-2ad4a9dd2fd2" providerId="AD" clId="Web-{FFEF3E6B-65E3-C392-A1F8-33E253B00904}" dt="2020-02-06T20:40:07.623" v="1369" actId="20577"/>
          <ac:spMkLst>
            <pc:docMk/>
            <pc:sldMk cId="1548341313" sldId="265"/>
            <ac:spMk id="11" creationId="{F8DC1B3A-089B-4F55-A6C5-0D4BCD302CC0}"/>
          </ac:spMkLst>
        </pc:spChg>
        <pc:picChg chg="del">
          <ac:chgData name="Diego De Crassus Ferreira Batista Neves" userId="S::dcneves@latam.stefanini.com::e5491d58-9d75-4ce9-8af8-2ad4a9dd2fd2" providerId="AD" clId="Web-{FFEF3E6B-65E3-C392-A1F8-33E253B00904}" dt="2020-02-06T20:18:32.413" v="1169"/>
          <ac:picMkLst>
            <pc:docMk/>
            <pc:sldMk cId="1548341313" sldId="265"/>
            <ac:picMk id="5" creationId="{46086F85-3879-4C0A-9D66-85988093A1BA}"/>
          </ac:picMkLst>
        </pc:picChg>
        <pc:picChg chg="add del">
          <ac:chgData name="Diego De Crassus Ferreira Batista Neves" userId="S::dcneves@latam.stefanini.com::e5491d58-9d75-4ce9-8af8-2ad4a9dd2fd2" providerId="AD" clId="Web-{FFEF3E6B-65E3-C392-A1F8-33E253B00904}" dt="2020-02-06T20:37:40.418" v="1361"/>
          <ac:picMkLst>
            <pc:docMk/>
            <pc:sldMk cId="1548341313" sldId="265"/>
            <ac:picMk id="7" creationId="{B21F0A0C-EAF5-42F1-950B-20B03F27C2FD}"/>
          </ac:picMkLst>
        </pc:picChg>
        <pc:picChg chg="add mod">
          <ac:chgData name="Diego De Crassus Ferreira Batista Neves" userId="S::dcneves@latam.stefanini.com::e5491d58-9d75-4ce9-8af8-2ad4a9dd2fd2" providerId="AD" clId="Web-{FFEF3E6B-65E3-C392-A1F8-33E253B00904}" dt="2020-02-06T20:39:42.378" v="1363" actId="1076"/>
          <ac:picMkLst>
            <pc:docMk/>
            <pc:sldMk cId="1548341313" sldId="265"/>
            <ac:picMk id="8" creationId="{556805F3-5CAF-4903-9E3E-4E95023D6C1B}"/>
          </ac:picMkLst>
        </pc:picChg>
      </pc:sldChg>
    </pc:docChg>
  </pc:docChgLst>
  <pc:docChgLst>
    <pc:chgData name="Diego De Crassus Ferreira Batista Neves" userId="S::dcneves@latam.stefanini.com::e5491d58-9d75-4ce9-8af8-2ad4a9dd2fd2" providerId="AD" clId="Web-{39DD8DBA-F149-D7AC-6562-8498789057EC}"/>
    <pc:docChg chg="addSld delSld modSld sldOrd">
      <pc:chgData name="Diego De Crassus Ferreira Batista Neves" userId="S::dcneves@latam.stefanini.com::e5491d58-9d75-4ce9-8af8-2ad4a9dd2fd2" providerId="AD" clId="Web-{39DD8DBA-F149-D7AC-6562-8498789057EC}" dt="2020-02-07T17:07:24.544" v="1339" actId="20577"/>
      <pc:docMkLst>
        <pc:docMk/>
      </pc:docMkLst>
      <pc:sldChg chg="modSp">
        <pc:chgData name="Diego De Crassus Ferreira Batista Neves" userId="S::dcneves@latam.stefanini.com::e5491d58-9d75-4ce9-8af8-2ad4a9dd2fd2" providerId="AD" clId="Web-{39DD8DBA-F149-D7AC-6562-8498789057EC}" dt="2020-02-07T16:53:41.914" v="114" actId="1076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53:31.632" v="113" actId="20577"/>
          <ac:spMkLst>
            <pc:docMk/>
            <pc:sldMk cId="0" sldId="259"/>
            <ac:spMk id="677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39DD8DBA-F149-D7AC-6562-8498789057EC}" dt="2020-02-07T16:53:41.914" v="114" actId="1076"/>
          <ac:spMkLst>
            <pc:docMk/>
            <pc:sldMk cId="0" sldId="259"/>
            <ac:spMk id="678" creationId="{00000000-0000-0000-0000-000000000000}"/>
          </ac:spMkLst>
        </pc:spChg>
      </pc:sldChg>
      <pc:sldChg chg="addSp delSp modSp mod modClrScheme chgLayout">
        <pc:chgData name="Diego De Crassus Ferreira Batista Neves" userId="S::dcneves@latam.stefanini.com::e5491d58-9d75-4ce9-8af8-2ad4a9dd2fd2" providerId="AD" clId="Web-{39DD8DBA-F149-D7AC-6562-8498789057EC}" dt="2020-02-07T16:52:35.942" v="63" actId="1076"/>
        <pc:sldMkLst>
          <pc:docMk/>
          <pc:sldMk cId="0" sldId="261"/>
        </pc:sldMkLst>
        <pc:spChg chg="add del mod ord">
          <ac:chgData name="Diego De Crassus Ferreira Batista Neves" userId="S::dcneves@latam.stefanini.com::e5491d58-9d75-4ce9-8af8-2ad4a9dd2fd2" providerId="AD" clId="Web-{39DD8DBA-F149-D7AC-6562-8498789057EC}" dt="2020-02-07T16:52:23.832" v="61"/>
          <ac:spMkLst>
            <pc:docMk/>
            <pc:sldMk cId="0" sldId="261"/>
            <ac:spMk id="2" creationId="{90B9FED4-D4F7-4E48-B4E1-5D8C019ACA32}"/>
          </ac:spMkLst>
        </pc:spChg>
        <pc:spChg chg="mod">
          <ac:chgData name="Diego De Crassus Ferreira Batista Neves" userId="S::dcneves@latam.stefanini.com::e5491d58-9d75-4ce9-8af8-2ad4a9dd2fd2" providerId="AD" clId="Web-{39DD8DBA-F149-D7AC-6562-8498789057EC}" dt="2020-02-07T16:52:35.942" v="63" actId="1076"/>
          <ac:spMkLst>
            <pc:docMk/>
            <pc:sldMk cId="0" sldId="261"/>
            <ac:spMk id="684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39DD8DBA-F149-D7AC-6562-8498789057EC}" dt="2020-02-07T16:08:00.432" v="2" actId="20577"/>
        <pc:sldMkLst>
          <pc:docMk/>
          <pc:sldMk cId="1746213439" sldId="264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08:00.432" v="2" actId="20577"/>
          <ac:spMkLst>
            <pc:docMk/>
            <pc:sldMk cId="1746213439" sldId="264"/>
            <ac:spMk id="2" creationId="{4B845268-4DC2-4591-A738-AFC7A3721D69}"/>
          </ac:spMkLst>
        </pc:spChg>
      </pc:sldChg>
      <pc:sldChg chg="modSp">
        <pc:chgData name="Diego De Crassus Ferreira Batista Neves" userId="S::dcneves@latam.stefanini.com::e5491d58-9d75-4ce9-8af8-2ad4a9dd2fd2" providerId="AD" clId="Web-{39DD8DBA-F149-D7AC-6562-8498789057EC}" dt="2020-02-07T16:17:01.480" v="6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39DD8DBA-F149-D7AC-6562-8498789057EC}" dt="2020-02-07T16:17:01.480" v="6" actId="20577"/>
          <ac:spMkLst>
            <pc:docMk/>
            <pc:sldMk cId="1548341313" sldId="265"/>
            <ac:spMk id="3" creationId="{DD10FB77-CC4D-4BA4-8653-DADF43C0D39E}"/>
          </ac:spMkLst>
        </pc:spChg>
      </pc:sldChg>
      <pc:sldChg chg="add del replId">
        <pc:chgData name="Diego De Crassus Ferreira Batista Neves" userId="S::dcneves@latam.stefanini.com::e5491d58-9d75-4ce9-8af8-2ad4a9dd2fd2" providerId="AD" clId="Web-{39DD8DBA-F149-D7AC-6562-8498789057EC}" dt="2020-02-07T16:18:03.418" v="10"/>
        <pc:sldMkLst>
          <pc:docMk/>
          <pc:sldMk cId="229467555" sldId="266"/>
        </pc:sldMkLst>
      </pc:sldChg>
      <pc:sldChg chg="addSp delSp modSp add ord replId">
        <pc:chgData name="Diego De Crassus Ferreira Batista Neves" userId="S::dcneves@latam.stefanini.com::e5491d58-9d75-4ce9-8af8-2ad4a9dd2fd2" providerId="AD" clId="Web-{39DD8DBA-F149-D7AC-6562-8498789057EC}" dt="2020-02-07T16:41:36.631" v="49" actId="1076"/>
        <pc:sldMkLst>
          <pc:docMk/>
          <pc:sldMk cId="4133669252" sldId="267"/>
        </pc:sldMkLst>
        <pc:grpChg chg="add mod">
          <ac:chgData name="Diego De Crassus Ferreira Batista Neves" userId="S::dcneves@latam.stefanini.com::e5491d58-9d75-4ce9-8af8-2ad4a9dd2fd2" providerId="AD" clId="Web-{39DD8DBA-F149-D7AC-6562-8498789057EC}" dt="2020-02-07T16:41:36.631" v="49" actId="1076"/>
          <ac:grpSpMkLst>
            <pc:docMk/>
            <pc:sldMk cId="4133669252" sldId="267"/>
            <ac:grpSpMk id="11" creationId="{7BE7420D-48BA-46ED-99A1-CA3E71AA13A2}"/>
          </ac:grpSpMkLst>
        </pc:grpChg>
        <pc:grpChg chg="del">
          <ac:chgData name="Diego De Crassus Ferreira Batista Neves" userId="S::dcneves@latam.stefanini.com::e5491d58-9d75-4ce9-8af8-2ad4a9dd2fd2" providerId="AD" clId="Web-{39DD8DBA-F149-D7AC-6562-8498789057EC}" dt="2020-02-07T16:18:07.465" v="11"/>
          <ac:grpSpMkLst>
            <pc:docMk/>
            <pc:sldMk cId="4133669252" sldId="267"/>
            <ac:grpSpMk id="12" creationId="{F8F0280A-35F8-408F-8E75-7CA743FAF2DA}"/>
          </ac:grpSpMkLst>
        </pc:grpChg>
        <pc:picChg chg="add del mod">
          <ac:chgData name="Diego De Crassus Ferreira Batista Neves" userId="S::dcneves@latam.stefanini.com::e5491d58-9d75-4ce9-8af8-2ad4a9dd2fd2" providerId="AD" clId="Web-{39DD8DBA-F149-D7AC-6562-8498789057EC}" dt="2020-02-07T16:38:17.810" v="15"/>
          <ac:picMkLst>
            <pc:docMk/>
            <pc:sldMk cId="4133669252" sldId="267"/>
            <ac:picMk id="3" creationId="{25A88055-24F4-4832-A3B6-61253581DD0B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1:08.849" v="48" actId="1076"/>
          <ac:picMkLst>
            <pc:docMk/>
            <pc:sldMk cId="4133669252" sldId="267"/>
            <ac:picMk id="5" creationId="{1A8D472E-FE14-4E0E-B509-18C215915DB3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0:10.768" v="40"/>
          <ac:picMkLst>
            <pc:docMk/>
            <pc:sldMk cId="4133669252" sldId="267"/>
            <ac:picMk id="7" creationId="{E753C775-93D2-472A-A6BD-C7D40B0F363F}"/>
          </ac:picMkLst>
        </pc:picChg>
        <pc:picChg chg="add mod modCrop">
          <ac:chgData name="Diego De Crassus Ferreira Batista Neves" userId="S::dcneves@latam.stefanini.com::e5491d58-9d75-4ce9-8af8-2ad4a9dd2fd2" providerId="AD" clId="Web-{39DD8DBA-F149-D7AC-6562-8498789057EC}" dt="2020-02-07T16:40:23.378" v="42"/>
          <ac:picMkLst>
            <pc:docMk/>
            <pc:sldMk cId="4133669252" sldId="267"/>
            <ac:picMk id="9" creationId="{5CF902E1-9A48-4098-BD33-C5575A3EE215}"/>
          </ac:picMkLst>
        </pc:picChg>
      </pc:sldChg>
      <pc:sldChg chg="addSp delSp modSp add mod replId modClrScheme chgLayout">
        <pc:chgData name="Diego De Crassus Ferreira Batista Neves" userId="S::dcneves@latam.stefanini.com::e5491d58-9d75-4ce9-8af8-2ad4a9dd2fd2" providerId="AD" clId="Web-{39DD8DBA-F149-D7AC-6562-8498789057EC}" dt="2020-02-07T17:07:16.138" v="1337" actId="20577"/>
        <pc:sldMkLst>
          <pc:docMk/>
          <pc:sldMk cId="4039713043" sldId="268"/>
        </pc:sldMkLst>
        <pc:spChg chg="mod ord">
          <ac:chgData name="Diego De Crassus Ferreira Batista Neves" userId="S::dcneves@latam.stefanini.com::e5491d58-9d75-4ce9-8af8-2ad4a9dd2fd2" providerId="AD" clId="Web-{39DD8DBA-F149-D7AC-6562-8498789057EC}" dt="2020-02-07T16:54:13.540" v="116"/>
          <ac:spMkLst>
            <pc:docMk/>
            <pc:sldMk cId="4039713043" sldId="268"/>
            <ac:spMk id="2" creationId="{4B845268-4DC2-4591-A738-AFC7A3721D69}"/>
          </ac:spMkLst>
        </pc:spChg>
        <pc:spChg chg="add del mod ord">
          <ac:chgData name="Diego De Crassus Ferreira Batista Neves" userId="S::dcneves@latam.stefanini.com::e5491d58-9d75-4ce9-8af8-2ad4a9dd2fd2" providerId="AD" clId="Web-{39DD8DBA-F149-D7AC-6562-8498789057EC}" dt="2020-02-07T16:54:13.540" v="116"/>
          <ac:spMkLst>
            <pc:docMk/>
            <pc:sldMk cId="4039713043" sldId="268"/>
            <ac:spMk id="3" creationId="{02425383-5F29-4BC0-AFB3-472FE37FCD2E}"/>
          </ac:spMkLst>
        </pc:spChg>
        <pc:spChg chg="add mod">
          <ac:chgData name="Diego De Crassus Ferreira Batista Neves" userId="S::dcneves@latam.stefanini.com::e5491d58-9d75-4ce9-8af8-2ad4a9dd2fd2" providerId="AD" clId="Web-{39DD8DBA-F149-D7AC-6562-8498789057EC}" dt="2020-02-07T17:07:16.138" v="1337" actId="20577"/>
          <ac:spMkLst>
            <pc:docMk/>
            <pc:sldMk cId="4039713043" sldId="268"/>
            <ac:spMk id="4" creationId="{E52CE5EE-849A-43E7-B192-D7B09B2364E2}"/>
          </ac:spMkLst>
        </pc:spChg>
        <pc:grpChg chg="del">
          <ac:chgData name="Diego De Crassus Ferreira Batista Neves" userId="S::dcneves@latam.stefanini.com::e5491d58-9d75-4ce9-8af8-2ad4a9dd2fd2" providerId="AD" clId="Web-{39DD8DBA-F149-D7AC-6562-8498789057EC}" dt="2020-02-07T16:53:14.100" v="89"/>
          <ac:grpSpMkLst>
            <pc:docMk/>
            <pc:sldMk cId="4039713043" sldId="268"/>
            <ac:grpSpMk id="11" creationId="{7BE7420D-48BA-46ED-99A1-CA3E71AA13A2}"/>
          </ac:grpSpMkLst>
        </pc:grpChg>
        <pc:picChg chg="del">
          <ac:chgData name="Diego De Crassus Ferreira Batista Neves" userId="S::dcneves@latam.stefanini.com::e5491d58-9d75-4ce9-8af8-2ad4a9dd2fd2" providerId="AD" clId="Web-{39DD8DBA-F149-D7AC-6562-8498789057EC}" dt="2020-02-07T16:53:13.006" v="88"/>
          <ac:picMkLst>
            <pc:docMk/>
            <pc:sldMk cId="4039713043" sldId="268"/>
            <ac:picMk id="7" creationId="{E753C775-93D2-472A-A6BD-C7D40B0F363F}"/>
          </ac:picMkLst>
        </pc:picChg>
      </pc:sldChg>
    </pc:docChg>
  </pc:docChgLst>
  <pc:docChgLst>
    <pc:chgData name="Diego De Crassus Ferreira Batista Neves" userId="S::dcneves@latam.stefanini.com::e5491d58-9d75-4ce9-8af8-2ad4a9dd2fd2" providerId="AD" clId="Web-{A4FFE106-E225-DE8F-E9A4-08918A6D240A}"/>
    <pc:docChg chg="delSld modSld">
      <pc:chgData name="Diego De Crassus Ferreira Batista Neves" userId="S::dcneves@latam.stefanini.com::e5491d58-9d75-4ce9-8af8-2ad4a9dd2fd2" providerId="AD" clId="Web-{A4FFE106-E225-DE8F-E9A4-08918A6D240A}" dt="2020-02-07T18:05:35.105" v="43" actId="20577"/>
      <pc:docMkLst>
        <pc:docMk/>
      </pc:docMkLst>
      <pc:sldChg chg="del">
        <pc:chgData name="Diego De Crassus Ferreira Batista Neves" userId="S::dcneves@latam.stefanini.com::e5491d58-9d75-4ce9-8af8-2ad4a9dd2fd2" providerId="AD" clId="Web-{A4FFE106-E225-DE8F-E9A4-08918A6D240A}" dt="2020-02-07T18:05:13.059" v="37"/>
        <pc:sldMkLst>
          <pc:docMk/>
          <pc:sldMk cId="0" sldId="256"/>
        </pc:sldMkLst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5:19.230" v="38" actId="20577"/>
        <pc:sldMkLst>
          <pc:docMk/>
          <pc:sldMk cId="0" sldId="257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5:19.230" v="38" actId="20577"/>
          <ac:spMkLst>
            <pc:docMk/>
            <pc:sldMk cId="0" sldId="257"/>
            <ac:spMk id="674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5:30.277" v="42" actId="20577"/>
        <pc:sldMkLst>
          <pc:docMk/>
          <pc:sldMk cId="0" sldId="259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5:30.277" v="42" actId="20577"/>
          <ac:spMkLst>
            <pc:docMk/>
            <pc:sldMk cId="0" sldId="259"/>
            <ac:spMk id="677" creationId="{00000000-0000-0000-0000-000000000000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5:35.105" v="43" actId="20577"/>
        <pc:sldMkLst>
          <pc:docMk/>
          <pc:sldMk cId="0" sldId="260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5:35.105" v="43" actId="20577"/>
          <ac:spMkLst>
            <pc:docMk/>
            <pc:sldMk cId="0" sldId="260"/>
            <ac:spMk id="679" creationId="{00000000-0000-0000-0000-000000000000}"/>
          </ac:spMkLst>
        </pc:spChg>
        <pc:spChg chg="mod">
          <ac:chgData name="Diego De Crassus Ferreira Batista Neves" userId="S::dcneves@latam.stefanini.com::e5491d58-9d75-4ce9-8af8-2ad4a9dd2fd2" providerId="AD" clId="Web-{A4FFE106-E225-DE8F-E9A4-08918A6D240A}" dt="2020-02-07T18:04:26.136" v="35" actId="20577"/>
          <ac:spMkLst>
            <pc:docMk/>
            <pc:sldMk cId="0" sldId="260"/>
            <ac:spMk id="680" creationId="{00000000-0000-0000-0000-000000000000}"/>
          </ac:spMkLst>
        </pc:spChg>
      </pc:sldChg>
      <pc:sldChg chg="del">
        <pc:chgData name="Diego De Crassus Ferreira Batista Neves" userId="S::dcneves@latam.stefanini.com::e5491d58-9d75-4ce9-8af8-2ad4a9dd2fd2" providerId="AD" clId="Web-{A4FFE106-E225-DE8F-E9A4-08918A6D240A}" dt="2020-02-07T18:05:03.652" v="36"/>
        <pc:sldMkLst>
          <pc:docMk/>
          <pc:sldMk cId="0" sldId="262"/>
        </pc:sldMkLst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3:43.699" v="29" actId="20577"/>
        <pc:sldMkLst>
          <pc:docMk/>
          <pc:sldMk cId="3326001438" sldId="263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3:25.824" v="20" actId="20577"/>
          <ac:spMkLst>
            <pc:docMk/>
            <pc:sldMk cId="3326001438" sldId="263"/>
            <ac:spMk id="2" creationId="{54ABB557-7DDE-41E3-B2CF-909BDDB061DD}"/>
          </ac:spMkLst>
        </pc:spChg>
        <pc:spChg chg="mod">
          <ac:chgData name="Diego De Crassus Ferreira Batista Neves" userId="S::dcneves@latam.stefanini.com::e5491d58-9d75-4ce9-8af8-2ad4a9dd2fd2" providerId="AD" clId="Web-{A4FFE106-E225-DE8F-E9A4-08918A6D240A}" dt="2020-02-07T18:03:43.699" v="29" actId="20577"/>
          <ac:spMkLst>
            <pc:docMk/>
            <pc:sldMk cId="3326001438" sldId="263"/>
            <ac:spMk id="3" creationId="{B39F0E27-BD24-4103-82FE-6E8E0B3A18F5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2:58.105" v="14" actId="20577"/>
        <pc:sldMkLst>
          <pc:docMk/>
          <pc:sldMk cId="1548341313" sldId="265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2:58.105" v="14" actId="20577"/>
          <ac:spMkLst>
            <pc:docMk/>
            <pc:sldMk cId="1548341313" sldId="265"/>
            <ac:spMk id="3" creationId="{DD10FB77-CC4D-4BA4-8653-DADF43C0D39E}"/>
          </ac:spMkLst>
        </pc:spChg>
      </pc:sldChg>
      <pc:sldChg chg="modSp">
        <pc:chgData name="Diego De Crassus Ferreira Batista Neves" userId="S::dcneves@latam.stefanini.com::e5491d58-9d75-4ce9-8af8-2ad4a9dd2fd2" providerId="AD" clId="Web-{A4FFE106-E225-DE8F-E9A4-08918A6D240A}" dt="2020-02-07T18:01:57.137" v="2" actId="20577"/>
        <pc:sldMkLst>
          <pc:docMk/>
          <pc:sldMk cId="4039713043" sldId="268"/>
        </pc:sldMkLst>
        <pc:spChg chg="mod">
          <ac:chgData name="Diego De Crassus Ferreira Batista Neves" userId="S::dcneves@latam.stefanini.com::e5491d58-9d75-4ce9-8af8-2ad4a9dd2fd2" providerId="AD" clId="Web-{A4FFE106-E225-DE8F-E9A4-08918A6D240A}" dt="2020-02-07T18:01:57.137" v="2" actId="20577"/>
          <ac:spMkLst>
            <pc:docMk/>
            <pc:sldMk cId="4039713043" sldId="268"/>
            <ac:spMk id="4" creationId="{E52CE5EE-849A-43E7-B192-D7B09B2364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9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3" name="Google Shape;13;p2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" name="Google Shape;14;p2" descr="Picture 2"/>
          <p:cNvPicPr/>
          <p:nvPr/>
        </p:nvPicPr>
        <p:blipFill>
          <a:blip r:embed="rId16"/>
          <a:stretch/>
        </p:blipFill>
        <p:spPr>
          <a:xfrm>
            <a:off x="0" y="720"/>
            <a:ext cx="12264840" cy="6897960"/>
          </a:xfrm>
          <a:prstGeom prst="rect">
            <a:avLst/>
          </a:prstGeom>
          <a:ln>
            <a:noFill/>
          </a:ln>
        </p:spPr>
      </p:pic>
      <p:pic>
        <p:nvPicPr>
          <p:cNvPr id="5" name="Google Shape;15;p2" descr="Picture 4"/>
          <p:cNvPicPr/>
          <p:nvPr/>
        </p:nvPicPr>
        <p:blipFill>
          <a:blip r:embed="rId14"/>
          <a:stretch/>
        </p:blipFill>
        <p:spPr>
          <a:xfrm>
            <a:off x="10074600" y="6302520"/>
            <a:ext cx="1790280" cy="37476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5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46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47" name="Google Shape;19;p3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48" name="Google Shape;20;p3" descr="Picture 4"/>
          <p:cNvPicPr/>
          <p:nvPr/>
        </p:nvPicPr>
        <p:blipFill>
          <a:blip r:embed="rId15"/>
          <a:srcRect b="13633"/>
          <a:stretch/>
        </p:blipFill>
        <p:spPr>
          <a:xfrm>
            <a:off x="0" y="1226160"/>
            <a:ext cx="12191400" cy="5631120"/>
          </a:xfrm>
          <a:prstGeom prst="rect">
            <a:avLst/>
          </a:prstGeom>
          <a:ln>
            <a:noFill/>
          </a:ln>
        </p:spPr>
      </p:pic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88" name="CustomShape 2"/>
            <p:cNvSpPr/>
            <p:nvPr/>
          </p:nvSpPr>
          <p:spPr>
            <a:xfrm>
              <a:off x="0" y="0"/>
              <a:ext cx="12191400" cy="685728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7"/>
            <p:cNvSpPr/>
            <p:nvPr/>
          </p:nvSpPr>
          <p:spPr>
            <a:xfrm>
              <a:off x="0" y="6234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8"/>
            <p:cNvSpPr/>
            <p:nvPr/>
          </p:nvSpPr>
          <p:spPr>
            <a:xfrm>
              <a:off x="0" y="6110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0" y="5861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3"/>
            <p:cNvSpPr/>
            <p:nvPr/>
          </p:nvSpPr>
          <p:spPr>
            <a:xfrm>
              <a:off x="0" y="5486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8"/>
            <p:cNvSpPr/>
            <p:nvPr/>
          </p:nvSpPr>
          <p:spPr>
            <a:xfrm>
              <a:off x="0" y="4862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21"/>
            <p:cNvSpPr/>
            <p:nvPr/>
          </p:nvSpPr>
          <p:spPr>
            <a:xfrm>
              <a:off x="0" y="44895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26"/>
            <p:cNvSpPr/>
            <p:nvPr/>
          </p:nvSpPr>
          <p:spPr>
            <a:xfrm>
              <a:off x="0" y="3865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31"/>
            <p:cNvSpPr/>
            <p:nvPr/>
          </p:nvSpPr>
          <p:spPr>
            <a:xfrm>
              <a:off x="0" y="3241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32"/>
            <p:cNvSpPr/>
            <p:nvPr/>
          </p:nvSpPr>
          <p:spPr>
            <a:xfrm>
              <a:off x="0" y="31179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>
              <a:off x="0" y="2617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37"/>
            <p:cNvSpPr/>
            <p:nvPr/>
          </p:nvSpPr>
          <p:spPr>
            <a:xfrm>
              <a:off x="0" y="2494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>
              <a:off x="0" y="1870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7"/>
            <p:cNvSpPr/>
            <p:nvPr/>
          </p:nvSpPr>
          <p:spPr>
            <a:xfrm>
              <a:off x="0" y="1246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57"/>
            <p:cNvSpPr/>
            <p:nvPr/>
          </p:nvSpPr>
          <p:spPr>
            <a:xfrm>
              <a:off x="12066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58"/>
            <p:cNvSpPr/>
            <p:nvPr/>
          </p:nvSpPr>
          <p:spPr>
            <a:xfrm>
              <a:off x="11941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59"/>
            <p:cNvSpPr/>
            <p:nvPr/>
          </p:nvSpPr>
          <p:spPr>
            <a:xfrm>
              <a:off x="11814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1168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61"/>
            <p:cNvSpPr/>
            <p:nvPr/>
          </p:nvSpPr>
          <p:spPr>
            <a:xfrm>
              <a:off x="11563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62"/>
            <p:cNvSpPr/>
            <p:nvPr/>
          </p:nvSpPr>
          <p:spPr>
            <a:xfrm>
              <a:off x="11437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63"/>
            <p:cNvSpPr/>
            <p:nvPr/>
          </p:nvSpPr>
          <p:spPr>
            <a:xfrm>
              <a:off x="11312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11187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65"/>
            <p:cNvSpPr/>
            <p:nvPr/>
          </p:nvSpPr>
          <p:spPr>
            <a:xfrm>
              <a:off x="11059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66"/>
            <p:cNvSpPr/>
            <p:nvPr/>
          </p:nvSpPr>
          <p:spPr>
            <a:xfrm>
              <a:off x="10934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67"/>
            <p:cNvSpPr/>
            <p:nvPr/>
          </p:nvSpPr>
          <p:spPr>
            <a:xfrm>
              <a:off x="1080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10683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69"/>
            <p:cNvSpPr/>
            <p:nvPr/>
          </p:nvSpPr>
          <p:spPr>
            <a:xfrm>
              <a:off x="1055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70"/>
            <p:cNvSpPr/>
            <p:nvPr/>
          </p:nvSpPr>
          <p:spPr>
            <a:xfrm>
              <a:off x="10433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71"/>
            <p:cNvSpPr/>
            <p:nvPr/>
          </p:nvSpPr>
          <p:spPr>
            <a:xfrm>
              <a:off x="1030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10180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73"/>
            <p:cNvSpPr/>
            <p:nvPr/>
          </p:nvSpPr>
          <p:spPr>
            <a:xfrm>
              <a:off x="10055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74"/>
            <p:cNvSpPr/>
            <p:nvPr/>
          </p:nvSpPr>
          <p:spPr>
            <a:xfrm>
              <a:off x="992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75"/>
            <p:cNvSpPr/>
            <p:nvPr/>
          </p:nvSpPr>
          <p:spPr>
            <a:xfrm>
              <a:off x="9804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76"/>
            <p:cNvSpPr/>
            <p:nvPr/>
          </p:nvSpPr>
          <p:spPr>
            <a:xfrm>
              <a:off x="9677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77"/>
            <p:cNvSpPr/>
            <p:nvPr/>
          </p:nvSpPr>
          <p:spPr>
            <a:xfrm>
              <a:off x="9551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8"/>
            <p:cNvSpPr/>
            <p:nvPr/>
          </p:nvSpPr>
          <p:spPr>
            <a:xfrm>
              <a:off x="942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79"/>
            <p:cNvSpPr/>
            <p:nvPr/>
          </p:nvSpPr>
          <p:spPr>
            <a:xfrm>
              <a:off x="9300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80"/>
            <p:cNvSpPr/>
            <p:nvPr/>
          </p:nvSpPr>
          <p:spPr>
            <a:xfrm>
              <a:off x="9175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81"/>
            <p:cNvSpPr/>
            <p:nvPr/>
          </p:nvSpPr>
          <p:spPr>
            <a:xfrm>
              <a:off x="9050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82"/>
            <p:cNvSpPr/>
            <p:nvPr/>
          </p:nvSpPr>
          <p:spPr>
            <a:xfrm>
              <a:off x="8923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83"/>
            <p:cNvSpPr/>
            <p:nvPr/>
          </p:nvSpPr>
          <p:spPr>
            <a:xfrm>
              <a:off x="879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84"/>
            <p:cNvSpPr/>
            <p:nvPr/>
          </p:nvSpPr>
          <p:spPr>
            <a:xfrm>
              <a:off x="8672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85"/>
            <p:cNvSpPr/>
            <p:nvPr/>
          </p:nvSpPr>
          <p:spPr>
            <a:xfrm>
              <a:off x="854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86"/>
            <p:cNvSpPr/>
            <p:nvPr/>
          </p:nvSpPr>
          <p:spPr>
            <a:xfrm>
              <a:off x="8421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87"/>
            <p:cNvSpPr/>
            <p:nvPr/>
          </p:nvSpPr>
          <p:spPr>
            <a:xfrm>
              <a:off x="8296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88"/>
            <p:cNvSpPr/>
            <p:nvPr/>
          </p:nvSpPr>
          <p:spPr>
            <a:xfrm>
              <a:off x="8169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89"/>
            <p:cNvSpPr/>
            <p:nvPr/>
          </p:nvSpPr>
          <p:spPr>
            <a:xfrm>
              <a:off x="8043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90"/>
            <p:cNvSpPr/>
            <p:nvPr/>
          </p:nvSpPr>
          <p:spPr>
            <a:xfrm>
              <a:off x="791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91"/>
            <p:cNvSpPr/>
            <p:nvPr/>
          </p:nvSpPr>
          <p:spPr>
            <a:xfrm>
              <a:off x="7792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92"/>
            <p:cNvSpPr/>
            <p:nvPr/>
          </p:nvSpPr>
          <p:spPr>
            <a:xfrm>
              <a:off x="766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93"/>
            <p:cNvSpPr/>
            <p:nvPr/>
          </p:nvSpPr>
          <p:spPr>
            <a:xfrm>
              <a:off x="7542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94"/>
            <p:cNvSpPr/>
            <p:nvPr/>
          </p:nvSpPr>
          <p:spPr>
            <a:xfrm>
              <a:off x="741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95"/>
            <p:cNvSpPr/>
            <p:nvPr/>
          </p:nvSpPr>
          <p:spPr>
            <a:xfrm>
              <a:off x="7289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96"/>
            <p:cNvSpPr/>
            <p:nvPr/>
          </p:nvSpPr>
          <p:spPr>
            <a:xfrm>
              <a:off x="7164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97"/>
            <p:cNvSpPr/>
            <p:nvPr/>
          </p:nvSpPr>
          <p:spPr>
            <a:xfrm>
              <a:off x="7039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98"/>
            <p:cNvSpPr/>
            <p:nvPr/>
          </p:nvSpPr>
          <p:spPr>
            <a:xfrm>
              <a:off x="6913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99"/>
            <p:cNvSpPr/>
            <p:nvPr/>
          </p:nvSpPr>
          <p:spPr>
            <a:xfrm>
              <a:off x="6786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100"/>
            <p:cNvSpPr/>
            <p:nvPr/>
          </p:nvSpPr>
          <p:spPr>
            <a:xfrm>
              <a:off x="6661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101"/>
            <p:cNvSpPr/>
            <p:nvPr/>
          </p:nvSpPr>
          <p:spPr>
            <a:xfrm>
              <a:off x="6535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2"/>
            <p:cNvSpPr/>
            <p:nvPr/>
          </p:nvSpPr>
          <p:spPr>
            <a:xfrm>
              <a:off x="6410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103"/>
            <p:cNvSpPr/>
            <p:nvPr/>
          </p:nvSpPr>
          <p:spPr>
            <a:xfrm>
              <a:off x="6284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104"/>
            <p:cNvSpPr/>
            <p:nvPr/>
          </p:nvSpPr>
          <p:spPr>
            <a:xfrm>
              <a:off x="6159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105"/>
            <p:cNvSpPr/>
            <p:nvPr/>
          </p:nvSpPr>
          <p:spPr>
            <a:xfrm>
              <a:off x="6032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106"/>
            <p:cNvSpPr/>
            <p:nvPr/>
          </p:nvSpPr>
          <p:spPr>
            <a:xfrm>
              <a:off x="5906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107"/>
            <p:cNvSpPr/>
            <p:nvPr/>
          </p:nvSpPr>
          <p:spPr>
            <a:xfrm>
              <a:off x="5781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108"/>
            <p:cNvSpPr/>
            <p:nvPr/>
          </p:nvSpPr>
          <p:spPr>
            <a:xfrm>
              <a:off x="5656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109"/>
            <p:cNvSpPr/>
            <p:nvPr/>
          </p:nvSpPr>
          <p:spPr>
            <a:xfrm>
              <a:off x="5530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110"/>
            <p:cNvSpPr/>
            <p:nvPr/>
          </p:nvSpPr>
          <p:spPr>
            <a:xfrm>
              <a:off x="5405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11"/>
            <p:cNvSpPr/>
            <p:nvPr/>
          </p:nvSpPr>
          <p:spPr>
            <a:xfrm>
              <a:off x="5278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112"/>
            <p:cNvSpPr/>
            <p:nvPr/>
          </p:nvSpPr>
          <p:spPr>
            <a:xfrm>
              <a:off x="5153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113"/>
            <p:cNvSpPr/>
            <p:nvPr/>
          </p:nvSpPr>
          <p:spPr>
            <a:xfrm>
              <a:off x="5027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114"/>
            <p:cNvSpPr/>
            <p:nvPr/>
          </p:nvSpPr>
          <p:spPr>
            <a:xfrm>
              <a:off x="4902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115"/>
            <p:cNvSpPr/>
            <p:nvPr/>
          </p:nvSpPr>
          <p:spPr>
            <a:xfrm>
              <a:off x="4776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6"/>
            <p:cNvSpPr/>
            <p:nvPr/>
          </p:nvSpPr>
          <p:spPr>
            <a:xfrm>
              <a:off x="4649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117"/>
            <p:cNvSpPr/>
            <p:nvPr/>
          </p:nvSpPr>
          <p:spPr>
            <a:xfrm>
              <a:off x="4524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118"/>
            <p:cNvSpPr/>
            <p:nvPr/>
          </p:nvSpPr>
          <p:spPr>
            <a:xfrm>
              <a:off x="439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19"/>
            <p:cNvSpPr/>
            <p:nvPr/>
          </p:nvSpPr>
          <p:spPr>
            <a:xfrm>
              <a:off x="4273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20"/>
            <p:cNvSpPr/>
            <p:nvPr/>
          </p:nvSpPr>
          <p:spPr>
            <a:xfrm>
              <a:off x="4148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21"/>
            <p:cNvSpPr/>
            <p:nvPr/>
          </p:nvSpPr>
          <p:spPr>
            <a:xfrm>
              <a:off x="4022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22"/>
            <p:cNvSpPr/>
            <p:nvPr/>
          </p:nvSpPr>
          <p:spPr>
            <a:xfrm>
              <a:off x="3895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3"/>
            <p:cNvSpPr/>
            <p:nvPr/>
          </p:nvSpPr>
          <p:spPr>
            <a:xfrm>
              <a:off x="3770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24"/>
            <p:cNvSpPr/>
            <p:nvPr/>
          </p:nvSpPr>
          <p:spPr>
            <a:xfrm>
              <a:off x="3645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25"/>
            <p:cNvSpPr/>
            <p:nvPr/>
          </p:nvSpPr>
          <p:spPr>
            <a:xfrm>
              <a:off x="351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26"/>
            <p:cNvSpPr/>
            <p:nvPr/>
          </p:nvSpPr>
          <p:spPr>
            <a:xfrm>
              <a:off x="3394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27"/>
            <p:cNvSpPr/>
            <p:nvPr/>
          </p:nvSpPr>
          <p:spPr>
            <a:xfrm>
              <a:off x="326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28"/>
            <p:cNvSpPr/>
            <p:nvPr/>
          </p:nvSpPr>
          <p:spPr>
            <a:xfrm>
              <a:off x="3141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29"/>
            <p:cNvSpPr/>
            <p:nvPr/>
          </p:nvSpPr>
          <p:spPr>
            <a:xfrm>
              <a:off x="301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30"/>
            <p:cNvSpPr/>
            <p:nvPr/>
          </p:nvSpPr>
          <p:spPr>
            <a:xfrm>
              <a:off x="2890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31"/>
            <p:cNvSpPr/>
            <p:nvPr/>
          </p:nvSpPr>
          <p:spPr>
            <a:xfrm>
              <a:off x="2765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32"/>
            <p:cNvSpPr/>
            <p:nvPr/>
          </p:nvSpPr>
          <p:spPr>
            <a:xfrm>
              <a:off x="263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33"/>
            <p:cNvSpPr/>
            <p:nvPr/>
          </p:nvSpPr>
          <p:spPr>
            <a:xfrm>
              <a:off x="2514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4"/>
            <p:cNvSpPr/>
            <p:nvPr/>
          </p:nvSpPr>
          <p:spPr>
            <a:xfrm>
              <a:off x="2387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35"/>
            <p:cNvSpPr/>
            <p:nvPr/>
          </p:nvSpPr>
          <p:spPr>
            <a:xfrm>
              <a:off x="2262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36"/>
            <p:cNvSpPr/>
            <p:nvPr/>
          </p:nvSpPr>
          <p:spPr>
            <a:xfrm>
              <a:off x="213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37"/>
            <p:cNvSpPr/>
            <p:nvPr/>
          </p:nvSpPr>
          <p:spPr>
            <a:xfrm>
              <a:off x="2011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38"/>
            <p:cNvSpPr/>
            <p:nvPr/>
          </p:nvSpPr>
          <p:spPr>
            <a:xfrm>
              <a:off x="1886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39"/>
            <p:cNvSpPr/>
            <p:nvPr/>
          </p:nvSpPr>
          <p:spPr>
            <a:xfrm>
              <a:off x="1758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40"/>
            <p:cNvSpPr/>
            <p:nvPr/>
          </p:nvSpPr>
          <p:spPr>
            <a:xfrm>
              <a:off x="1633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41"/>
            <p:cNvSpPr/>
            <p:nvPr/>
          </p:nvSpPr>
          <p:spPr>
            <a:xfrm>
              <a:off x="150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42"/>
            <p:cNvSpPr/>
            <p:nvPr/>
          </p:nvSpPr>
          <p:spPr>
            <a:xfrm>
              <a:off x="1382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43"/>
            <p:cNvSpPr/>
            <p:nvPr/>
          </p:nvSpPr>
          <p:spPr>
            <a:xfrm>
              <a:off x="125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44"/>
            <p:cNvSpPr/>
            <p:nvPr/>
          </p:nvSpPr>
          <p:spPr>
            <a:xfrm>
              <a:off x="1131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45"/>
            <p:cNvSpPr/>
            <p:nvPr/>
          </p:nvSpPr>
          <p:spPr>
            <a:xfrm>
              <a:off x="1004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146"/>
            <p:cNvSpPr/>
            <p:nvPr/>
          </p:nvSpPr>
          <p:spPr>
            <a:xfrm>
              <a:off x="879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147"/>
            <p:cNvSpPr/>
            <p:nvPr/>
          </p:nvSpPr>
          <p:spPr>
            <a:xfrm>
              <a:off x="754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48"/>
            <p:cNvSpPr/>
            <p:nvPr/>
          </p:nvSpPr>
          <p:spPr>
            <a:xfrm>
              <a:off x="62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49"/>
            <p:cNvSpPr/>
            <p:nvPr/>
          </p:nvSpPr>
          <p:spPr>
            <a:xfrm>
              <a:off x="503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50"/>
            <p:cNvSpPr/>
            <p:nvPr/>
          </p:nvSpPr>
          <p:spPr>
            <a:xfrm>
              <a:off x="37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51"/>
            <p:cNvSpPr/>
            <p:nvPr/>
          </p:nvSpPr>
          <p:spPr>
            <a:xfrm>
              <a:off x="250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52"/>
            <p:cNvSpPr/>
            <p:nvPr/>
          </p:nvSpPr>
          <p:spPr>
            <a:xfrm>
              <a:off x="12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9" name="CustomShape 153"/>
          <p:cNvSpPr/>
          <p:nvPr/>
        </p:nvSpPr>
        <p:spPr>
          <a:xfrm>
            <a:off x="9737280" y="-392400"/>
            <a:ext cx="600120" cy="74412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54"/>
          <p:cNvSpPr/>
          <p:nvPr/>
        </p:nvSpPr>
        <p:spPr>
          <a:xfrm>
            <a:off x="-47160" y="4489200"/>
            <a:ext cx="590400" cy="6721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55"/>
          <p:cNvSpPr/>
          <p:nvPr/>
        </p:nvSpPr>
        <p:spPr>
          <a:xfrm>
            <a:off x="11757240" y="4586040"/>
            <a:ext cx="551520" cy="6764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56"/>
          <p:cNvSpPr/>
          <p:nvPr/>
        </p:nvSpPr>
        <p:spPr>
          <a:xfrm>
            <a:off x="11657160" y="5555520"/>
            <a:ext cx="659520" cy="45288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57"/>
          <p:cNvSpPr/>
          <p:nvPr/>
        </p:nvSpPr>
        <p:spPr>
          <a:xfrm>
            <a:off x="11148120" y="6009120"/>
            <a:ext cx="496080" cy="51264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58"/>
          <p:cNvSpPr/>
          <p:nvPr/>
        </p:nvSpPr>
        <p:spPr>
          <a:xfrm>
            <a:off x="-102600" y="1983960"/>
            <a:ext cx="452160" cy="5335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59"/>
          <p:cNvSpPr/>
          <p:nvPr/>
        </p:nvSpPr>
        <p:spPr>
          <a:xfrm>
            <a:off x="10736640" y="6433560"/>
            <a:ext cx="785880" cy="55152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60"/>
          <p:cNvSpPr/>
          <p:nvPr/>
        </p:nvSpPr>
        <p:spPr>
          <a:xfrm>
            <a:off x="10736640" y="5509800"/>
            <a:ext cx="516600" cy="54468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61"/>
          <p:cNvSpPr/>
          <p:nvPr/>
        </p:nvSpPr>
        <p:spPr>
          <a:xfrm>
            <a:off x="9907920" y="6497640"/>
            <a:ext cx="396000" cy="280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62"/>
          <p:cNvSpPr/>
          <p:nvPr/>
        </p:nvSpPr>
        <p:spPr>
          <a:xfrm>
            <a:off x="11666160" y="6600240"/>
            <a:ext cx="383760" cy="244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63"/>
          <p:cNvSpPr/>
          <p:nvPr/>
        </p:nvSpPr>
        <p:spPr>
          <a:xfrm>
            <a:off x="11363400" y="5333760"/>
            <a:ext cx="408600" cy="5126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64"/>
          <p:cNvSpPr/>
          <p:nvPr/>
        </p:nvSpPr>
        <p:spPr>
          <a:xfrm>
            <a:off x="11772360" y="6111720"/>
            <a:ext cx="520920" cy="38484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65"/>
          <p:cNvSpPr/>
          <p:nvPr/>
        </p:nvSpPr>
        <p:spPr>
          <a:xfrm>
            <a:off x="11952000" y="1784880"/>
            <a:ext cx="239400" cy="497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66"/>
          <p:cNvSpPr/>
          <p:nvPr/>
        </p:nvSpPr>
        <p:spPr>
          <a:xfrm rot="19174200">
            <a:off x="9479520" y="6502680"/>
            <a:ext cx="372600" cy="47664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67"/>
          <p:cNvSpPr/>
          <p:nvPr/>
        </p:nvSpPr>
        <p:spPr>
          <a:xfrm>
            <a:off x="10212840" y="5826960"/>
            <a:ext cx="502920" cy="568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68"/>
          <p:cNvSpPr/>
          <p:nvPr/>
        </p:nvSpPr>
        <p:spPr>
          <a:xfrm>
            <a:off x="11730240" y="4105080"/>
            <a:ext cx="514080" cy="343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9"/>
          <p:cNvSpPr/>
          <p:nvPr/>
        </p:nvSpPr>
        <p:spPr>
          <a:xfrm>
            <a:off x="10376640" y="6513480"/>
            <a:ext cx="232560" cy="24912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0"/>
          <p:cNvSpPr/>
          <p:nvPr/>
        </p:nvSpPr>
        <p:spPr>
          <a:xfrm>
            <a:off x="462600" y="811440"/>
            <a:ext cx="279720" cy="611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71"/>
          <p:cNvSpPr/>
          <p:nvPr/>
        </p:nvSpPr>
        <p:spPr>
          <a:xfrm>
            <a:off x="860040" y="474480"/>
            <a:ext cx="551520" cy="6764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72"/>
          <p:cNvSpPr/>
          <p:nvPr/>
        </p:nvSpPr>
        <p:spPr>
          <a:xfrm>
            <a:off x="11091600" y="-39600"/>
            <a:ext cx="608400" cy="56664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73"/>
          <p:cNvSpPr/>
          <p:nvPr/>
        </p:nvSpPr>
        <p:spPr>
          <a:xfrm>
            <a:off x="0" y="1351080"/>
            <a:ext cx="496080" cy="51264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74"/>
          <p:cNvSpPr/>
          <p:nvPr/>
        </p:nvSpPr>
        <p:spPr>
          <a:xfrm>
            <a:off x="11599200" y="238680"/>
            <a:ext cx="694440" cy="717840"/>
          </a:xfrm>
          <a:custGeom>
            <a:avLst/>
            <a:gdLst/>
            <a:ahLst/>
            <a:cxnLst/>
            <a:rect l="l" t="t" r="r" b="b"/>
            <a:pathLst>
              <a:path w="18378" h="19002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75"/>
          <p:cNvSpPr/>
          <p:nvPr/>
        </p:nvSpPr>
        <p:spPr>
          <a:xfrm>
            <a:off x="933840" y="6076800"/>
            <a:ext cx="672120" cy="5335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76"/>
          <p:cNvSpPr/>
          <p:nvPr/>
        </p:nvSpPr>
        <p:spPr>
          <a:xfrm>
            <a:off x="345240" y="-114840"/>
            <a:ext cx="626400" cy="5889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77"/>
          <p:cNvSpPr/>
          <p:nvPr/>
        </p:nvSpPr>
        <p:spPr>
          <a:xfrm>
            <a:off x="-46800" y="5434200"/>
            <a:ext cx="452160" cy="5335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78"/>
          <p:cNvSpPr/>
          <p:nvPr/>
        </p:nvSpPr>
        <p:spPr>
          <a:xfrm>
            <a:off x="961560" y="6663960"/>
            <a:ext cx="616680" cy="23652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79"/>
          <p:cNvSpPr/>
          <p:nvPr/>
        </p:nvSpPr>
        <p:spPr>
          <a:xfrm>
            <a:off x="-324000" y="72360"/>
            <a:ext cx="785880" cy="55152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80"/>
          <p:cNvSpPr/>
          <p:nvPr/>
        </p:nvSpPr>
        <p:spPr>
          <a:xfrm>
            <a:off x="10456200" y="-134640"/>
            <a:ext cx="516600" cy="54468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81"/>
          <p:cNvSpPr/>
          <p:nvPr/>
        </p:nvSpPr>
        <p:spPr>
          <a:xfrm>
            <a:off x="-51480" y="772200"/>
            <a:ext cx="396000" cy="28080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82"/>
          <p:cNvSpPr/>
          <p:nvPr/>
        </p:nvSpPr>
        <p:spPr>
          <a:xfrm>
            <a:off x="1871640" y="15480"/>
            <a:ext cx="383760" cy="24480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83"/>
          <p:cNvSpPr/>
          <p:nvPr/>
        </p:nvSpPr>
        <p:spPr>
          <a:xfrm>
            <a:off x="1274760" y="-76320"/>
            <a:ext cx="430920" cy="42804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84"/>
          <p:cNvSpPr/>
          <p:nvPr/>
        </p:nvSpPr>
        <p:spPr>
          <a:xfrm>
            <a:off x="1777680" y="6238080"/>
            <a:ext cx="408600" cy="5126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85"/>
          <p:cNvSpPr/>
          <p:nvPr/>
        </p:nvSpPr>
        <p:spPr>
          <a:xfrm>
            <a:off x="122040" y="6070680"/>
            <a:ext cx="554400" cy="54576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86"/>
          <p:cNvSpPr/>
          <p:nvPr/>
        </p:nvSpPr>
        <p:spPr>
          <a:xfrm>
            <a:off x="2034360" y="6548400"/>
            <a:ext cx="520920" cy="38484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87"/>
          <p:cNvSpPr/>
          <p:nvPr/>
        </p:nvSpPr>
        <p:spPr>
          <a:xfrm>
            <a:off x="3600" y="6533640"/>
            <a:ext cx="239400" cy="49716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88"/>
          <p:cNvSpPr/>
          <p:nvPr/>
        </p:nvSpPr>
        <p:spPr>
          <a:xfrm rot="1920600">
            <a:off x="10967400" y="833400"/>
            <a:ext cx="668160" cy="56664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89"/>
          <p:cNvSpPr/>
          <p:nvPr/>
        </p:nvSpPr>
        <p:spPr>
          <a:xfrm>
            <a:off x="462600" y="5418720"/>
            <a:ext cx="639000" cy="45144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90"/>
          <p:cNvSpPr/>
          <p:nvPr/>
        </p:nvSpPr>
        <p:spPr>
          <a:xfrm rot="16200000">
            <a:off x="10661400" y="423000"/>
            <a:ext cx="372600" cy="47664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191"/>
          <p:cNvSpPr/>
          <p:nvPr/>
        </p:nvSpPr>
        <p:spPr>
          <a:xfrm>
            <a:off x="11735640" y="1053720"/>
            <a:ext cx="502920" cy="56808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192"/>
          <p:cNvSpPr/>
          <p:nvPr/>
        </p:nvSpPr>
        <p:spPr>
          <a:xfrm>
            <a:off x="345240" y="6610680"/>
            <a:ext cx="514080" cy="3434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93"/>
          <p:cNvSpPr/>
          <p:nvPr/>
        </p:nvSpPr>
        <p:spPr>
          <a:xfrm>
            <a:off x="11599200" y="1535040"/>
            <a:ext cx="232560" cy="24912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PlaceHolder 19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81" name="PlaceHolder 19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319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320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321" name="Google Shape;176;p29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322" name="Google Shape;177;p29" descr="Picture 8"/>
          <p:cNvPicPr/>
          <p:nvPr/>
        </p:nvPicPr>
        <p:blipFill>
          <a:blip r:embed="rId1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323" name="Google Shape;180;p29" descr="Picture 9"/>
          <p:cNvPicPr/>
          <p:nvPr/>
        </p:nvPicPr>
        <p:blipFill>
          <a:blip r:embed="rId17"/>
          <a:stretch/>
        </p:blipFill>
        <p:spPr>
          <a:xfrm>
            <a:off x="10149480" y="6356520"/>
            <a:ext cx="1596600" cy="337320"/>
          </a:xfrm>
          <a:prstGeom prst="rect">
            <a:avLst/>
          </a:prstGeom>
          <a:ln>
            <a:noFill/>
          </a:ln>
        </p:spPr>
      </p:pic>
      <p:pic>
        <p:nvPicPr>
          <p:cNvPr id="324" name="Google Shape;181;p29" descr="Picture 4"/>
          <p:cNvPicPr/>
          <p:nvPr/>
        </p:nvPicPr>
        <p:blipFill>
          <a:blip r:embed="rId18"/>
          <a:stretch/>
        </p:blipFill>
        <p:spPr>
          <a:xfrm>
            <a:off x="0" y="3784320"/>
            <a:ext cx="4493160" cy="3055320"/>
          </a:xfrm>
          <a:prstGeom prst="rect">
            <a:avLst/>
          </a:prstGeom>
          <a:ln>
            <a:noFill/>
          </a:ln>
        </p:spPr>
      </p:pic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364" name="CustomShape 2"/>
            <p:cNvSpPr/>
            <p:nvPr/>
          </p:nvSpPr>
          <p:spPr>
            <a:xfrm>
              <a:off x="0" y="0"/>
              <a:ext cx="12191400" cy="685728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3"/>
            <p:cNvSpPr/>
            <p:nvPr/>
          </p:nvSpPr>
          <p:spPr>
            <a:xfrm>
              <a:off x="0" y="6732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4"/>
            <p:cNvSpPr/>
            <p:nvPr/>
          </p:nvSpPr>
          <p:spPr>
            <a:xfrm>
              <a:off x="0" y="6608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"/>
            <p:cNvSpPr/>
            <p:nvPr/>
          </p:nvSpPr>
          <p:spPr>
            <a:xfrm>
              <a:off x="0" y="64832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0" y="6359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0" y="6234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8"/>
            <p:cNvSpPr/>
            <p:nvPr/>
          </p:nvSpPr>
          <p:spPr>
            <a:xfrm>
              <a:off x="0" y="6110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0" y="5984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0"/>
            <p:cNvSpPr/>
            <p:nvPr/>
          </p:nvSpPr>
          <p:spPr>
            <a:xfrm>
              <a:off x="0" y="5861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11"/>
            <p:cNvSpPr/>
            <p:nvPr/>
          </p:nvSpPr>
          <p:spPr>
            <a:xfrm>
              <a:off x="0" y="5735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12"/>
            <p:cNvSpPr/>
            <p:nvPr/>
          </p:nvSpPr>
          <p:spPr>
            <a:xfrm>
              <a:off x="0" y="5611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13"/>
            <p:cNvSpPr/>
            <p:nvPr/>
          </p:nvSpPr>
          <p:spPr>
            <a:xfrm>
              <a:off x="0" y="54864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14"/>
            <p:cNvSpPr/>
            <p:nvPr/>
          </p:nvSpPr>
          <p:spPr>
            <a:xfrm>
              <a:off x="0" y="5360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15"/>
            <p:cNvSpPr/>
            <p:nvPr/>
          </p:nvSpPr>
          <p:spPr>
            <a:xfrm>
              <a:off x="0" y="5236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16"/>
            <p:cNvSpPr/>
            <p:nvPr/>
          </p:nvSpPr>
          <p:spPr>
            <a:xfrm>
              <a:off x="0" y="51116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17"/>
            <p:cNvSpPr/>
            <p:nvPr/>
          </p:nvSpPr>
          <p:spPr>
            <a:xfrm>
              <a:off x="0" y="4987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18"/>
            <p:cNvSpPr/>
            <p:nvPr/>
          </p:nvSpPr>
          <p:spPr>
            <a:xfrm>
              <a:off x="0" y="48625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9"/>
            <p:cNvSpPr/>
            <p:nvPr/>
          </p:nvSpPr>
          <p:spPr>
            <a:xfrm>
              <a:off x="0" y="4738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20"/>
            <p:cNvSpPr/>
            <p:nvPr/>
          </p:nvSpPr>
          <p:spPr>
            <a:xfrm>
              <a:off x="0" y="4613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21"/>
            <p:cNvSpPr/>
            <p:nvPr/>
          </p:nvSpPr>
          <p:spPr>
            <a:xfrm>
              <a:off x="0" y="44895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22"/>
            <p:cNvSpPr/>
            <p:nvPr/>
          </p:nvSpPr>
          <p:spPr>
            <a:xfrm>
              <a:off x="0" y="4363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23"/>
            <p:cNvSpPr/>
            <p:nvPr/>
          </p:nvSpPr>
          <p:spPr>
            <a:xfrm>
              <a:off x="0" y="4240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24"/>
            <p:cNvSpPr/>
            <p:nvPr/>
          </p:nvSpPr>
          <p:spPr>
            <a:xfrm>
              <a:off x="0" y="4114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25"/>
            <p:cNvSpPr/>
            <p:nvPr/>
          </p:nvSpPr>
          <p:spPr>
            <a:xfrm>
              <a:off x="0" y="39891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26"/>
            <p:cNvSpPr/>
            <p:nvPr/>
          </p:nvSpPr>
          <p:spPr>
            <a:xfrm>
              <a:off x="0" y="38656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27"/>
            <p:cNvSpPr/>
            <p:nvPr/>
          </p:nvSpPr>
          <p:spPr>
            <a:xfrm>
              <a:off x="0" y="37400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28"/>
            <p:cNvSpPr/>
            <p:nvPr/>
          </p:nvSpPr>
          <p:spPr>
            <a:xfrm>
              <a:off x="0" y="3616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9"/>
            <p:cNvSpPr/>
            <p:nvPr/>
          </p:nvSpPr>
          <p:spPr>
            <a:xfrm>
              <a:off x="0" y="3490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30"/>
            <p:cNvSpPr/>
            <p:nvPr/>
          </p:nvSpPr>
          <p:spPr>
            <a:xfrm>
              <a:off x="0" y="3367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31"/>
            <p:cNvSpPr/>
            <p:nvPr/>
          </p:nvSpPr>
          <p:spPr>
            <a:xfrm>
              <a:off x="0" y="32418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32"/>
            <p:cNvSpPr/>
            <p:nvPr/>
          </p:nvSpPr>
          <p:spPr>
            <a:xfrm>
              <a:off x="0" y="31179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33"/>
            <p:cNvSpPr/>
            <p:nvPr/>
          </p:nvSpPr>
          <p:spPr>
            <a:xfrm>
              <a:off x="0" y="2992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34"/>
            <p:cNvSpPr/>
            <p:nvPr/>
          </p:nvSpPr>
          <p:spPr>
            <a:xfrm>
              <a:off x="0" y="2868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35"/>
            <p:cNvSpPr/>
            <p:nvPr/>
          </p:nvSpPr>
          <p:spPr>
            <a:xfrm>
              <a:off x="0" y="2743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6"/>
            <p:cNvSpPr/>
            <p:nvPr/>
          </p:nvSpPr>
          <p:spPr>
            <a:xfrm>
              <a:off x="0" y="26179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7"/>
            <p:cNvSpPr/>
            <p:nvPr/>
          </p:nvSpPr>
          <p:spPr>
            <a:xfrm>
              <a:off x="0" y="24940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38"/>
            <p:cNvSpPr/>
            <p:nvPr/>
          </p:nvSpPr>
          <p:spPr>
            <a:xfrm>
              <a:off x="0" y="23684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39"/>
            <p:cNvSpPr/>
            <p:nvPr/>
          </p:nvSpPr>
          <p:spPr>
            <a:xfrm>
              <a:off x="0" y="2244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40"/>
            <p:cNvSpPr/>
            <p:nvPr/>
          </p:nvSpPr>
          <p:spPr>
            <a:xfrm>
              <a:off x="0" y="2119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41"/>
            <p:cNvSpPr/>
            <p:nvPr/>
          </p:nvSpPr>
          <p:spPr>
            <a:xfrm>
              <a:off x="0" y="1995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42"/>
            <p:cNvSpPr/>
            <p:nvPr/>
          </p:nvSpPr>
          <p:spPr>
            <a:xfrm>
              <a:off x="0" y="18702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43"/>
            <p:cNvSpPr/>
            <p:nvPr/>
          </p:nvSpPr>
          <p:spPr>
            <a:xfrm>
              <a:off x="0" y="17463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44"/>
            <p:cNvSpPr/>
            <p:nvPr/>
          </p:nvSpPr>
          <p:spPr>
            <a:xfrm>
              <a:off x="0" y="1620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45"/>
            <p:cNvSpPr/>
            <p:nvPr/>
          </p:nvSpPr>
          <p:spPr>
            <a:xfrm>
              <a:off x="0" y="1496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46"/>
            <p:cNvSpPr/>
            <p:nvPr/>
          </p:nvSpPr>
          <p:spPr>
            <a:xfrm>
              <a:off x="0" y="1371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47"/>
            <p:cNvSpPr/>
            <p:nvPr/>
          </p:nvSpPr>
          <p:spPr>
            <a:xfrm>
              <a:off x="0" y="12463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48"/>
            <p:cNvSpPr/>
            <p:nvPr/>
          </p:nvSpPr>
          <p:spPr>
            <a:xfrm>
              <a:off x="0" y="11224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49"/>
            <p:cNvSpPr/>
            <p:nvPr/>
          </p:nvSpPr>
          <p:spPr>
            <a:xfrm>
              <a:off x="0" y="99684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50"/>
            <p:cNvSpPr/>
            <p:nvPr/>
          </p:nvSpPr>
          <p:spPr>
            <a:xfrm>
              <a:off x="0" y="8730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51"/>
            <p:cNvSpPr/>
            <p:nvPr/>
          </p:nvSpPr>
          <p:spPr>
            <a:xfrm>
              <a:off x="0" y="7477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52"/>
            <p:cNvSpPr/>
            <p:nvPr/>
          </p:nvSpPr>
          <p:spPr>
            <a:xfrm>
              <a:off x="0" y="6238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53"/>
            <p:cNvSpPr/>
            <p:nvPr/>
          </p:nvSpPr>
          <p:spPr>
            <a:xfrm>
              <a:off x="0" y="49860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54"/>
            <p:cNvSpPr/>
            <p:nvPr/>
          </p:nvSpPr>
          <p:spPr>
            <a:xfrm>
              <a:off x="0" y="37476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55"/>
            <p:cNvSpPr/>
            <p:nvPr/>
          </p:nvSpPr>
          <p:spPr>
            <a:xfrm>
              <a:off x="0" y="24912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56"/>
            <p:cNvSpPr/>
            <p:nvPr/>
          </p:nvSpPr>
          <p:spPr>
            <a:xfrm>
              <a:off x="0" y="125280"/>
              <a:ext cx="1219140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57"/>
            <p:cNvSpPr/>
            <p:nvPr/>
          </p:nvSpPr>
          <p:spPr>
            <a:xfrm>
              <a:off x="12066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58"/>
            <p:cNvSpPr/>
            <p:nvPr/>
          </p:nvSpPr>
          <p:spPr>
            <a:xfrm>
              <a:off x="11941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59"/>
            <p:cNvSpPr/>
            <p:nvPr/>
          </p:nvSpPr>
          <p:spPr>
            <a:xfrm>
              <a:off x="11814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60"/>
            <p:cNvSpPr/>
            <p:nvPr/>
          </p:nvSpPr>
          <p:spPr>
            <a:xfrm>
              <a:off x="1168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61"/>
            <p:cNvSpPr/>
            <p:nvPr/>
          </p:nvSpPr>
          <p:spPr>
            <a:xfrm>
              <a:off x="11563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62"/>
            <p:cNvSpPr/>
            <p:nvPr/>
          </p:nvSpPr>
          <p:spPr>
            <a:xfrm>
              <a:off x="11437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63"/>
            <p:cNvSpPr/>
            <p:nvPr/>
          </p:nvSpPr>
          <p:spPr>
            <a:xfrm>
              <a:off x="11312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64"/>
            <p:cNvSpPr/>
            <p:nvPr/>
          </p:nvSpPr>
          <p:spPr>
            <a:xfrm>
              <a:off x="11187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65"/>
            <p:cNvSpPr/>
            <p:nvPr/>
          </p:nvSpPr>
          <p:spPr>
            <a:xfrm>
              <a:off x="11059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66"/>
            <p:cNvSpPr/>
            <p:nvPr/>
          </p:nvSpPr>
          <p:spPr>
            <a:xfrm>
              <a:off x="10934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67"/>
            <p:cNvSpPr/>
            <p:nvPr/>
          </p:nvSpPr>
          <p:spPr>
            <a:xfrm>
              <a:off x="1080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68"/>
            <p:cNvSpPr/>
            <p:nvPr/>
          </p:nvSpPr>
          <p:spPr>
            <a:xfrm>
              <a:off x="10683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69"/>
            <p:cNvSpPr/>
            <p:nvPr/>
          </p:nvSpPr>
          <p:spPr>
            <a:xfrm>
              <a:off x="1055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70"/>
            <p:cNvSpPr/>
            <p:nvPr/>
          </p:nvSpPr>
          <p:spPr>
            <a:xfrm>
              <a:off x="10433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71"/>
            <p:cNvSpPr/>
            <p:nvPr/>
          </p:nvSpPr>
          <p:spPr>
            <a:xfrm>
              <a:off x="1030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72"/>
            <p:cNvSpPr/>
            <p:nvPr/>
          </p:nvSpPr>
          <p:spPr>
            <a:xfrm>
              <a:off x="10180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73"/>
            <p:cNvSpPr/>
            <p:nvPr/>
          </p:nvSpPr>
          <p:spPr>
            <a:xfrm>
              <a:off x="10055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74"/>
            <p:cNvSpPr/>
            <p:nvPr/>
          </p:nvSpPr>
          <p:spPr>
            <a:xfrm>
              <a:off x="992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75"/>
            <p:cNvSpPr/>
            <p:nvPr/>
          </p:nvSpPr>
          <p:spPr>
            <a:xfrm>
              <a:off x="9804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76"/>
            <p:cNvSpPr/>
            <p:nvPr/>
          </p:nvSpPr>
          <p:spPr>
            <a:xfrm>
              <a:off x="9677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77"/>
            <p:cNvSpPr/>
            <p:nvPr/>
          </p:nvSpPr>
          <p:spPr>
            <a:xfrm>
              <a:off x="9551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78"/>
            <p:cNvSpPr/>
            <p:nvPr/>
          </p:nvSpPr>
          <p:spPr>
            <a:xfrm>
              <a:off x="942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79"/>
            <p:cNvSpPr/>
            <p:nvPr/>
          </p:nvSpPr>
          <p:spPr>
            <a:xfrm>
              <a:off x="9300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80"/>
            <p:cNvSpPr/>
            <p:nvPr/>
          </p:nvSpPr>
          <p:spPr>
            <a:xfrm>
              <a:off x="9175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1"/>
            <p:cNvSpPr/>
            <p:nvPr/>
          </p:nvSpPr>
          <p:spPr>
            <a:xfrm>
              <a:off x="9050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82"/>
            <p:cNvSpPr/>
            <p:nvPr/>
          </p:nvSpPr>
          <p:spPr>
            <a:xfrm>
              <a:off x="8923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83"/>
            <p:cNvSpPr/>
            <p:nvPr/>
          </p:nvSpPr>
          <p:spPr>
            <a:xfrm>
              <a:off x="879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84"/>
            <p:cNvSpPr/>
            <p:nvPr/>
          </p:nvSpPr>
          <p:spPr>
            <a:xfrm>
              <a:off x="8672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85"/>
            <p:cNvSpPr/>
            <p:nvPr/>
          </p:nvSpPr>
          <p:spPr>
            <a:xfrm>
              <a:off x="854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86"/>
            <p:cNvSpPr/>
            <p:nvPr/>
          </p:nvSpPr>
          <p:spPr>
            <a:xfrm>
              <a:off x="8421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87"/>
            <p:cNvSpPr/>
            <p:nvPr/>
          </p:nvSpPr>
          <p:spPr>
            <a:xfrm>
              <a:off x="8296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88"/>
            <p:cNvSpPr/>
            <p:nvPr/>
          </p:nvSpPr>
          <p:spPr>
            <a:xfrm>
              <a:off x="8169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89"/>
            <p:cNvSpPr/>
            <p:nvPr/>
          </p:nvSpPr>
          <p:spPr>
            <a:xfrm>
              <a:off x="8043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90"/>
            <p:cNvSpPr/>
            <p:nvPr/>
          </p:nvSpPr>
          <p:spPr>
            <a:xfrm>
              <a:off x="791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91"/>
            <p:cNvSpPr/>
            <p:nvPr/>
          </p:nvSpPr>
          <p:spPr>
            <a:xfrm>
              <a:off x="7792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92"/>
            <p:cNvSpPr/>
            <p:nvPr/>
          </p:nvSpPr>
          <p:spPr>
            <a:xfrm>
              <a:off x="766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93"/>
            <p:cNvSpPr/>
            <p:nvPr/>
          </p:nvSpPr>
          <p:spPr>
            <a:xfrm>
              <a:off x="7542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94"/>
            <p:cNvSpPr/>
            <p:nvPr/>
          </p:nvSpPr>
          <p:spPr>
            <a:xfrm>
              <a:off x="741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95"/>
            <p:cNvSpPr/>
            <p:nvPr/>
          </p:nvSpPr>
          <p:spPr>
            <a:xfrm>
              <a:off x="7289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96"/>
            <p:cNvSpPr/>
            <p:nvPr/>
          </p:nvSpPr>
          <p:spPr>
            <a:xfrm>
              <a:off x="7164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97"/>
            <p:cNvSpPr/>
            <p:nvPr/>
          </p:nvSpPr>
          <p:spPr>
            <a:xfrm>
              <a:off x="7039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98"/>
            <p:cNvSpPr/>
            <p:nvPr/>
          </p:nvSpPr>
          <p:spPr>
            <a:xfrm>
              <a:off x="6913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99"/>
            <p:cNvSpPr/>
            <p:nvPr/>
          </p:nvSpPr>
          <p:spPr>
            <a:xfrm>
              <a:off x="6786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100"/>
            <p:cNvSpPr/>
            <p:nvPr/>
          </p:nvSpPr>
          <p:spPr>
            <a:xfrm>
              <a:off x="6661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101"/>
            <p:cNvSpPr/>
            <p:nvPr/>
          </p:nvSpPr>
          <p:spPr>
            <a:xfrm>
              <a:off x="6535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102"/>
            <p:cNvSpPr/>
            <p:nvPr/>
          </p:nvSpPr>
          <p:spPr>
            <a:xfrm>
              <a:off x="64101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103"/>
            <p:cNvSpPr/>
            <p:nvPr/>
          </p:nvSpPr>
          <p:spPr>
            <a:xfrm>
              <a:off x="6284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104"/>
            <p:cNvSpPr/>
            <p:nvPr/>
          </p:nvSpPr>
          <p:spPr>
            <a:xfrm>
              <a:off x="6159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105"/>
            <p:cNvSpPr/>
            <p:nvPr/>
          </p:nvSpPr>
          <p:spPr>
            <a:xfrm>
              <a:off x="6032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106"/>
            <p:cNvSpPr/>
            <p:nvPr/>
          </p:nvSpPr>
          <p:spPr>
            <a:xfrm>
              <a:off x="5906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107"/>
            <p:cNvSpPr/>
            <p:nvPr/>
          </p:nvSpPr>
          <p:spPr>
            <a:xfrm>
              <a:off x="5781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108"/>
            <p:cNvSpPr/>
            <p:nvPr/>
          </p:nvSpPr>
          <p:spPr>
            <a:xfrm>
              <a:off x="5656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9"/>
            <p:cNvSpPr/>
            <p:nvPr/>
          </p:nvSpPr>
          <p:spPr>
            <a:xfrm>
              <a:off x="5530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0"/>
            <p:cNvSpPr/>
            <p:nvPr/>
          </p:nvSpPr>
          <p:spPr>
            <a:xfrm>
              <a:off x="54054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11"/>
            <p:cNvSpPr/>
            <p:nvPr/>
          </p:nvSpPr>
          <p:spPr>
            <a:xfrm>
              <a:off x="5278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12"/>
            <p:cNvSpPr/>
            <p:nvPr/>
          </p:nvSpPr>
          <p:spPr>
            <a:xfrm>
              <a:off x="5153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113"/>
            <p:cNvSpPr/>
            <p:nvPr/>
          </p:nvSpPr>
          <p:spPr>
            <a:xfrm>
              <a:off x="5027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114"/>
            <p:cNvSpPr/>
            <p:nvPr/>
          </p:nvSpPr>
          <p:spPr>
            <a:xfrm>
              <a:off x="4902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15"/>
            <p:cNvSpPr/>
            <p:nvPr/>
          </p:nvSpPr>
          <p:spPr>
            <a:xfrm>
              <a:off x="4776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16"/>
            <p:cNvSpPr/>
            <p:nvPr/>
          </p:nvSpPr>
          <p:spPr>
            <a:xfrm>
              <a:off x="4649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17"/>
            <p:cNvSpPr/>
            <p:nvPr/>
          </p:nvSpPr>
          <p:spPr>
            <a:xfrm>
              <a:off x="4524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18"/>
            <p:cNvSpPr/>
            <p:nvPr/>
          </p:nvSpPr>
          <p:spPr>
            <a:xfrm>
              <a:off x="4398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119"/>
            <p:cNvSpPr/>
            <p:nvPr/>
          </p:nvSpPr>
          <p:spPr>
            <a:xfrm>
              <a:off x="4273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120"/>
            <p:cNvSpPr/>
            <p:nvPr/>
          </p:nvSpPr>
          <p:spPr>
            <a:xfrm>
              <a:off x="4148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121"/>
            <p:cNvSpPr/>
            <p:nvPr/>
          </p:nvSpPr>
          <p:spPr>
            <a:xfrm>
              <a:off x="4022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122"/>
            <p:cNvSpPr/>
            <p:nvPr/>
          </p:nvSpPr>
          <p:spPr>
            <a:xfrm>
              <a:off x="3895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123"/>
            <p:cNvSpPr/>
            <p:nvPr/>
          </p:nvSpPr>
          <p:spPr>
            <a:xfrm>
              <a:off x="3770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124"/>
            <p:cNvSpPr/>
            <p:nvPr/>
          </p:nvSpPr>
          <p:spPr>
            <a:xfrm>
              <a:off x="36450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125"/>
            <p:cNvSpPr/>
            <p:nvPr/>
          </p:nvSpPr>
          <p:spPr>
            <a:xfrm>
              <a:off x="35193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126"/>
            <p:cNvSpPr/>
            <p:nvPr/>
          </p:nvSpPr>
          <p:spPr>
            <a:xfrm>
              <a:off x="3394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127"/>
            <p:cNvSpPr/>
            <p:nvPr/>
          </p:nvSpPr>
          <p:spPr>
            <a:xfrm>
              <a:off x="32684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128"/>
            <p:cNvSpPr/>
            <p:nvPr/>
          </p:nvSpPr>
          <p:spPr>
            <a:xfrm>
              <a:off x="31417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129"/>
            <p:cNvSpPr/>
            <p:nvPr/>
          </p:nvSpPr>
          <p:spPr>
            <a:xfrm>
              <a:off x="30160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130"/>
            <p:cNvSpPr/>
            <p:nvPr/>
          </p:nvSpPr>
          <p:spPr>
            <a:xfrm>
              <a:off x="28908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131"/>
            <p:cNvSpPr/>
            <p:nvPr/>
          </p:nvSpPr>
          <p:spPr>
            <a:xfrm>
              <a:off x="2765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132"/>
            <p:cNvSpPr/>
            <p:nvPr/>
          </p:nvSpPr>
          <p:spPr>
            <a:xfrm>
              <a:off x="26398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133"/>
            <p:cNvSpPr/>
            <p:nvPr/>
          </p:nvSpPr>
          <p:spPr>
            <a:xfrm>
              <a:off x="2514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134"/>
            <p:cNvSpPr/>
            <p:nvPr/>
          </p:nvSpPr>
          <p:spPr>
            <a:xfrm>
              <a:off x="23875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135"/>
            <p:cNvSpPr/>
            <p:nvPr/>
          </p:nvSpPr>
          <p:spPr>
            <a:xfrm>
              <a:off x="22622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136"/>
            <p:cNvSpPr/>
            <p:nvPr/>
          </p:nvSpPr>
          <p:spPr>
            <a:xfrm>
              <a:off x="21366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137"/>
            <p:cNvSpPr/>
            <p:nvPr/>
          </p:nvSpPr>
          <p:spPr>
            <a:xfrm>
              <a:off x="20113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138"/>
            <p:cNvSpPr/>
            <p:nvPr/>
          </p:nvSpPr>
          <p:spPr>
            <a:xfrm>
              <a:off x="1886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139"/>
            <p:cNvSpPr/>
            <p:nvPr/>
          </p:nvSpPr>
          <p:spPr>
            <a:xfrm>
              <a:off x="17589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140"/>
            <p:cNvSpPr/>
            <p:nvPr/>
          </p:nvSpPr>
          <p:spPr>
            <a:xfrm>
              <a:off x="16336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141"/>
            <p:cNvSpPr/>
            <p:nvPr/>
          </p:nvSpPr>
          <p:spPr>
            <a:xfrm>
              <a:off x="15080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142"/>
            <p:cNvSpPr/>
            <p:nvPr/>
          </p:nvSpPr>
          <p:spPr>
            <a:xfrm>
              <a:off x="1382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143"/>
            <p:cNvSpPr/>
            <p:nvPr/>
          </p:nvSpPr>
          <p:spPr>
            <a:xfrm>
              <a:off x="12571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144"/>
            <p:cNvSpPr/>
            <p:nvPr/>
          </p:nvSpPr>
          <p:spPr>
            <a:xfrm>
              <a:off x="11318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145"/>
            <p:cNvSpPr/>
            <p:nvPr/>
          </p:nvSpPr>
          <p:spPr>
            <a:xfrm>
              <a:off x="10047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146"/>
            <p:cNvSpPr/>
            <p:nvPr/>
          </p:nvSpPr>
          <p:spPr>
            <a:xfrm>
              <a:off x="8794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47"/>
            <p:cNvSpPr/>
            <p:nvPr/>
          </p:nvSpPr>
          <p:spPr>
            <a:xfrm>
              <a:off x="75420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148"/>
            <p:cNvSpPr/>
            <p:nvPr/>
          </p:nvSpPr>
          <p:spPr>
            <a:xfrm>
              <a:off x="62856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149"/>
            <p:cNvSpPr/>
            <p:nvPr/>
          </p:nvSpPr>
          <p:spPr>
            <a:xfrm>
              <a:off x="503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50"/>
            <p:cNvSpPr/>
            <p:nvPr/>
          </p:nvSpPr>
          <p:spPr>
            <a:xfrm>
              <a:off x="37764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151"/>
            <p:cNvSpPr/>
            <p:nvPr/>
          </p:nvSpPr>
          <p:spPr>
            <a:xfrm>
              <a:off x="25092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152"/>
            <p:cNvSpPr/>
            <p:nvPr/>
          </p:nvSpPr>
          <p:spPr>
            <a:xfrm>
              <a:off x="125280" y="0"/>
              <a:ext cx="360" cy="685728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5" name="Group 153"/>
          <p:cNvGrpSpPr/>
          <p:nvPr/>
        </p:nvGrpSpPr>
        <p:grpSpPr>
          <a:xfrm>
            <a:off x="9924120" y="-121680"/>
            <a:ext cx="2394360" cy="7107120"/>
            <a:chOff x="9924120" y="-121680"/>
            <a:chExt cx="2394360" cy="7107120"/>
          </a:xfrm>
        </p:grpSpPr>
        <p:sp>
          <p:nvSpPr>
            <p:cNvPr id="516" name="CustomShape 154"/>
            <p:cNvSpPr/>
            <p:nvPr/>
          </p:nvSpPr>
          <p:spPr>
            <a:xfrm>
              <a:off x="10536840" y="-121680"/>
              <a:ext cx="699480" cy="86760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155"/>
            <p:cNvSpPr/>
            <p:nvPr/>
          </p:nvSpPr>
          <p:spPr>
            <a:xfrm>
              <a:off x="11630160" y="3470400"/>
              <a:ext cx="688320" cy="78372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56"/>
            <p:cNvSpPr/>
            <p:nvPr/>
          </p:nvSpPr>
          <p:spPr>
            <a:xfrm>
              <a:off x="10313640" y="2886480"/>
              <a:ext cx="326160" cy="71244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57"/>
            <p:cNvSpPr/>
            <p:nvPr/>
          </p:nvSpPr>
          <p:spPr>
            <a:xfrm>
              <a:off x="11334240" y="1882080"/>
              <a:ext cx="642960" cy="78840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58"/>
            <p:cNvSpPr/>
            <p:nvPr/>
          </p:nvSpPr>
          <p:spPr>
            <a:xfrm>
              <a:off x="10008000" y="1552320"/>
              <a:ext cx="709200" cy="66060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159"/>
            <p:cNvSpPr/>
            <p:nvPr/>
          </p:nvSpPr>
          <p:spPr>
            <a:xfrm>
              <a:off x="11473200" y="5360760"/>
              <a:ext cx="768960" cy="52812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60"/>
            <p:cNvSpPr/>
            <p:nvPr/>
          </p:nvSpPr>
          <p:spPr>
            <a:xfrm>
              <a:off x="10596960" y="2192760"/>
              <a:ext cx="578160" cy="59760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61"/>
            <p:cNvSpPr/>
            <p:nvPr/>
          </p:nvSpPr>
          <p:spPr>
            <a:xfrm>
              <a:off x="10829880" y="3243960"/>
              <a:ext cx="809640" cy="83700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162"/>
            <p:cNvSpPr/>
            <p:nvPr/>
          </p:nvSpPr>
          <p:spPr>
            <a:xfrm>
              <a:off x="11390760" y="1117080"/>
              <a:ext cx="783720" cy="62208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163"/>
            <p:cNvSpPr/>
            <p:nvPr/>
          </p:nvSpPr>
          <p:spPr>
            <a:xfrm>
              <a:off x="11371320" y="222840"/>
              <a:ext cx="730440" cy="68652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164"/>
            <p:cNvSpPr/>
            <p:nvPr/>
          </p:nvSpPr>
          <p:spPr>
            <a:xfrm>
              <a:off x="10858680" y="1638000"/>
              <a:ext cx="413280" cy="48780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165"/>
            <p:cNvSpPr/>
            <p:nvPr/>
          </p:nvSpPr>
          <p:spPr>
            <a:xfrm>
              <a:off x="10973520" y="2891160"/>
              <a:ext cx="718920" cy="27576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166"/>
            <p:cNvSpPr/>
            <p:nvPr/>
          </p:nvSpPr>
          <p:spPr>
            <a:xfrm>
              <a:off x="10475640" y="6342480"/>
              <a:ext cx="916200" cy="64296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167"/>
            <p:cNvSpPr/>
            <p:nvPr/>
          </p:nvSpPr>
          <p:spPr>
            <a:xfrm>
              <a:off x="10632600" y="4967640"/>
              <a:ext cx="602640" cy="63504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168"/>
            <p:cNvSpPr/>
            <p:nvPr/>
          </p:nvSpPr>
          <p:spPr>
            <a:xfrm>
              <a:off x="11274480" y="4361400"/>
              <a:ext cx="461880" cy="32760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69"/>
            <p:cNvSpPr/>
            <p:nvPr/>
          </p:nvSpPr>
          <p:spPr>
            <a:xfrm>
              <a:off x="11558880" y="6536520"/>
              <a:ext cx="447120" cy="28548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70"/>
            <p:cNvSpPr/>
            <p:nvPr/>
          </p:nvSpPr>
          <p:spPr>
            <a:xfrm>
              <a:off x="9972720" y="316800"/>
              <a:ext cx="502200" cy="49896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171"/>
            <p:cNvSpPr/>
            <p:nvPr/>
          </p:nvSpPr>
          <p:spPr>
            <a:xfrm>
              <a:off x="11381040" y="4798080"/>
              <a:ext cx="476280" cy="59760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172"/>
            <p:cNvSpPr/>
            <p:nvPr/>
          </p:nvSpPr>
          <p:spPr>
            <a:xfrm>
              <a:off x="10501560" y="4180320"/>
              <a:ext cx="646200" cy="63648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73"/>
            <p:cNvSpPr/>
            <p:nvPr/>
          </p:nvSpPr>
          <p:spPr>
            <a:xfrm>
              <a:off x="10440000" y="3754800"/>
              <a:ext cx="241920" cy="21456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74"/>
            <p:cNvSpPr/>
            <p:nvPr/>
          </p:nvSpPr>
          <p:spPr>
            <a:xfrm>
              <a:off x="11432880" y="5967360"/>
              <a:ext cx="607320" cy="44892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75"/>
            <p:cNvSpPr/>
            <p:nvPr/>
          </p:nvSpPr>
          <p:spPr>
            <a:xfrm>
              <a:off x="10084320" y="2491920"/>
              <a:ext cx="279000" cy="57996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76"/>
            <p:cNvSpPr/>
            <p:nvPr/>
          </p:nvSpPr>
          <p:spPr>
            <a:xfrm>
              <a:off x="10473840" y="871560"/>
              <a:ext cx="778680" cy="66060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77"/>
            <p:cNvSpPr/>
            <p:nvPr/>
          </p:nvSpPr>
          <p:spPr>
            <a:xfrm>
              <a:off x="9987120" y="4594320"/>
              <a:ext cx="473040" cy="40860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78"/>
            <p:cNvSpPr/>
            <p:nvPr/>
          </p:nvSpPr>
          <p:spPr>
            <a:xfrm>
              <a:off x="10561320" y="5815080"/>
              <a:ext cx="744840" cy="52668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79"/>
            <p:cNvSpPr/>
            <p:nvPr/>
          </p:nvSpPr>
          <p:spPr>
            <a:xfrm>
              <a:off x="11859840" y="2692440"/>
              <a:ext cx="434160" cy="55584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80"/>
            <p:cNvSpPr/>
            <p:nvPr/>
          </p:nvSpPr>
          <p:spPr>
            <a:xfrm>
              <a:off x="9992160" y="5189400"/>
              <a:ext cx="586440" cy="6624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81"/>
            <p:cNvSpPr/>
            <p:nvPr/>
          </p:nvSpPr>
          <p:spPr>
            <a:xfrm>
              <a:off x="9924120" y="3979800"/>
              <a:ext cx="599400" cy="40032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82"/>
            <p:cNvSpPr/>
            <p:nvPr/>
          </p:nvSpPr>
          <p:spPr>
            <a:xfrm>
              <a:off x="11838960" y="4476240"/>
              <a:ext cx="271080" cy="29052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45" name="CustomShape 183"/>
          <p:cNvSpPr/>
          <p:nvPr/>
        </p:nvSpPr>
        <p:spPr>
          <a:xfrm>
            <a:off x="1134000" y="1375200"/>
            <a:ext cx="8049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rgbClr val="A4C2F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8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47" name="PlaceHolder 185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548" name="PlaceHolder 186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586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587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588" name="Google Shape;170;p28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589" name="Google Shape;171;p28" descr="Picture 6"/>
          <p:cNvPicPr/>
          <p:nvPr/>
        </p:nvPicPr>
        <p:blipFill>
          <a:blip r:embed="rId1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90" name="Google Shape;173;p28" descr="Picture 7"/>
          <p:cNvPicPr/>
          <p:nvPr/>
        </p:nvPicPr>
        <p:blipFill>
          <a:blip r:embed="rId17"/>
          <a:stretch/>
        </p:blipFill>
        <p:spPr>
          <a:xfrm>
            <a:off x="0" y="-661320"/>
            <a:ext cx="12316320" cy="8375760"/>
          </a:xfrm>
          <a:prstGeom prst="rect">
            <a:avLst/>
          </a:prstGeom>
          <a:ln>
            <a:noFill/>
          </a:ln>
        </p:spPr>
      </p:pic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;p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pic>
        <p:nvPicPr>
          <p:cNvPr id="630" name="Google Shape;7;p1" descr="Picture 8"/>
          <p:cNvPicPr/>
          <p:nvPr/>
        </p:nvPicPr>
        <p:blipFill>
          <a:blip r:embed="rId15"/>
          <a:stretch/>
        </p:blipFill>
        <p:spPr>
          <a:xfrm>
            <a:off x="0" y="353880"/>
            <a:ext cx="12191400" cy="6519960"/>
          </a:xfrm>
          <a:prstGeom prst="rect">
            <a:avLst/>
          </a:prstGeom>
          <a:ln>
            <a:noFill/>
          </a:ln>
        </p:spPr>
      </p:pic>
      <p:sp>
        <p:nvSpPr>
          <p:cNvPr id="631" name="CustomShape 1" hidden="1"/>
          <p:cNvSpPr/>
          <p:nvPr/>
        </p:nvSpPr>
        <p:spPr>
          <a:xfrm>
            <a:off x="262800" y="377640"/>
            <a:ext cx="6210720" cy="20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6600" b="1" strike="noStrike" spc="-1">
                <a:solidFill>
                  <a:srgbClr val="D7DD3B"/>
                </a:solidFill>
                <a:latin typeface="Tahoma"/>
                <a:ea typeface="Tahoma"/>
              </a:rPr>
              <a:t>presentation TITLE</a:t>
            </a:r>
            <a:endParaRPr lang="pt-BR" sz="6600" b="0" strike="noStrike" spc="-1">
              <a:latin typeface="Arial"/>
            </a:endParaRPr>
          </a:p>
        </p:txBody>
      </p:sp>
      <p:pic>
        <p:nvPicPr>
          <p:cNvPr id="632" name="Google Shape;70;p11" descr="Picture 7"/>
          <p:cNvPicPr/>
          <p:nvPr/>
        </p:nvPicPr>
        <p:blipFill>
          <a:blip r:embed="rId14"/>
          <a:stretch/>
        </p:blipFill>
        <p:spPr>
          <a:xfrm>
            <a:off x="10154880" y="6358680"/>
            <a:ext cx="1591200" cy="333000"/>
          </a:xfrm>
          <a:prstGeom prst="rect">
            <a:avLst/>
          </a:prstGeom>
          <a:ln>
            <a:noFill/>
          </a:ln>
        </p:spPr>
      </p:pic>
      <p:sp>
        <p:nvSpPr>
          <p:cNvPr id="63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4" name="Google Shape;72;p11" descr="Picture 4"/>
          <p:cNvPicPr/>
          <p:nvPr/>
        </p:nvPicPr>
        <p:blipFill>
          <a:blip r:embed="rId14"/>
          <a:stretch/>
        </p:blipFill>
        <p:spPr>
          <a:xfrm>
            <a:off x="4828680" y="3069000"/>
            <a:ext cx="2534040" cy="530640"/>
          </a:xfrm>
          <a:prstGeom prst="rect">
            <a:avLst/>
          </a:prstGeom>
          <a:ln>
            <a:noFill/>
          </a:ln>
        </p:spPr>
      </p:pic>
      <p:pic>
        <p:nvPicPr>
          <p:cNvPr id="635" name="Google Shape;73;p11" descr="Picture 6"/>
          <p:cNvPicPr/>
          <p:nvPr/>
        </p:nvPicPr>
        <p:blipFill>
          <a:blip r:embed="rId15"/>
          <a:srcRect b="13633"/>
          <a:stretch/>
        </p:blipFill>
        <p:spPr>
          <a:xfrm>
            <a:off x="0" y="1226160"/>
            <a:ext cx="12191400" cy="5631120"/>
          </a:xfrm>
          <a:prstGeom prst="rect">
            <a:avLst/>
          </a:prstGeom>
          <a:ln>
            <a:noFill/>
          </a:ln>
        </p:spPr>
      </p:pic>
      <p:sp>
        <p:nvSpPr>
          <p:cNvPr id="63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838080" y="23868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5CA8"/>
                </a:solidFill>
                <a:latin typeface="Tahoma"/>
                <a:ea typeface="Tahoma"/>
              </a:rPr>
              <a:t>Tensorflow e Keras</a:t>
            </a:r>
            <a:endParaRPr lang="pt-BR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1837800" y="1393200"/>
            <a:ext cx="8408520" cy="3632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ea typeface="Arial"/>
              </a:rPr>
              <a:t>O que é o Tensorflow</a:t>
            </a:r>
            <a:r>
              <a:rPr lang="pt-BR" sz="1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?</a:t>
            </a:r>
            <a:endParaRPr lang="pt-BR" sz="1800" b="0" strike="noStrike" spc="-1" dirty="0">
              <a:latin typeface="Arial"/>
            </a:endParaRPr>
          </a:p>
          <a:p>
            <a:pPr marL="457200" indent="-342265" algn="just">
              <a:buFont typeface="Arial"/>
              <a:buChar char="●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</a:rPr>
              <a:t>Modelo de Execução do TensorFlow</a:t>
            </a:r>
          </a:p>
          <a:p>
            <a:pPr marL="400685" indent="-285750" algn="just"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Código de Exemplo</a:t>
            </a:r>
          </a:p>
          <a:p>
            <a:pPr marL="457200" indent="-342265" algn="just">
              <a:buFont typeface="Arial"/>
              <a:buChar char="●"/>
            </a:pPr>
            <a:endParaRPr lang="pt-BR" b="1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00685" indent="-285750" algn="just"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O que é o Keras?</a:t>
            </a:r>
            <a:endParaRPr lang="pt-BR" sz="1800" b="1" strike="noStrike" spc="-1" dirty="0">
              <a:solidFill>
                <a:srgbClr val="FFFFFF"/>
              </a:solidFill>
              <a:latin typeface="Arial"/>
            </a:endParaRP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Código de Exemplo</a:t>
            </a:r>
          </a:p>
          <a:p>
            <a:pPr marL="400685" indent="-285750" algn="just">
              <a:buClr>
                <a:srgbClr val="FFFFFF"/>
              </a:buClr>
              <a:buFont typeface="Arial"/>
              <a:buChar char="•"/>
            </a:pPr>
            <a:endParaRPr lang="pt-BR" b="1" spc="-1" dirty="0">
              <a:solidFill>
                <a:srgbClr val="FFFFFF"/>
              </a:solidFill>
              <a:latin typeface="DejaVu Sans"/>
              <a:cs typeface="Arial"/>
            </a:endParaRPr>
          </a:p>
          <a:p>
            <a:pPr marL="400685" indent="-28575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b="1" spc="-1" dirty="0">
                <a:solidFill>
                  <a:srgbClr val="FFFFFF"/>
                </a:solidFill>
                <a:latin typeface="Arial"/>
                <a:cs typeface="Arial"/>
              </a:rPr>
              <a:t>Desafio!</a:t>
            </a:r>
            <a:endParaRPr lang="pt-BR" sz="1800" b="1" strike="noStrike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algn="just">
              <a:buClr>
                <a:srgbClr val="FFFFFF"/>
              </a:buClr>
            </a:pPr>
            <a:endParaRPr lang="pt-BR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400685" indent="-28575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1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Conclusão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750960" y="421821"/>
            <a:ext cx="10780200" cy="6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000" b="1" strike="noStrike" spc="-1">
                <a:solidFill>
                  <a:srgbClr val="FFFFFF"/>
                </a:solidFill>
                <a:latin typeface="Tahoma"/>
                <a:ea typeface="Tahoma"/>
              </a:rPr>
              <a:t>Tópicos</a:t>
            </a:r>
            <a:endParaRPr lang="pt-BR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997200" y="299880"/>
            <a:ext cx="968400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b">
            <a:noAutofit/>
          </a:bodyPr>
          <a:lstStyle/>
          <a:p>
            <a:r>
              <a:rPr lang="pt-BR" sz="3600" b="0" strike="noStrike" spc="-1" dirty="0">
                <a:solidFill>
                  <a:srgbClr val="3C78D8"/>
                </a:solidFill>
                <a:latin typeface="Sniglet"/>
                <a:ea typeface="Sniglet"/>
              </a:rPr>
              <a:t>O que é </a:t>
            </a:r>
            <a:r>
              <a:rPr lang="pt-BR" sz="3600" spc="-1" dirty="0">
                <a:solidFill>
                  <a:srgbClr val="3C78D8"/>
                </a:solidFill>
                <a:latin typeface="Sniglet"/>
                <a:ea typeface="Sniglet"/>
              </a:rPr>
              <a:t>o Tensorflow</a:t>
            </a:r>
            <a:r>
              <a:rPr lang="pt-BR" sz="3600" b="0" strike="noStrike" spc="-1" dirty="0">
                <a:solidFill>
                  <a:srgbClr val="3C78D8"/>
                </a:solidFill>
                <a:latin typeface="Sniglet"/>
                <a:ea typeface="Sniglet"/>
              </a:rPr>
              <a:t>?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997200" y="1526400"/>
            <a:ext cx="4541380" cy="45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lang="pt-BR" sz="1600" b="1" strike="noStrike" spc="-1" dirty="0">
                <a:solidFill>
                  <a:srgbClr val="3C78D8"/>
                </a:solidFill>
                <a:latin typeface="Dosis"/>
                <a:ea typeface="Dosis"/>
              </a:rPr>
              <a:t>O que é?</a:t>
            </a:r>
            <a:endParaRPr lang="pt-BR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lang="pt-BR" sz="1600" b="0" strike="noStrike" spc="-1">
              <a:latin typeface="Arial"/>
            </a:endParaRPr>
          </a:p>
          <a:p>
            <a:pPr algn="just">
              <a:spcBef>
                <a:spcPts val="799"/>
              </a:spcBef>
            </a:pPr>
            <a:r>
              <a:rPr lang="pt-BR" sz="16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i="1" spc="-1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 é uma framework de código aberto  liberada pelo Google em Novembro de 2015 e alcançou a versão 1.0 em Fevereiro de 2017, e vem se tornando a biblioteca padrão para o desenvolvimento em </a:t>
            </a:r>
            <a:r>
              <a:rPr lang="pt-BR" sz="1600" i="1" spc="-1" err="1">
                <a:solidFill>
                  <a:srgbClr val="3D4965"/>
                </a:solidFill>
                <a:latin typeface="Dosis"/>
                <a:ea typeface="Dosis"/>
              </a:rPr>
              <a:t>Deep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Learning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e aplicações de Inteligência Artificial. O </a:t>
            </a:r>
            <a:r>
              <a:rPr lang="pt-BR" sz="1600" i="1" spc="-1" err="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foi construído para ser flexível, eficiente, extensível e portável. Nasceu do </a:t>
            </a:r>
            <a:r>
              <a:rPr lang="pt-BR" sz="1600" i="1" spc="-1" err="1">
                <a:solidFill>
                  <a:srgbClr val="3D4965"/>
                </a:solidFill>
                <a:latin typeface="Dosis"/>
                <a:ea typeface="Dosis"/>
              </a:rPr>
              <a:t>DistBelief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, outra ferramenta para </a:t>
            </a:r>
            <a:r>
              <a:rPr lang="pt-BR" sz="1600" i="1" spc="-1" err="1">
                <a:solidFill>
                  <a:srgbClr val="3D4965"/>
                </a:solidFill>
                <a:latin typeface="Dosis"/>
                <a:ea typeface="Dosis"/>
              </a:rPr>
              <a:t>Deep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Learning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em larga escala do Google. </a:t>
            </a:r>
          </a:p>
        </p:txBody>
      </p:sp>
      <p:sp>
        <p:nvSpPr>
          <p:cNvPr id="681" name="CustomShape 3"/>
          <p:cNvSpPr/>
          <p:nvPr/>
        </p:nvSpPr>
        <p:spPr>
          <a:xfrm>
            <a:off x="120960" y="6297120"/>
            <a:ext cx="731160" cy="52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>
              <a:lnSpc>
                <a:spcPct val="100000"/>
              </a:lnSpc>
            </a:pPr>
            <a:fld id="{FEAEB63F-8DBB-4220-BD53-BDD6DB60D2D2}" type="slidenum">
              <a:rPr lang="pt-BR" sz="1600" b="0" strike="noStrike" spc="-1">
                <a:solidFill>
                  <a:srgbClr val="3C78D8"/>
                </a:solidFill>
                <a:latin typeface="Sniglet"/>
                <a:ea typeface="Sniglet"/>
              </a:rPr>
              <a:t>3</a:t>
            </a:fld>
            <a:endParaRPr lang="pt-BR" sz="1600" b="0" strike="noStrike" spc="-1">
              <a:latin typeface="Arial"/>
            </a:endParaRPr>
          </a:p>
        </p:txBody>
      </p:sp>
      <p:sp>
        <p:nvSpPr>
          <p:cNvPr id="682" name="CustomShape 4"/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 </a:t>
            </a:r>
            <a:r>
              <a:rPr lang="pt-BR" sz="1000" b="0" strike="noStrike" spc="-1" dirty="0">
                <a:ea typeface="+mn-lt"/>
                <a:cs typeface="+mn-lt"/>
              </a:rPr>
              <a:t>http://datascienceacademy.com.br/blog/</a:t>
            </a:r>
            <a:r>
              <a:rPr lang="pt-BR" sz="1000" spc="-1" dirty="0">
                <a:ea typeface="+mn-lt"/>
                <a:cs typeface="+mn-lt"/>
              </a:rPr>
              <a:t>o-que-e-o-tensorflow-machine-intelligence-platform</a:t>
            </a:r>
            <a:r>
              <a:rPr lang="pt-BR" sz="1000" b="0" strike="noStrike" spc="-1" dirty="0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2" name="Picture 2" descr="A picture containing toy, sign&#10;&#10;Description generated with very high confidence">
            <a:extLst>
              <a:ext uri="{FF2B5EF4-FFF2-40B4-BE49-F238E27FC236}">
                <a16:creationId xmlns:a16="http://schemas.microsoft.com/office/drawing/2014/main" id="{AD0C1000-4EB8-4080-BC20-DF789DCD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324100"/>
            <a:ext cx="29845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B557-7DDE-41E3-B2CF-909BDDB0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780" y="754255"/>
            <a:ext cx="10972440" cy="570706"/>
          </a:xfrm>
        </p:spPr>
        <p:txBody>
          <a:bodyPr/>
          <a:lstStyle/>
          <a:p>
            <a:pPr marL="114935" algn="just">
              <a:lnSpc>
                <a:spcPct val="100000"/>
              </a:lnSpc>
              <a:spcBef>
                <a:spcPts val="0"/>
              </a:spcBef>
            </a:pPr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Modelo de Execução do TensorFlow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0E27-BD24-4103-82FE-6E8E0B3A18F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16839" y="1530956"/>
            <a:ext cx="8211780" cy="4381523"/>
          </a:xfrm>
        </p:spPr>
        <p:txBody>
          <a:bodyPr lIns="0" tIns="0" rIns="0" bIns="0" anchor="t">
            <a:normAutofit/>
          </a:bodyPr>
          <a:lstStyle/>
          <a:p>
            <a:pPr algn="just">
              <a:buNone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Com a versão atual do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você escreve código para construir um grafo computacional e, em seguida, executa-o. O grafo é uma estrutura de dados que descreve completamente a computação que você deseja executar. Isso tem muitas vantagens:</a:t>
            </a:r>
            <a:endParaRPr lang="en-US" dirty="0"/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É portátil, já que o grafo pode ser executado imediatamente ou salvo para uso posterior, e pode ser executado em várias plataformas: CPUs, GPUs, </a:t>
            </a:r>
            <a:r>
              <a:rPr lang="pt-BR" sz="1600" spc="-1" err="1">
                <a:solidFill>
                  <a:srgbClr val="3D4965"/>
                </a:solidFill>
                <a:latin typeface="Dosis"/>
                <a:ea typeface="+mn-lt"/>
                <a:cs typeface="+mn-lt"/>
              </a:rPr>
              <a:t>TPUs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assim como dispositivos móveis e embarcados. Além disso, ele pode ser implementado em produção sem depender de nenhum código que criou o grafo, apenas o tempo de execução necessário para executá-lo.</a:t>
            </a:r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 É transformável e otimizável, pois o grafo pode ser transformado para produzir uma versão mais otimizada para uma determinada plataforma. Além disso, otimizações de memória ou computação podem ser realizadas e compensações feitas entre elas. Isso é útil, por exemplo, no suporte à inferência móvel mais rápida após o treinamento em máquinas maiores.</a:t>
            </a:r>
          </a:p>
          <a:p>
            <a:pPr algn="just">
              <a:buFont typeface="Arial"/>
              <a:buChar char="•"/>
            </a:pP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As APIs de alto nível do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, em conjunto com os grafos computacionais, permitem um ambiente de desenvolvimento rico e flexível e poderosos recursos de produção no mesmo framework.</a:t>
            </a:r>
          </a:p>
          <a:p>
            <a:pPr marL="0" indent="0">
              <a:buNone/>
            </a:pPr>
            <a:endParaRPr lang="pt-BR" sz="1600" spc="-1" dirty="0">
              <a:solidFill>
                <a:srgbClr val="3D4965"/>
              </a:solidFill>
              <a:latin typeface="Dosis"/>
              <a:cs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73127DA0-5A5F-4550-AE5C-B3CD820497EE}"/>
              </a:ext>
            </a:extLst>
          </p:cNvPr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 </a:t>
            </a:r>
            <a:r>
              <a:rPr lang="pt-BR" sz="1000" b="0" strike="noStrike" spc="-1" dirty="0">
                <a:ea typeface="+mn-lt"/>
                <a:cs typeface="+mn-lt"/>
              </a:rPr>
              <a:t>http://datascienceacademy.com.br/blog/</a:t>
            </a:r>
            <a:r>
              <a:rPr lang="pt-BR" sz="1000" spc="-1" dirty="0">
                <a:ea typeface="+mn-lt"/>
                <a:cs typeface="+mn-lt"/>
              </a:rPr>
              <a:t>o-que-e-o-tensorflow-machine-intelligence-platform</a:t>
            </a:r>
            <a:r>
              <a:rPr lang="pt-BR" sz="1000" b="0" strike="noStrike" spc="-1" dirty="0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00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Código de Exemplo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F0280A-35F8-408F-8E75-7CA743FAF2DA}"/>
              </a:ext>
            </a:extLst>
          </p:cNvPr>
          <p:cNvGrpSpPr/>
          <p:nvPr/>
        </p:nvGrpSpPr>
        <p:grpSpPr>
          <a:xfrm>
            <a:off x="928263" y="1528389"/>
            <a:ext cx="8624051" cy="5113909"/>
            <a:chOff x="1043282" y="1542767"/>
            <a:chExt cx="8624051" cy="5113909"/>
          </a:xfrm>
        </p:grpSpPr>
        <p:pic>
          <p:nvPicPr>
            <p:cNvPr id="7" name="Picture 7" descr="A picture containing knife&#10;&#10;Description generated with very high confidence">
              <a:extLst>
                <a:ext uri="{FF2B5EF4-FFF2-40B4-BE49-F238E27FC236}">
                  <a16:creationId xmlns:a16="http://schemas.microsoft.com/office/drawing/2014/main" id="{8379A38C-0C81-4E83-BEE8-98FCA7F0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82" y="5843669"/>
              <a:ext cx="8616608" cy="813007"/>
            </a:xfrm>
            <a:prstGeom prst="rect">
              <a:avLst/>
            </a:prstGeom>
          </p:spPr>
        </p:pic>
        <p:pic>
          <p:nvPicPr>
            <p:cNvPr id="10" name="Picture 1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12B48A9-2A79-47DC-AD5A-43579F19C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797" y="1542767"/>
              <a:ext cx="8623536" cy="4304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21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93" y="810918"/>
            <a:ext cx="4482740" cy="553998"/>
          </a:xfrm>
        </p:spPr>
        <p:txBody>
          <a:bodyPr/>
          <a:lstStyle/>
          <a:p>
            <a:pPr marL="114935" algn="just">
              <a:lnSpc>
                <a:spcPct val="100000"/>
              </a:lnSpc>
              <a:spcBef>
                <a:spcPts val="0"/>
              </a:spcBef>
            </a:pPr>
            <a:r>
              <a:rPr lang="pt-BR" sz="3600" spc="-1">
                <a:solidFill>
                  <a:srgbClr val="3C78D8"/>
                </a:solidFill>
                <a:latin typeface="Sniglet"/>
                <a:cs typeface="+mn-cs"/>
              </a:rPr>
              <a:t>O que é o Keras?</a:t>
            </a:r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D10FB77-CC4D-4BA4-8653-DADF43C0D39E}"/>
              </a:ext>
            </a:extLst>
          </p:cNvPr>
          <p:cNvSpPr/>
          <p:nvPr/>
        </p:nvSpPr>
        <p:spPr>
          <a:xfrm>
            <a:off x="997200" y="1526400"/>
            <a:ext cx="4541380" cy="456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</a:pPr>
            <a:r>
              <a:rPr lang="pt-BR" sz="1600" b="1" strike="noStrike" spc="-1" dirty="0">
                <a:solidFill>
                  <a:srgbClr val="3C78D8"/>
                </a:solidFill>
                <a:latin typeface="Dosis"/>
                <a:ea typeface="Dosis"/>
              </a:rPr>
              <a:t>O que é?</a:t>
            </a:r>
            <a:endParaRPr lang="pt-BR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lang="pt-BR" sz="1600" b="0" strike="noStrike" spc="-1">
              <a:latin typeface="Arial"/>
            </a:endParaRPr>
          </a:p>
          <a:p>
            <a:pPr algn="just">
              <a:spcBef>
                <a:spcPts val="799"/>
              </a:spcBef>
            </a:pPr>
            <a:r>
              <a:rPr lang="pt-BR" sz="1600" b="0" strike="noStrike" spc="-1" dirty="0">
                <a:solidFill>
                  <a:srgbClr val="3D4965"/>
                </a:solidFill>
                <a:latin typeface="Dosis"/>
                <a:ea typeface="Dosis"/>
              </a:rPr>
              <a:t>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Keras 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é uma API de alto nives para modelagem de redes neurais, é escrito em Python e capaz de rodar por cima do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, CNTK ou 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Theano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. Ele concentra em ser facil de usar, modular e flexivel. Foi desenvolvido como parte do esforço de pesquisa do projeto ONEIROS (Sistema Operacional de Robô Inteligente Neuro-Eletrônico Aberto).</a:t>
            </a:r>
          </a:p>
          <a:p>
            <a:pPr algn="just">
              <a:spcBef>
                <a:spcPts val="799"/>
              </a:spcBef>
            </a:pPr>
            <a:r>
              <a:rPr lang="pt-BR" sz="1600" spc="-1">
                <a:solidFill>
                  <a:srgbClr val="3D4965"/>
                </a:solidFill>
                <a:latin typeface="Dosis"/>
                <a:ea typeface="Dosis"/>
              </a:rPr>
              <a:t>Em 2017, a equipe do Google </a:t>
            </a:r>
            <a:r>
              <a:rPr lang="pt-BR" sz="1600" i="1" spc="-1">
                <a:solidFill>
                  <a:srgbClr val="3D4965"/>
                </a:solidFill>
                <a:ea typeface="+mn-lt"/>
                <a:cs typeface="+mn-lt"/>
              </a:rPr>
              <a:t>TensorFlow </a:t>
            </a:r>
            <a:r>
              <a:rPr lang="pt-BR" sz="1600" spc="-1">
                <a:solidFill>
                  <a:srgbClr val="3D4965"/>
                </a:solidFill>
                <a:latin typeface="Dosis"/>
                <a:ea typeface="Dosis"/>
              </a:rPr>
              <a:t>decidiu apoiar o </a:t>
            </a:r>
            <a:r>
              <a:rPr lang="pt-BR" sz="1600" i="1" spc="-1" err="1">
                <a:solidFill>
                  <a:srgbClr val="3D4965"/>
                </a:solidFill>
                <a:latin typeface="Dosis"/>
                <a:ea typeface="Dosis"/>
              </a:rPr>
              <a:t>Keras</a:t>
            </a:r>
            <a:r>
              <a:rPr lang="pt-BR" sz="1600" i="1" spc="-1" dirty="0">
                <a:solidFill>
                  <a:srgbClr val="3D4965"/>
                </a:solidFill>
                <a:latin typeface="Dosis"/>
                <a:ea typeface="Dosis"/>
              </a:rPr>
              <a:t> </a:t>
            </a:r>
            <a:r>
              <a:rPr lang="pt-BR" sz="1600" spc="-1">
                <a:solidFill>
                  <a:srgbClr val="3D4965"/>
                </a:solidFill>
                <a:latin typeface="Dosis"/>
                <a:ea typeface="Dosis"/>
              </a:rPr>
              <a:t>na biblioteca principal do </a:t>
            </a:r>
            <a:r>
              <a:rPr lang="pt-BR" sz="1600" i="1" spc="-1">
                <a:solidFill>
                  <a:srgbClr val="3D4965"/>
                </a:solidFill>
                <a:latin typeface="Dosis"/>
                <a:ea typeface="Dosis"/>
              </a:rPr>
              <a:t>TensorFlow</a:t>
            </a:r>
            <a:r>
              <a:rPr lang="pt-BR" sz="1600" spc="-1" dirty="0">
                <a:solidFill>
                  <a:srgbClr val="3D4965"/>
                </a:solidFill>
                <a:latin typeface="Dosis"/>
                <a:ea typeface="Dosis"/>
              </a:rPr>
              <a:t>.</a:t>
            </a: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56805F3-5CAF-4903-9E3E-4E95023D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75" y="2468836"/>
            <a:ext cx="2743200" cy="2696705"/>
          </a:xfrm>
          <a:prstGeom prst="rect">
            <a:avLst/>
          </a:prstGeom>
        </p:spPr>
      </p:pic>
      <p:sp>
        <p:nvSpPr>
          <p:cNvPr id="11" name="CustomShape 4">
            <a:extLst>
              <a:ext uri="{FF2B5EF4-FFF2-40B4-BE49-F238E27FC236}">
                <a16:creationId xmlns:a16="http://schemas.microsoft.com/office/drawing/2014/main" id="{F8DC1B3A-089B-4F55-A6C5-0D4BCD302CC0}"/>
              </a:ext>
            </a:extLst>
          </p:cNvPr>
          <p:cNvSpPr/>
          <p:nvPr/>
        </p:nvSpPr>
        <p:spPr>
          <a:xfrm>
            <a:off x="997200" y="6093720"/>
            <a:ext cx="917676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pt-BR" sz="1000" b="0" u="sng" strike="noStrike" spc="-1">
                <a:solidFill>
                  <a:srgbClr val="0000FF"/>
                </a:solidFill>
                <a:uFillTx/>
                <a:latin typeface="Dosis"/>
                <a:ea typeface="Dosis"/>
              </a:rPr>
              <a:t>Link </a:t>
            </a:r>
            <a:r>
              <a:rPr lang="pt-BR" sz="1000" b="0" strike="noStrike" spc="-1">
                <a:solidFill>
                  <a:srgbClr val="3D4965"/>
                </a:solidFill>
                <a:latin typeface="Dosis"/>
                <a:ea typeface="Dosis"/>
              </a:rPr>
              <a:t>da referência:</a:t>
            </a:r>
            <a:r>
              <a:rPr lang="pt-BR" sz="1000" spc="-1" dirty="0">
                <a:solidFill>
                  <a:srgbClr val="3D4965"/>
                </a:solidFill>
                <a:latin typeface="Dosis"/>
                <a:ea typeface="+mn-lt"/>
                <a:cs typeface="+mn-lt"/>
              </a:rPr>
              <a:t> </a:t>
            </a:r>
            <a:r>
              <a:rPr lang="pt-BR" sz="1000" spc="-1">
                <a:ea typeface="+mn-lt"/>
                <a:cs typeface="+mn-lt"/>
              </a:rPr>
              <a:t>https</a:t>
            </a:r>
            <a:r>
              <a:rPr lang="pt-BR" sz="1000" b="0" strike="noStrike" spc="-1">
                <a:ea typeface="+mn-lt"/>
                <a:cs typeface="+mn-lt"/>
              </a:rPr>
              <a:t>://</a:t>
            </a:r>
            <a:r>
              <a:rPr lang="pt-BR" sz="1000" spc="-1">
                <a:ea typeface="+mn-lt"/>
                <a:cs typeface="+mn-lt"/>
              </a:rPr>
              <a:t>keras</a:t>
            </a:r>
            <a:r>
              <a:rPr lang="pt-BR" sz="1000" b="0" strike="noStrike" spc="-1">
                <a:ea typeface="+mn-lt"/>
                <a:cs typeface="+mn-lt"/>
              </a:rPr>
              <a:t>.</a:t>
            </a:r>
            <a:r>
              <a:rPr lang="pt-BR" sz="1000" spc="-1">
                <a:ea typeface="+mn-lt"/>
                <a:cs typeface="+mn-lt"/>
              </a:rPr>
              <a:t>io</a:t>
            </a:r>
            <a:r>
              <a:rPr lang="pt-BR" sz="1000" b="0" strike="noStrike" spc="-1">
                <a:ea typeface="+mn-lt"/>
                <a:cs typeface="+mn-lt"/>
              </a:rPr>
              <a:t>/</a:t>
            </a:r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3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 dirty="0">
                <a:solidFill>
                  <a:srgbClr val="3C78D8"/>
                </a:solidFill>
                <a:latin typeface="Sniglet"/>
                <a:cs typeface="+mn-cs"/>
              </a:rPr>
              <a:t>Código de Exemplo</a:t>
            </a:r>
            <a:endParaRPr lang="en-US" sz="3600" spc="-1">
              <a:solidFill>
                <a:srgbClr val="3C78D8"/>
              </a:solidFill>
              <a:latin typeface="Sniglet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E7420D-48BA-46ED-99A1-CA3E71AA13A2}"/>
              </a:ext>
            </a:extLst>
          </p:cNvPr>
          <p:cNvGrpSpPr/>
          <p:nvPr/>
        </p:nvGrpSpPr>
        <p:grpSpPr>
          <a:xfrm>
            <a:off x="1111938" y="1807671"/>
            <a:ext cx="8688832" cy="2886790"/>
            <a:chOff x="510359" y="1807671"/>
            <a:chExt cx="8688832" cy="2886790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1A8D472E-FE14-4E0E-B509-18C215915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9184" b="-19079"/>
            <a:stretch/>
          </p:blipFill>
          <p:spPr>
            <a:xfrm>
              <a:off x="510359" y="1807671"/>
              <a:ext cx="8688832" cy="404441"/>
            </a:xfrm>
            <a:prstGeom prst="rect">
              <a:avLst/>
            </a:prstGeom>
          </p:spPr>
        </p:pic>
        <p:pic>
          <p:nvPicPr>
            <p:cNvPr id="7" name="Picture 7" descr="A picture containing table&#10;&#10;Description generated with very high confidence">
              <a:extLst>
                <a:ext uri="{FF2B5EF4-FFF2-40B4-BE49-F238E27FC236}">
                  <a16:creationId xmlns:a16="http://schemas.microsoft.com/office/drawing/2014/main" id="{E753C775-93D2-472A-A6BD-C7D40B0F3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4" r="19251" b="-990"/>
            <a:stretch/>
          </p:blipFill>
          <p:spPr>
            <a:xfrm>
              <a:off x="511835" y="2122337"/>
              <a:ext cx="8681605" cy="1467297"/>
            </a:xfrm>
            <a:prstGeom prst="rect">
              <a:avLst/>
            </a:prstGeom>
          </p:spPr>
        </p:pic>
        <p:pic>
          <p:nvPicPr>
            <p:cNvPr id="9" name="Picture 9" descr="A picture containing knife&#10;&#10;Description generated with very high confidence">
              <a:extLst>
                <a:ext uri="{FF2B5EF4-FFF2-40B4-BE49-F238E27FC236}">
                  <a16:creationId xmlns:a16="http://schemas.microsoft.com/office/drawing/2014/main" id="{5CF902E1-9A48-4098-BD33-C5575A3EE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412" b="-1316"/>
            <a:stretch/>
          </p:blipFill>
          <p:spPr>
            <a:xfrm>
              <a:off x="511834" y="3586903"/>
              <a:ext cx="8664361" cy="1107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66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68-4DC2-4591-A738-AFC7A37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80" y="799901"/>
            <a:ext cx="4482740" cy="498598"/>
          </a:xfrm>
        </p:spPr>
        <p:txBody>
          <a:bodyPr/>
          <a:lstStyle/>
          <a:p>
            <a:r>
              <a:rPr lang="pt-BR" sz="3600" spc="-1">
                <a:solidFill>
                  <a:srgbClr val="3C78D8"/>
                </a:solidFill>
                <a:latin typeface="Sniglet"/>
                <a:cs typeface="+mn-cs"/>
              </a:rPr>
              <a:t>Desafio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CE5EE-849A-43E7-B192-D7B09B2364E2}"/>
              </a:ext>
            </a:extLst>
          </p:cNvPr>
          <p:cNvSpPr txBox="1"/>
          <p:nvPr/>
        </p:nvSpPr>
        <p:spPr>
          <a:xfrm>
            <a:off x="1091293" y="1513115"/>
            <a:ext cx="813162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O desafio será a modelagem de uma rede neural utilizando LSTM com TensorFlow!</a:t>
            </a:r>
            <a:endParaRPr lang="pt-BR" dirty="0"/>
          </a:p>
          <a:p>
            <a:endParaRPr lang="pt-BR" dirty="0"/>
          </a:p>
          <a:p>
            <a:r>
              <a:rPr lang="pt-BR"/>
              <a:t>Dataset – O dataset é um conjunto de registros climáticos da temperatura da superficie da Terra. Contem dados médios, máximos, mínimos e intervalo de confiaça da temperatura global em graus Celcius. Foi separado em dois dataframes, um será para que possa utilizar no treinamento e validação, e o outro para o teste.</a:t>
            </a:r>
            <a:endParaRPr lang="pt-BR" dirty="0"/>
          </a:p>
          <a:p>
            <a:endParaRPr lang="pt-BR" dirty="0"/>
          </a:p>
          <a:p>
            <a:r>
              <a:rPr lang="pt-BR"/>
              <a:t>Desafio - O desafio será sobre modelagem, o foco não será nos resultados obtidos, mas no seu raciocinio na modelagem da rede. Deve ser feito em TensorFlow, aqueles que optarem por realiza-lo com </a:t>
            </a:r>
            <a:r>
              <a:rPr lang="pt-BR" b="1"/>
              <a:t>Keras terão suas notas reduzidas para 40% do total</a:t>
            </a:r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7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2661436" y="1638407"/>
            <a:ext cx="2935703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Tahoma"/>
                <a:ea typeface="Tahoma"/>
              </a:rPr>
              <a:t>Obrigado!!!</a:t>
            </a:r>
            <a:br/>
            <a:r>
              <a:rPr lang="pt-BR" sz="4400" b="0" strike="noStrike" spc="-1">
                <a:solidFill>
                  <a:srgbClr val="FFFFFF"/>
                </a:solidFill>
                <a:latin typeface="Tahoma"/>
                <a:ea typeface="Tahoma"/>
              </a:rPr>
              <a:t>Dúvidas?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6D3A92"/>
      </a:accent1>
      <a:accent2>
        <a:srgbClr val="33C0CC"/>
      </a:accent2>
      <a:accent3>
        <a:srgbClr val="D7DD3B"/>
      </a:accent3>
      <a:accent4>
        <a:srgbClr val="005CA8"/>
      </a:accent4>
      <a:accent5>
        <a:srgbClr val="8F8F8F"/>
      </a:accent5>
      <a:accent6>
        <a:srgbClr val="6E6E6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Modelo de Execução do TensorFlow</vt:lpstr>
      <vt:lpstr>Código de Exemplo</vt:lpstr>
      <vt:lpstr>O que é o Keras?</vt:lpstr>
      <vt:lpstr>Código de Exemplo</vt:lpstr>
      <vt:lpstr>Desafio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533</cp:revision>
  <dcterms:modified xsi:type="dcterms:W3CDTF">2020-02-07T18:05:35Z</dcterms:modified>
  <dc:language>pt-BR</dc:language>
</cp:coreProperties>
</file>