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theme/theme7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  <p:sldMasterId id="2147483700" r:id="rId5"/>
    <p:sldMasterId id="2147483713" r:id="rId6"/>
    <p:sldMasterId id="2147483726" r:id="rId7"/>
  </p:sldMasterIdLst>
  <p:sldIdLst>
    <p:sldId id="257" r:id="rId8"/>
    <p:sldId id="259" r:id="rId9"/>
    <p:sldId id="260" r:id="rId10"/>
    <p:sldId id="263" r:id="rId11"/>
    <p:sldId id="264" r:id="rId12"/>
    <p:sldId id="265" r:id="rId13"/>
    <p:sldId id="267" r:id="rId14"/>
    <p:sldId id="268" r:id="rId15"/>
    <p:sldId id="261" r:id="rId16"/>
  </p:sldIdLst>
  <p:sldSz cx="12192000" cy="685800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FAE10E-375D-1458-6F3D-34507DF0D4C3}" v="181" dt="2020-02-08T12:53:02.990"/>
    <p1510:client id="{39DD8DBA-F149-D7AC-6562-8498789057EC}" v="1343" dt="2020-02-07T17:07:24.544"/>
    <p1510:client id="{A4FFE106-E225-DE8F-E9A4-08918A6D240A}" v="48" dt="2020-02-07T18:05:42.105"/>
    <p1510:client id="{FFEF3E6B-65E3-C392-A1F8-33E253B00904}" v="1696" dt="2020-02-06T21:28:58.7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microsoft.com/office/2016/11/relationships/changesInfo" Target="changesInfos/changesInfo1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10" Type="http://schemas.openxmlformats.org/officeDocument/2006/relationships/slide" Target="slides/slide3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ego De Crassus Ferreira Batista Neves" userId="S::dcneves@latam.stefanini.com::e5491d58-9d75-4ce9-8af8-2ad4a9dd2fd2" providerId="AD" clId="Web-{FFEF3E6B-65E3-C392-A1F8-33E253B00904}"/>
    <pc:docChg chg="addSld delSld modSld">
      <pc:chgData name="Diego De Crassus Ferreira Batista Neves" userId="S::dcneves@latam.stefanini.com::e5491d58-9d75-4ce9-8af8-2ad4a9dd2fd2" providerId="AD" clId="Web-{FFEF3E6B-65E3-C392-A1F8-33E253B00904}" dt="2020-02-06T21:28:58.753" v="1688" actId="20577"/>
      <pc:docMkLst>
        <pc:docMk/>
      </pc:docMkLst>
      <pc:sldChg chg="modSp">
        <pc:chgData name="Diego De Crassus Ferreira Batista Neves" userId="S::dcneves@latam.stefanini.com::e5491d58-9d75-4ce9-8af8-2ad4a9dd2fd2" providerId="AD" clId="Web-{FFEF3E6B-65E3-C392-A1F8-33E253B00904}" dt="2020-02-06T17:50:07.643" v="3" actId="20577"/>
        <pc:sldMkLst>
          <pc:docMk/>
          <pc:sldMk cId="0" sldId="257"/>
        </pc:sldMkLst>
        <pc:spChg chg="mod">
          <ac:chgData name="Diego De Crassus Ferreira Batista Neves" userId="S::dcneves@latam.stefanini.com::e5491d58-9d75-4ce9-8af8-2ad4a9dd2fd2" providerId="AD" clId="Web-{FFEF3E6B-65E3-C392-A1F8-33E253B00904}" dt="2020-02-06T17:50:07.643" v="3" actId="20577"/>
          <ac:spMkLst>
            <pc:docMk/>
            <pc:sldMk cId="0" sldId="257"/>
            <ac:spMk id="674" creationId="{00000000-0000-0000-0000-000000000000}"/>
          </ac:spMkLst>
        </pc:spChg>
      </pc:sldChg>
      <pc:sldChg chg="modSp del">
        <pc:chgData name="Diego De Crassus Ferreira Batista Neves" userId="S::dcneves@latam.stefanini.com::e5491d58-9d75-4ce9-8af8-2ad4a9dd2fd2" providerId="AD" clId="Web-{FFEF3E6B-65E3-C392-A1F8-33E253B00904}" dt="2020-02-06T17:51:41.502" v="17"/>
        <pc:sldMkLst>
          <pc:docMk/>
          <pc:sldMk cId="0" sldId="258"/>
        </pc:sldMkLst>
        <pc:spChg chg="mod">
          <ac:chgData name="Diego De Crassus Ferreira Batista Neves" userId="S::dcneves@latam.stefanini.com::e5491d58-9d75-4ce9-8af8-2ad4a9dd2fd2" providerId="AD" clId="Web-{FFEF3E6B-65E3-C392-A1F8-33E253B00904}" dt="2020-02-06T17:51:36.971" v="16" actId="1076"/>
          <ac:spMkLst>
            <pc:docMk/>
            <pc:sldMk cId="0" sldId="258"/>
            <ac:spMk id="676" creationId="{00000000-0000-0000-0000-000000000000}"/>
          </ac:spMkLst>
        </pc:spChg>
      </pc:sldChg>
      <pc:sldChg chg="modSp">
        <pc:chgData name="Diego De Crassus Ferreira Batista Neves" userId="S::dcneves@latam.stefanini.com::e5491d58-9d75-4ce9-8af8-2ad4a9dd2fd2" providerId="AD" clId="Web-{FFEF3E6B-65E3-C392-A1F8-33E253B00904}" dt="2020-02-06T19:14:08.820" v="1138" actId="20577"/>
        <pc:sldMkLst>
          <pc:docMk/>
          <pc:sldMk cId="0" sldId="259"/>
        </pc:sldMkLst>
        <pc:spChg chg="mod">
          <ac:chgData name="Diego De Crassus Ferreira Batista Neves" userId="S::dcneves@latam.stefanini.com::e5491d58-9d75-4ce9-8af8-2ad4a9dd2fd2" providerId="AD" clId="Web-{FFEF3E6B-65E3-C392-A1F8-33E253B00904}" dt="2020-02-06T19:14:08.820" v="1138" actId="20577"/>
          <ac:spMkLst>
            <pc:docMk/>
            <pc:sldMk cId="0" sldId="259"/>
            <ac:spMk id="677" creationId="{00000000-0000-0000-0000-000000000000}"/>
          </ac:spMkLst>
        </pc:spChg>
      </pc:sldChg>
      <pc:sldChg chg="addSp delSp modSp">
        <pc:chgData name="Diego De Crassus Ferreira Batista Neves" userId="S::dcneves@latam.stefanini.com::e5491d58-9d75-4ce9-8af8-2ad4a9dd2fd2" providerId="AD" clId="Web-{FFEF3E6B-65E3-C392-A1F8-33E253B00904}" dt="2020-02-06T18:58:03.025" v="1113" actId="20577"/>
        <pc:sldMkLst>
          <pc:docMk/>
          <pc:sldMk cId="0" sldId="260"/>
        </pc:sldMkLst>
        <pc:spChg chg="mod">
          <ac:chgData name="Diego De Crassus Ferreira Batista Neves" userId="S::dcneves@latam.stefanini.com::e5491d58-9d75-4ce9-8af8-2ad4a9dd2fd2" providerId="AD" clId="Web-{FFEF3E6B-65E3-C392-A1F8-33E253B00904}" dt="2020-02-06T17:52:39.471" v="38" actId="20577"/>
          <ac:spMkLst>
            <pc:docMk/>
            <pc:sldMk cId="0" sldId="260"/>
            <ac:spMk id="679" creationId="{00000000-0000-0000-0000-000000000000}"/>
          </ac:spMkLst>
        </pc:spChg>
        <pc:spChg chg="mod">
          <ac:chgData name="Diego De Crassus Ferreira Batista Neves" userId="S::dcneves@latam.stefanini.com::e5491d58-9d75-4ce9-8af8-2ad4a9dd2fd2" providerId="AD" clId="Web-{FFEF3E6B-65E3-C392-A1F8-33E253B00904}" dt="2020-02-06T18:13:24.458" v="491" actId="20577"/>
          <ac:spMkLst>
            <pc:docMk/>
            <pc:sldMk cId="0" sldId="260"/>
            <ac:spMk id="680" creationId="{00000000-0000-0000-0000-000000000000}"/>
          </ac:spMkLst>
        </pc:spChg>
        <pc:spChg chg="add del mod">
          <ac:chgData name="Diego De Crassus Ferreira Batista Neves" userId="S::dcneves@latam.stefanini.com::e5491d58-9d75-4ce9-8af8-2ad4a9dd2fd2" providerId="AD" clId="Web-{FFEF3E6B-65E3-C392-A1F8-33E253B00904}" dt="2020-02-06T18:58:03.025" v="1113" actId="20577"/>
          <ac:spMkLst>
            <pc:docMk/>
            <pc:sldMk cId="0" sldId="260"/>
            <ac:spMk id="682" creationId="{00000000-0000-0000-0000-000000000000}"/>
          </ac:spMkLst>
        </pc:spChg>
        <pc:picChg chg="add mod">
          <ac:chgData name="Diego De Crassus Ferreira Batista Neves" userId="S::dcneves@latam.stefanini.com::e5491d58-9d75-4ce9-8af8-2ad4a9dd2fd2" providerId="AD" clId="Web-{FFEF3E6B-65E3-C392-A1F8-33E253B00904}" dt="2020-02-06T17:53:38.112" v="48" actId="1076"/>
          <ac:picMkLst>
            <pc:docMk/>
            <pc:sldMk cId="0" sldId="260"/>
            <ac:picMk id="2" creationId="{AD0C1000-4EB8-4080-BC20-DF789DCDCF2B}"/>
          </ac:picMkLst>
        </pc:picChg>
        <pc:picChg chg="del">
          <ac:chgData name="Diego De Crassus Ferreira Batista Neves" userId="S::dcneves@latam.stefanini.com::e5491d58-9d75-4ce9-8af8-2ad4a9dd2fd2" providerId="AD" clId="Web-{FFEF3E6B-65E3-C392-A1F8-33E253B00904}" dt="2020-02-06T17:52:50.581" v="44"/>
          <ac:picMkLst>
            <pc:docMk/>
            <pc:sldMk cId="0" sldId="260"/>
            <ac:picMk id="683" creationId="{00000000-0000-0000-0000-000000000000}"/>
          </ac:picMkLst>
        </pc:picChg>
      </pc:sldChg>
      <pc:sldChg chg="addSp delSp modSp new">
        <pc:chgData name="Diego De Crassus Ferreira Batista Neves" userId="S::dcneves@latam.stefanini.com::e5491d58-9d75-4ce9-8af8-2ad4a9dd2fd2" providerId="AD" clId="Web-{FFEF3E6B-65E3-C392-A1F8-33E253B00904}" dt="2020-02-06T18:58:10.666" v="1114"/>
        <pc:sldMkLst>
          <pc:docMk/>
          <pc:sldMk cId="3326001438" sldId="263"/>
        </pc:sldMkLst>
        <pc:spChg chg="mod">
          <ac:chgData name="Diego De Crassus Ferreira Batista Neves" userId="S::dcneves@latam.stefanini.com::e5491d58-9d75-4ce9-8af8-2ad4a9dd2fd2" providerId="AD" clId="Web-{FFEF3E6B-65E3-C392-A1F8-33E253B00904}" dt="2020-02-06T18:25:09.803" v="1095" actId="1076"/>
          <ac:spMkLst>
            <pc:docMk/>
            <pc:sldMk cId="3326001438" sldId="263"/>
            <ac:spMk id="2" creationId="{54ABB557-7DDE-41E3-B2CF-909BDDB061DD}"/>
          </ac:spMkLst>
        </pc:spChg>
        <pc:spChg chg="mod">
          <ac:chgData name="Diego De Crassus Ferreira Batista Neves" userId="S::dcneves@latam.stefanini.com::e5491d58-9d75-4ce9-8af8-2ad4a9dd2fd2" providerId="AD" clId="Web-{FFEF3E6B-65E3-C392-A1F8-33E253B00904}" dt="2020-02-06T18:25:57.381" v="1105" actId="20577"/>
          <ac:spMkLst>
            <pc:docMk/>
            <pc:sldMk cId="3326001438" sldId="263"/>
            <ac:spMk id="3" creationId="{B39F0E27-BD24-4103-82FE-6E8E0B3A18F5}"/>
          </ac:spMkLst>
        </pc:spChg>
        <pc:spChg chg="del">
          <ac:chgData name="Diego De Crassus Ferreira Batista Neves" userId="S::dcneves@latam.stefanini.com::e5491d58-9d75-4ce9-8af8-2ad4a9dd2fd2" providerId="AD" clId="Web-{FFEF3E6B-65E3-C392-A1F8-33E253B00904}" dt="2020-02-06T18:15:53.521" v="543"/>
          <ac:spMkLst>
            <pc:docMk/>
            <pc:sldMk cId="3326001438" sldId="263"/>
            <ac:spMk id="4" creationId="{0C6DAA32-6052-47DA-9933-C2DD2474B2A3}"/>
          </ac:spMkLst>
        </pc:spChg>
        <pc:spChg chg="add">
          <ac:chgData name="Diego De Crassus Ferreira Batista Neves" userId="S::dcneves@latam.stefanini.com::e5491d58-9d75-4ce9-8af8-2ad4a9dd2fd2" providerId="AD" clId="Web-{FFEF3E6B-65E3-C392-A1F8-33E253B00904}" dt="2020-02-06T18:58:10.666" v="1114"/>
          <ac:spMkLst>
            <pc:docMk/>
            <pc:sldMk cId="3326001438" sldId="263"/>
            <ac:spMk id="5" creationId="{73127DA0-5A5F-4550-AE5C-B3CD820497EE}"/>
          </ac:spMkLst>
        </pc:spChg>
        <pc:picChg chg="add del mod">
          <ac:chgData name="Diego De Crassus Ferreira Batista Neves" userId="S::dcneves@latam.stefanini.com::e5491d58-9d75-4ce9-8af8-2ad4a9dd2fd2" providerId="AD" clId="Web-{FFEF3E6B-65E3-C392-A1F8-33E253B00904}" dt="2020-02-06T18:21:01.256" v="718"/>
          <ac:picMkLst>
            <pc:docMk/>
            <pc:sldMk cId="3326001438" sldId="263"/>
            <ac:picMk id="5" creationId="{F29646F9-E0DF-4B9D-B889-FD1E9ACFE7FF}"/>
          </ac:picMkLst>
        </pc:picChg>
      </pc:sldChg>
      <pc:sldChg chg="addSp delSp modSp new add del">
        <pc:chgData name="Diego De Crassus Ferreira Batista Neves" userId="S::dcneves@latam.stefanini.com::e5491d58-9d75-4ce9-8af8-2ad4a9dd2fd2" providerId="AD" clId="Web-{FFEF3E6B-65E3-C392-A1F8-33E253B00904}" dt="2020-02-06T20:39:48.865" v="1365"/>
        <pc:sldMkLst>
          <pc:docMk/>
          <pc:sldMk cId="1746213439" sldId="264"/>
        </pc:sldMkLst>
        <pc:spChg chg="mod">
          <ac:chgData name="Diego De Crassus Ferreira Batista Neves" userId="S::dcneves@latam.stefanini.com::e5491d58-9d75-4ce9-8af8-2ad4a9dd2fd2" providerId="AD" clId="Web-{FFEF3E6B-65E3-C392-A1F8-33E253B00904}" dt="2020-02-06T20:15:22.173" v="1151" actId="1076"/>
          <ac:spMkLst>
            <pc:docMk/>
            <pc:sldMk cId="1746213439" sldId="264"/>
            <ac:spMk id="2" creationId="{4B845268-4DC2-4591-A738-AFC7A3721D69}"/>
          </ac:spMkLst>
        </pc:spChg>
        <pc:spChg chg="del mod">
          <ac:chgData name="Diego De Crassus Ferreira Batista Neves" userId="S::dcneves@latam.stefanini.com::e5491d58-9d75-4ce9-8af8-2ad4a9dd2fd2" providerId="AD" clId="Web-{FFEF3E6B-65E3-C392-A1F8-33E253B00904}" dt="2020-02-06T20:14:56.428" v="1142"/>
          <ac:spMkLst>
            <pc:docMk/>
            <pc:sldMk cId="1746213439" sldId="264"/>
            <ac:spMk id="3" creationId="{BA2E5C48-61E7-48B1-AADC-64C498E17D3B}"/>
          </ac:spMkLst>
        </pc:spChg>
        <pc:spChg chg="del mod">
          <ac:chgData name="Diego De Crassus Ferreira Batista Neves" userId="S::dcneves@latam.stefanini.com::e5491d58-9d75-4ce9-8af8-2ad4a9dd2fd2" providerId="AD" clId="Web-{FFEF3E6B-65E3-C392-A1F8-33E253B00904}" dt="2020-02-06T20:14:53.880" v="1140"/>
          <ac:spMkLst>
            <pc:docMk/>
            <pc:sldMk cId="1746213439" sldId="264"/>
            <ac:spMk id="4" creationId="{B76DC441-BBA9-401A-8253-C392FC5E3E9C}"/>
          </ac:spMkLst>
        </pc:spChg>
        <pc:grpChg chg="add del mod">
          <ac:chgData name="Diego De Crassus Ferreira Batista Neves" userId="S::dcneves@latam.stefanini.com::e5491d58-9d75-4ce9-8af8-2ad4a9dd2fd2" providerId="AD" clId="Web-{FFEF3E6B-65E3-C392-A1F8-33E253B00904}" dt="2020-02-06T20:20:27.886" v="1179"/>
          <ac:grpSpMkLst>
            <pc:docMk/>
            <pc:sldMk cId="1746213439" sldId="264"/>
            <ac:grpSpMk id="9" creationId="{31BC237A-E924-4E33-92B9-FCA5AE0664FC}"/>
          </ac:grpSpMkLst>
        </pc:grpChg>
        <pc:grpChg chg="add mod">
          <ac:chgData name="Diego De Crassus Ferreira Batista Neves" userId="S::dcneves@latam.stefanini.com::e5491d58-9d75-4ce9-8af8-2ad4a9dd2fd2" providerId="AD" clId="Web-{FFEF3E6B-65E3-C392-A1F8-33E253B00904}" dt="2020-02-06T20:21:34.993" v="1196" actId="1076"/>
          <ac:grpSpMkLst>
            <pc:docMk/>
            <pc:sldMk cId="1746213439" sldId="264"/>
            <ac:grpSpMk id="12" creationId="{F8F0280A-35F8-408F-8E75-7CA743FAF2DA}"/>
          </ac:grpSpMkLst>
        </pc:grpChg>
        <pc:picChg chg="add del mod topLvl modCrop">
          <ac:chgData name="Diego De Crassus Ferreira Batista Neves" userId="S::dcneves@latam.stefanini.com::e5491d58-9d75-4ce9-8af8-2ad4a9dd2fd2" providerId="AD" clId="Web-{FFEF3E6B-65E3-C392-A1F8-33E253B00904}" dt="2020-02-06T20:20:32.075" v="1180"/>
          <ac:picMkLst>
            <pc:docMk/>
            <pc:sldMk cId="1746213439" sldId="264"/>
            <ac:picMk id="5" creationId="{46086F85-3879-4C0A-9D66-85988093A1BA}"/>
          </ac:picMkLst>
        </pc:picChg>
        <pc:picChg chg="add mod topLvl">
          <ac:chgData name="Diego De Crassus Ferreira Batista Neves" userId="S::dcneves@latam.stefanini.com::e5491d58-9d75-4ce9-8af8-2ad4a9dd2fd2" providerId="AD" clId="Web-{FFEF3E6B-65E3-C392-A1F8-33E253B00904}" dt="2020-02-06T20:21:18.127" v="1192" actId="1076"/>
          <ac:picMkLst>
            <pc:docMk/>
            <pc:sldMk cId="1746213439" sldId="264"/>
            <ac:picMk id="7" creationId="{8379A38C-0C81-4E83-BEE8-98FCA7F03DE4}"/>
          </ac:picMkLst>
        </pc:picChg>
        <pc:picChg chg="add mod">
          <ac:chgData name="Diego De Crassus Ferreira Batista Neves" userId="S::dcneves@latam.stefanini.com::e5491d58-9d75-4ce9-8af8-2ad4a9dd2fd2" providerId="AD" clId="Web-{FFEF3E6B-65E3-C392-A1F8-33E253B00904}" dt="2020-02-06T20:21:13.781" v="1191" actId="1076"/>
          <ac:picMkLst>
            <pc:docMk/>
            <pc:sldMk cId="1746213439" sldId="264"/>
            <ac:picMk id="10" creationId="{612B48A9-2A79-47DC-AD5A-43579F19C60D}"/>
          </ac:picMkLst>
        </pc:picChg>
      </pc:sldChg>
      <pc:sldChg chg="addSp delSp modSp add replId">
        <pc:chgData name="Diego De Crassus Ferreira Batista Neves" userId="S::dcneves@latam.stefanini.com::e5491d58-9d75-4ce9-8af8-2ad4a9dd2fd2" providerId="AD" clId="Web-{FFEF3E6B-65E3-C392-A1F8-33E253B00904}" dt="2020-02-06T21:28:58.753" v="1688" actId="20577"/>
        <pc:sldMkLst>
          <pc:docMk/>
          <pc:sldMk cId="1548341313" sldId="265"/>
        </pc:sldMkLst>
        <pc:spChg chg="mod">
          <ac:chgData name="Diego De Crassus Ferreira Batista Neves" userId="S::dcneves@latam.stefanini.com::e5491d58-9d75-4ce9-8af8-2ad4a9dd2fd2" providerId="AD" clId="Web-{FFEF3E6B-65E3-C392-A1F8-33E253B00904}" dt="2020-02-06T20:34:40.589" v="1240" actId="1076"/>
          <ac:spMkLst>
            <pc:docMk/>
            <pc:sldMk cId="1548341313" sldId="265"/>
            <ac:spMk id="2" creationId="{4B845268-4DC2-4591-A738-AFC7A3721D69}"/>
          </ac:spMkLst>
        </pc:spChg>
        <pc:spChg chg="add mod">
          <ac:chgData name="Diego De Crassus Ferreira Batista Neves" userId="S::dcneves@latam.stefanini.com::e5491d58-9d75-4ce9-8af8-2ad4a9dd2fd2" providerId="AD" clId="Web-{FFEF3E6B-65E3-C392-A1F8-33E253B00904}" dt="2020-02-06T21:28:58.753" v="1688" actId="20577"/>
          <ac:spMkLst>
            <pc:docMk/>
            <pc:sldMk cId="1548341313" sldId="265"/>
            <ac:spMk id="3" creationId="{DD10FB77-CC4D-4BA4-8653-DADF43C0D39E}"/>
          </ac:spMkLst>
        </pc:spChg>
        <pc:spChg chg="add mod">
          <ac:chgData name="Diego De Crassus Ferreira Batista Neves" userId="S::dcneves@latam.stefanini.com::e5491d58-9d75-4ce9-8af8-2ad4a9dd2fd2" providerId="AD" clId="Web-{FFEF3E6B-65E3-C392-A1F8-33E253B00904}" dt="2020-02-06T20:40:07.623" v="1369" actId="20577"/>
          <ac:spMkLst>
            <pc:docMk/>
            <pc:sldMk cId="1548341313" sldId="265"/>
            <ac:spMk id="11" creationId="{F8DC1B3A-089B-4F55-A6C5-0D4BCD302CC0}"/>
          </ac:spMkLst>
        </pc:spChg>
        <pc:picChg chg="del">
          <ac:chgData name="Diego De Crassus Ferreira Batista Neves" userId="S::dcneves@latam.stefanini.com::e5491d58-9d75-4ce9-8af8-2ad4a9dd2fd2" providerId="AD" clId="Web-{FFEF3E6B-65E3-C392-A1F8-33E253B00904}" dt="2020-02-06T20:18:32.413" v="1169"/>
          <ac:picMkLst>
            <pc:docMk/>
            <pc:sldMk cId="1548341313" sldId="265"/>
            <ac:picMk id="5" creationId="{46086F85-3879-4C0A-9D66-85988093A1BA}"/>
          </ac:picMkLst>
        </pc:picChg>
        <pc:picChg chg="add del">
          <ac:chgData name="Diego De Crassus Ferreira Batista Neves" userId="S::dcneves@latam.stefanini.com::e5491d58-9d75-4ce9-8af8-2ad4a9dd2fd2" providerId="AD" clId="Web-{FFEF3E6B-65E3-C392-A1F8-33E253B00904}" dt="2020-02-06T20:37:40.418" v="1361"/>
          <ac:picMkLst>
            <pc:docMk/>
            <pc:sldMk cId="1548341313" sldId="265"/>
            <ac:picMk id="7" creationId="{B21F0A0C-EAF5-42F1-950B-20B03F27C2FD}"/>
          </ac:picMkLst>
        </pc:picChg>
        <pc:picChg chg="add mod">
          <ac:chgData name="Diego De Crassus Ferreira Batista Neves" userId="S::dcneves@latam.stefanini.com::e5491d58-9d75-4ce9-8af8-2ad4a9dd2fd2" providerId="AD" clId="Web-{FFEF3E6B-65E3-C392-A1F8-33E253B00904}" dt="2020-02-06T20:39:42.378" v="1363" actId="1076"/>
          <ac:picMkLst>
            <pc:docMk/>
            <pc:sldMk cId="1548341313" sldId="265"/>
            <ac:picMk id="8" creationId="{556805F3-5CAF-4903-9E3E-4E95023D6C1B}"/>
          </ac:picMkLst>
        </pc:picChg>
      </pc:sldChg>
    </pc:docChg>
  </pc:docChgLst>
  <pc:docChgLst>
    <pc:chgData name="Diego De Crassus Ferreira Batista Neves" userId="S::dcneves@latam.stefanini.com::e5491d58-9d75-4ce9-8af8-2ad4a9dd2fd2" providerId="AD" clId="Web-{0EFAE10E-375D-1458-6F3D-34507DF0D4C3}"/>
    <pc:docChg chg="modSld">
      <pc:chgData name="Diego De Crassus Ferreira Batista Neves" userId="S::dcneves@latam.stefanini.com::e5491d58-9d75-4ce9-8af8-2ad4a9dd2fd2" providerId="AD" clId="Web-{0EFAE10E-375D-1458-6F3D-34507DF0D4C3}" dt="2020-02-08T12:53:02.990" v="177" actId="20577"/>
      <pc:docMkLst>
        <pc:docMk/>
      </pc:docMkLst>
      <pc:sldChg chg="modSp">
        <pc:chgData name="Diego De Crassus Ferreira Batista Neves" userId="S::dcneves@latam.stefanini.com::e5491d58-9d75-4ce9-8af8-2ad4a9dd2fd2" providerId="AD" clId="Web-{0EFAE10E-375D-1458-6F3D-34507DF0D4C3}" dt="2020-02-08T12:53:02.990" v="177" actId="20577"/>
        <pc:sldMkLst>
          <pc:docMk/>
          <pc:sldMk cId="0" sldId="260"/>
        </pc:sldMkLst>
        <pc:spChg chg="mod">
          <ac:chgData name="Diego De Crassus Ferreira Batista Neves" userId="S::dcneves@latam.stefanini.com::e5491d58-9d75-4ce9-8af8-2ad4a9dd2fd2" providerId="AD" clId="Web-{0EFAE10E-375D-1458-6F3D-34507DF0D4C3}" dt="2020-02-08T12:53:02.990" v="177" actId="20577"/>
          <ac:spMkLst>
            <pc:docMk/>
            <pc:sldMk cId="0" sldId="260"/>
            <ac:spMk id="680" creationId="{00000000-0000-0000-0000-000000000000}"/>
          </ac:spMkLst>
        </pc:spChg>
        <pc:spChg chg="mod">
          <ac:chgData name="Diego De Crassus Ferreira Batista Neves" userId="S::dcneves@latam.stefanini.com::e5491d58-9d75-4ce9-8af8-2ad4a9dd2fd2" providerId="AD" clId="Web-{0EFAE10E-375D-1458-6F3D-34507DF0D4C3}" dt="2020-02-08T12:51:39.533" v="171" actId="20577"/>
          <ac:spMkLst>
            <pc:docMk/>
            <pc:sldMk cId="0" sldId="260"/>
            <ac:spMk id="682" creationId="{00000000-0000-0000-0000-000000000000}"/>
          </ac:spMkLst>
        </pc:spChg>
        <pc:picChg chg="mod">
          <ac:chgData name="Diego De Crassus Ferreira Batista Neves" userId="S::dcneves@latam.stefanini.com::e5491d58-9d75-4ce9-8af8-2ad4a9dd2fd2" providerId="AD" clId="Web-{0EFAE10E-375D-1458-6F3D-34507DF0D4C3}" dt="2020-02-08T12:50:42.031" v="162" actId="1076"/>
          <ac:picMkLst>
            <pc:docMk/>
            <pc:sldMk cId="0" sldId="260"/>
            <ac:picMk id="2" creationId="{AD0C1000-4EB8-4080-BC20-DF789DCDCF2B}"/>
          </ac:picMkLst>
        </pc:picChg>
      </pc:sldChg>
      <pc:sldChg chg="modSp">
        <pc:chgData name="Diego De Crassus Ferreira Batista Neves" userId="S::dcneves@latam.stefanini.com::e5491d58-9d75-4ce9-8af8-2ad4a9dd2fd2" providerId="AD" clId="Web-{0EFAE10E-375D-1458-6F3D-34507DF0D4C3}" dt="2020-02-08T12:48:42.291" v="155" actId="20577"/>
        <pc:sldMkLst>
          <pc:docMk/>
          <pc:sldMk cId="4039713043" sldId="268"/>
        </pc:sldMkLst>
        <pc:spChg chg="mod">
          <ac:chgData name="Diego De Crassus Ferreira Batista Neves" userId="S::dcneves@latam.stefanini.com::e5491d58-9d75-4ce9-8af8-2ad4a9dd2fd2" providerId="AD" clId="Web-{0EFAE10E-375D-1458-6F3D-34507DF0D4C3}" dt="2020-02-08T12:48:42.291" v="155" actId="20577"/>
          <ac:spMkLst>
            <pc:docMk/>
            <pc:sldMk cId="4039713043" sldId="268"/>
            <ac:spMk id="4" creationId="{E52CE5EE-849A-43E7-B192-D7B09B2364E2}"/>
          </ac:spMkLst>
        </pc:spChg>
      </pc:sldChg>
    </pc:docChg>
  </pc:docChgLst>
  <pc:docChgLst>
    <pc:chgData name="Diego De Crassus Ferreira Batista Neves" userId="S::dcneves@latam.stefanini.com::e5491d58-9d75-4ce9-8af8-2ad4a9dd2fd2" providerId="AD" clId="Web-{39DD8DBA-F149-D7AC-6562-8498789057EC}"/>
    <pc:docChg chg="addSld delSld modSld sldOrd">
      <pc:chgData name="Diego De Crassus Ferreira Batista Neves" userId="S::dcneves@latam.stefanini.com::e5491d58-9d75-4ce9-8af8-2ad4a9dd2fd2" providerId="AD" clId="Web-{39DD8DBA-F149-D7AC-6562-8498789057EC}" dt="2020-02-07T17:07:24.544" v="1339" actId="20577"/>
      <pc:docMkLst>
        <pc:docMk/>
      </pc:docMkLst>
      <pc:sldChg chg="modSp">
        <pc:chgData name="Diego De Crassus Ferreira Batista Neves" userId="S::dcneves@latam.stefanini.com::e5491d58-9d75-4ce9-8af8-2ad4a9dd2fd2" providerId="AD" clId="Web-{39DD8DBA-F149-D7AC-6562-8498789057EC}" dt="2020-02-07T16:53:41.914" v="114" actId="1076"/>
        <pc:sldMkLst>
          <pc:docMk/>
          <pc:sldMk cId="0" sldId="259"/>
        </pc:sldMkLst>
        <pc:spChg chg="mod">
          <ac:chgData name="Diego De Crassus Ferreira Batista Neves" userId="S::dcneves@latam.stefanini.com::e5491d58-9d75-4ce9-8af8-2ad4a9dd2fd2" providerId="AD" clId="Web-{39DD8DBA-F149-D7AC-6562-8498789057EC}" dt="2020-02-07T16:53:31.632" v="113" actId="20577"/>
          <ac:spMkLst>
            <pc:docMk/>
            <pc:sldMk cId="0" sldId="259"/>
            <ac:spMk id="677" creationId="{00000000-0000-0000-0000-000000000000}"/>
          </ac:spMkLst>
        </pc:spChg>
        <pc:spChg chg="mod">
          <ac:chgData name="Diego De Crassus Ferreira Batista Neves" userId="S::dcneves@latam.stefanini.com::e5491d58-9d75-4ce9-8af8-2ad4a9dd2fd2" providerId="AD" clId="Web-{39DD8DBA-F149-D7AC-6562-8498789057EC}" dt="2020-02-07T16:53:41.914" v="114" actId="1076"/>
          <ac:spMkLst>
            <pc:docMk/>
            <pc:sldMk cId="0" sldId="259"/>
            <ac:spMk id="678" creationId="{00000000-0000-0000-0000-000000000000}"/>
          </ac:spMkLst>
        </pc:spChg>
      </pc:sldChg>
      <pc:sldChg chg="addSp delSp modSp mod modClrScheme chgLayout">
        <pc:chgData name="Diego De Crassus Ferreira Batista Neves" userId="S::dcneves@latam.stefanini.com::e5491d58-9d75-4ce9-8af8-2ad4a9dd2fd2" providerId="AD" clId="Web-{39DD8DBA-F149-D7AC-6562-8498789057EC}" dt="2020-02-07T16:52:35.942" v="63" actId="1076"/>
        <pc:sldMkLst>
          <pc:docMk/>
          <pc:sldMk cId="0" sldId="261"/>
        </pc:sldMkLst>
        <pc:spChg chg="add del mod ord">
          <ac:chgData name="Diego De Crassus Ferreira Batista Neves" userId="S::dcneves@latam.stefanini.com::e5491d58-9d75-4ce9-8af8-2ad4a9dd2fd2" providerId="AD" clId="Web-{39DD8DBA-F149-D7AC-6562-8498789057EC}" dt="2020-02-07T16:52:23.832" v="61"/>
          <ac:spMkLst>
            <pc:docMk/>
            <pc:sldMk cId="0" sldId="261"/>
            <ac:spMk id="2" creationId="{90B9FED4-D4F7-4E48-B4E1-5D8C019ACA32}"/>
          </ac:spMkLst>
        </pc:spChg>
        <pc:spChg chg="mod">
          <ac:chgData name="Diego De Crassus Ferreira Batista Neves" userId="S::dcneves@latam.stefanini.com::e5491d58-9d75-4ce9-8af8-2ad4a9dd2fd2" providerId="AD" clId="Web-{39DD8DBA-F149-D7AC-6562-8498789057EC}" dt="2020-02-07T16:52:35.942" v="63" actId="1076"/>
          <ac:spMkLst>
            <pc:docMk/>
            <pc:sldMk cId="0" sldId="261"/>
            <ac:spMk id="684" creationId="{00000000-0000-0000-0000-000000000000}"/>
          </ac:spMkLst>
        </pc:spChg>
      </pc:sldChg>
      <pc:sldChg chg="modSp">
        <pc:chgData name="Diego De Crassus Ferreira Batista Neves" userId="S::dcneves@latam.stefanini.com::e5491d58-9d75-4ce9-8af8-2ad4a9dd2fd2" providerId="AD" clId="Web-{39DD8DBA-F149-D7AC-6562-8498789057EC}" dt="2020-02-07T16:08:00.432" v="2" actId="20577"/>
        <pc:sldMkLst>
          <pc:docMk/>
          <pc:sldMk cId="1746213439" sldId="264"/>
        </pc:sldMkLst>
        <pc:spChg chg="mod">
          <ac:chgData name="Diego De Crassus Ferreira Batista Neves" userId="S::dcneves@latam.stefanini.com::e5491d58-9d75-4ce9-8af8-2ad4a9dd2fd2" providerId="AD" clId="Web-{39DD8DBA-F149-D7AC-6562-8498789057EC}" dt="2020-02-07T16:08:00.432" v="2" actId="20577"/>
          <ac:spMkLst>
            <pc:docMk/>
            <pc:sldMk cId="1746213439" sldId="264"/>
            <ac:spMk id="2" creationId="{4B845268-4DC2-4591-A738-AFC7A3721D69}"/>
          </ac:spMkLst>
        </pc:spChg>
      </pc:sldChg>
      <pc:sldChg chg="modSp">
        <pc:chgData name="Diego De Crassus Ferreira Batista Neves" userId="S::dcneves@latam.stefanini.com::e5491d58-9d75-4ce9-8af8-2ad4a9dd2fd2" providerId="AD" clId="Web-{39DD8DBA-F149-D7AC-6562-8498789057EC}" dt="2020-02-07T16:17:01.480" v="6" actId="20577"/>
        <pc:sldMkLst>
          <pc:docMk/>
          <pc:sldMk cId="1548341313" sldId="265"/>
        </pc:sldMkLst>
        <pc:spChg chg="mod">
          <ac:chgData name="Diego De Crassus Ferreira Batista Neves" userId="S::dcneves@latam.stefanini.com::e5491d58-9d75-4ce9-8af8-2ad4a9dd2fd2" providerId="AD" clId="Web-{39DD8DBA-F149-D7AC-6562-8498789057EC}" dt="2020-02-07T16:17:01.480" v="6" actId="20577"/>
          <ac:spMkLst>
            <pc:docMk/>
            <pc:sldMk cId="1548341313" sldId="265"/>
            <ac:spMk id="3" creationId="{DD10FB77-CC4D-4BA4-8653-DADF43C0D39E}"/>
          </ac:spMkLst>
        </pc:spChg>
      </pc:sldChg>
      <pc:sldChg chg="add del replId">
        <pc:chgData name="Diego De Crassus Ferreira Batista Neves" userId="S::dcneves@latam.stefanini.com::e5491d58-9d75-4ce9-8af8-2ad4a9dd2fd2" providerId="AD" clId="Web-{39DD8DBA-F149-D7AC-6562-8498789057EC}" dt="2020-02-07T16:18:03.418" v="10"/>
        <pc:sldMkLst>
          <pc:docMk/>
          <pc:sldMk cId="229467555" sldId="266"/>
        </pc:sldMkLst>
      </pc:sldChg>
      <pc:sldChg chg="addSp delSp modSp add ord replId">
        <pc:chgData name="Diego De Crassus Ferreira Batista Neves" userId="S::dcneves@latam.stefanini.com::e5491d58-9d75-4ce9-8af8-2ad4a9dd2fd2" providerId="AD" clId="Web-{39DD8DBA-F149-D7AC-6562-8498789057EC}" dt="2020-02-07T16:41:36.631" v="49" actId="1076"/>
        <pc:sldMkLst>
          <pc:docMk/>
          <pc:sldMk cId="4133669252" sldId="267"/>
        </pc:sldMkLst>
        <pc:grpChg chg="add mod">
          <ac:chgData name="Diego De Crassus Ferreira Batista Neves" userId="S::dcneves@latam.stefanini.com::e5491d58-9d75-4ce9-8af8-2ad4a9dd2fd2" providerId="AD" clId="Web-{39DD8DBA-F149-D7AC-6562-8498789057EC}" dt="2020-02-07T16:41:36.631" v="49" actId="1076"/>
          <ac:grpSpMkLst>
            <pc:docMk/>
            <pc:sldMk cId="4133669252" sldId="267"/>
            <ac:grpSpMk id="11" creationId="{7BE7420D-48BA-46ED-99A1-CA3E71AA13A2}"/>
          </ac:grpSpMkLst>
        </pc:grpChg>
        <pc:grpChg chg="del">
          <ac:chgData name="Diego De Crassus Ferreira Batista Neves" userId="S::dcneves@latam.stefanini.com::e5491d58-9d75-4ce9-8af8-2ad4a9dd2fd2" providerId="AD" clId="Web-{39DD8DBA-F149-D7AC-6562-8498789057EC}" dt="2020-02-07T16:18:07.465" v="11"/>
          <ac:grpSpMkLst>
            <pc:docMk/>
            <pc:sldMk cId="4133669252" sldId="267"/>
            <ac:grpSpMk id="12" creationId="{F8F0280A-35F8-408F-8E75-7CA743FAF2DA}"/>
          </ac:grpSpMkLst>
        </pc:grpChg>
        <pc:picChg chg="add del mod">
          <ac:chgData name="Diego De Crassus Ferreira Batista Neves" userId="S::dcneves@latam.stefanini.com::e5491d58-9d75-4ce9-8af8-2ad4a9dd2fd2" providerId="AD" clId="Web-{39DD8DBA-F149-D7AC-6562-8498789057EC}" dt="2020-02-07T16:38:17.810" v="15"/>
          <ac:picMkLst>
            <pc:docMk/>
            <pc:sldMk cId="4133669252" sldId="267"/>
            <ac:picMk id="3" creationId="{25A88055-24F4-4832-A3B6-61253581DD0B}"/>
          </ac:picMkLst>
        </pc:picChg>
        <pc:picChg chg="add mod modCrop">
          <ac:chgData name="Diego De Crassus Ferreira Batista Neves" userId="S::dcneves@latam.stefanini.com::e5491d58-9d75-4ce9-8af8-2ad4a9dd2fd2" providerId="AD" clId="Web-{39DD8DBA-F149-D7AC-6562-8498789057EC}" dt="2020-02-07T16:41:08.849" v="48" actId="1076"/>
          <ac:picMkLst>
            <pc:docMk/>
            <pc:sldMk cId="4133669252" sldId="267"/>
            <ac:picMk id="5" creationId="{1A8D472E-FE14-4E0E-B509-18C215915DB3}"/>
          </ac:picMkLst>
        </pc:picChg>
        <pc:picChg chg="add mod modCrop">
          <ac:chgData name="Diego De Crassus Ferreira Batista Neves" userId="S::dcneves@latam.stefanini.com::e5491d58-9d75-4ce9-8af8-2ad4a9dd2fd2" providerId="AD" clId="Web-{39DD8DBA-F149-D7AC-6562-8498789057EC}" dt="2020-02-07T16:40:10.768" v="40"/>
          <ac:picMkLst>
            <pc:docMk/>
            <pc:sldMk cId="4133669252" sldId="267"/>
            <ac:picMk id="7" creationId="{E753C775-93D2-472A-A6BD-C7D40B0F363F}"/>
          </ac:picMkLst>
        </pc:picChg>
        <pc:picChg chg="add mod modCrop">
          <ac:chgData name="Diego De Crassus Ferreira Batista Neves" userId="S::dcneves@latam.stefanini.com::e5491d58-9d75-4ce9-8af8-2ad4a9dd2fd2" providerId="AD" clId="Web-{39DD8DBA-F149-D7AC-6562-8498789057EC}" dt="2020-02-07T16:40:23.378" v="42"/>
          <ac:picMkLst>
            <pc:docMk/>
            <pc:sldMk cId="4133669252" sldId="267"/>
            <ac:picMk id="9" creationId="{5CF902E1-9A48-4098-BD33-C5575A3EE215}"/>
          </ac:picMkLst>
        </pc:picChg>
      </pc:sldChg>
      <pc:sldChg chg="addSp delSp modSp add mod replId modClrScheme chgLayout">
        <pc:chgData name="Diego De Crassus Ferreira Batista Neves" userId="S::dcneves@latam.stefanini.com::e5491d58-9d75-4ce9-8af8-2ad4a9dd2fd2" providerId="AD" clId="Web-{39DD8DBA-F149-D7AC-6562-8498789057EC}" dt="2020-02-07T17:07:16.138" v="1337" actId="20577"/>
        <pc:sldMkLst>
          <pc:docMk/>
          <pc:sldMk cId="4039713043" sldId="268"/>
        </pc:sldMkLst>
        <pc:spChg chg="mod ord">
          <ac:chgData name="Diego De Crassus Ferreira Batista Neves" userId="S::dcneves@latam.stefanini.com::e5491d58-9d75-4ce9-8af8-2ad4a9dd2fd2" providerId="AD" clId="Web-{39DD8DBA-F149-D7AC-6562-8498789057EC}" dt="2020-02-07T16:54:13.540" v="116"/>
          <ac:spMkLst>
            <pc:docMk/>
            <pc:sldMk cId="4039713043" sldId="268"/>
            <ac:spMk id="2" creationId="{4B845268-4DC2-4591-A738-AFC7A3721D69}"/>
          </ac:spMkLst>
        </pc:spChg>
        <pc:spChg chg="add del mod ord">
          <ac:chgData name="Diego De Crassus Ferreira Batista Neves" userId="S::dcneves@latam.stefanini.com::e5491d58-9d75-4ce9-8af8-2ad4a9dd2fd2" providerId="AD" clId="Web-{39DD8DBA-F149-D7AC-6562-8498789057EC}" dt="2020-02-07T16:54:13.540" v="116"/>
          <ac:spMkLst>
            <pc:docMk/>
            <pc:sldMk cId="4039713043" sldId="268"/>
            <ac:spMk id="3" creationId="{02425383-5F29-4BC0-AFB3-472FE37FCD2E}"/>
          </ac:spMkLst>
        </pc:spChg>
        <pc:spChg chg="add mod">
          <ac:chgData name="Diego De Crassus Ferreira Batista Neves" userId="S::dcneves@latam.stefanini.com::e5491d58-9d75-4ce9-8af8-2ad4a9dd2fd2" providerId="AD" clId="Web-{39DD8DBA-F149-D7AC-6562-8498789057EC}" dt="2020-02-07T17:07:16.138" v="1337" actId="20577"/>
          <ac:spMkLst>
            <pc:docMk/>
            <pc:sldMk cId="4039713043" sldId="268"/>
            <ac:spMk id="4" creationId="{E52CE5EE-849A-43E7-B192-D7B09B2364E2}"/>
          </ac:spMkLst>
        </pc:spChg>
        <pc:grpChg chg="del">
          <ac:chgData name="Diego De Crassus Ferreira Batista Neves" userId="S::dcneves@latam.stefanini.com::e5491d58-9d75-4ce9-8af8-2ad4a9dd2fd2" providerId="AD" clId="Web-{39DD8DBA-F149-D7AC-6562-8498789057EC}" dt="2020-02-07T16:53:14.100" v="89"/>
          <ac:grpSpMkLst>
            <pc:docMk/>
            <pc:sldMk cId="4039713043" sldId="268"/>
            <ac:grpSpMk id="11" creationId="{7BE7420D-48BA-46ED-99A1-CA3E71AA13A2}"/>
          </ac:grpSpMkLst>
        </pc:grpChg>
        <pc:picChg chg="del">
          <ac:chgData name="Diego De Crassus Ferreira Batista Neves" userId="S::dcneves@latam.stefanini.com::e5491d58-9d75-4ce9-8af8-2ad4a9dd2fd2" providerId="AD" clId="Web-{39DD8DBA-F149-D7AC-6562-8498789057EC}" dt="2020-02-07T16:53:13.006" v="88"/>
          <ac:picMkLst>
            <pc:docMk/>
            <pc:sldMk cId="4039713043" sldId="268"/>
            <ac:picMk id="7" creationId="{E753C775-93D2-472A-A6BD-C7D40B0F363F}"/>
          </ac:picMkLst>
        </pc:picChg>
      </pc:sldChg>
    </pc:docChg>
  </pc:docChgLst>
  <pc:docChgLst>
    <pc:chgData name="Diego De Crassus Ferreira Batista Neves" userId="S::dcneves@latam.stefanini.com::e5491d58-9d75-4ce9-8af8-2ad4a9dd2fd2" providerId="AD" clId="Web-{A4FFE106-E225-DE8F-E9A4-08918A6D240A}"/>
    <pc:docChg chg="delSld modSld">
      <pc:chgData name="Diego De Crassus Ferreira Batista Neves" userId="S::dcneves@latam.stefanini.com::e5491d58-9d75-4ce9-8af8-2ad4a9dd2fd2" providerId="AD" clId="Web-{A4FFE106-E225-DE8F-E9A4-08918A6D240A}" dt="2020-02-07T18:05:42.105" v="47" actId="20577"/>
      <pc:docMkLst>
        <pc:docMk/>
      </pc:docMkLst>
      <pc:sldChg chg="del">
        <pc:chgData name="Diego De Crassus Ferreira Batista Neves" userId="S::dcneves@latam.stefanini.com::e5491d58-9d75-4ce9-8af8-2ad4a9dd2fd2" providerId="AD" clId="Web-{A4FFE106-E225-DE8F-E9A4-08918A6D240A}" dt="2020-02-07T18:05:13.059" v="37"/>
        <pc:sldMkLst>
          <pc:docMk/>
          <pc:sldMk cId="0" sldId="256"/>
        </pc:sldMkLst>
      </pc:sldChg>
      <pc:sldChg chg="modSp">
        <pc:chgData name="Diego De Crassus Ferreira Batista Neves" userId="S::dcneves@latam.stefanini.com::e5491d58-9d75-4ce9-8af8-2ad4a9dd2fd2" providerId="AD" clId="Web-{A4FFE106-E225-DE8F-E9A4-08918A6D240A}" dt="2020-02-07T18:05:19.230" v="38" actId="20577"/>
        <pc:sldMkLst>
          <pc:docMk/>
          <pc:sldMk cId="0" sldId="257"/>
        </pc:sldMkLst>
        <pc:spChg chg="mod">
          <ac:chgData name="Diego De Crassus Ferreira Batista Neves" userId="S::dcneves@latam.stefanini.com::e5491d58-9d75-4ce9-8af8-2ad4a9dd2fd2" providerId="AD" clId="Web-{A4FFE106-E225-DE8F-E9A4-08918A6D240A}" dt="2020-02-07T18:05:19.230" v="38" actId="20577"/>
          <ac:spMkLst>
            <pc:docMk/>
            <pc:sldMk cId="0" sldId="257"/>
            <ac:spMk id="674" creationId="{00000000-0000-0000-0000-000000000000}"/>
          </ac:spMkLst>
        </pc:spChg>
      </pc:sldChg>
      <pc:sldChg chg="modSp">
        <pc:chgData name="Diego De Crassus Ferreira Batista Neves" userId="S::dcneves@latam.stefanini.com::e5491d58-9d75-4ce9-8af8-2ad4a9dd2fd2" providerId="AD" clId="Web-{A4FFE106-E225-DE8F-E9A4-08918A6D240A}" dt="2020-02-07T18:05:30.277" v="42" actId="20577"/>
        <pc:sldMkLst>
          <pc:docMk/>
          <pc:sldMk cId="0" sldId="259"/>
        </pc:sldMkLst>
        <pc:spChg chg="mod">
          <ac:chgData name="Diego De Crassus Ferreira Batista Neves" userId="S::dcneves@latam.stefanini.com::e5491d58-9d75-4ce9-8af8-2ad4a9dd2fd2" providerId="AD" clId="Web-{A4FFE106-E225-DE8F-E9A4-08918A6D240A}" dt="2020-02-07T18:05:30.277" v="42" actId="20577"/>
          <ac:spMkLst>
            <pc:docMk/>
            <pc:sldMk cId="0" sldId="259"/>
            <ac:spMk id="677" creationId="{00000000-0000-0000-0000-000000000000}"/>
          </ac:spMkLst>
        </pc:spChg>
      </pc:sldChg>
      <pc:sldChg chg="modSp">
        <pc:chgData name="Diego De Crassus Ferreira Batista Neves" userId="S::dcneves@latam.stefanini.com::e5491d58-9d75-4ce9-8af8-2ad4a9dd2fd2" providerId="AD" clId="Web-{A4FFE106-E225-DE8F-E9A4-08918A6D240A}" dt="2020-02-07T18:05:42.105" v="47" actId="20577"/>
        <pc:sldMkLst>
          <pc:docMk/>
          <pc:sldMk cId="0" sldId="260"/>
        </pc:sldMkLst>
        <pc:spChg chg="mod">
          <ac:chgData name="Diego De Crassus Ferreira Batista Neves" userId="S::dcneves@latam.stefanini.com::e5491d58-9d75-4ce9-8af8-2ad4a9dd2fd2" providerId="AD" clId="Web-{A4FFE106-E225-DE8F-E9A4-08918A6D240A}" dt="2020-02-07T18:05:42.105" v="47" actId="20577"/>
          <ac:spMkLst>
            <pc:docMk/>
            <pc:sldMk cId="0" sldId="260"/>
            <ac:spMk id="679" creationId="{00000000-0000-0000-0000-000000000000}"/>
          </ac:spMkLst>
        </pc:spChg>
        <pc:spChg chg="mod">
          <ac:chgData name="Diego De Crassus Ferreira Batista Neves" userId="S::dcneves@latam.stefanini.com::e5491d58-9d75-4ce9-8af8-2ad4a9dd2fd2" providerId="AD" clId="Web-{A4FFE106-E225-DE8F-E9A4-08918A6D240A}" dt="2020-02-07T18:04:26.136" v="35" actId="20577"/>
          <ac:spMkLst>
            <pc:docMk/>
            <pc:sldMk cId="0" sldId="260"/>
            <ac:spMk id="680" creationId="{00000000-0000-0000-0000-000000000000}"/>
          </ac:spMkLst>
        </pc:spChg>
      </pc:sldChg>
      <pc:sldChg chg="del">
        <pc:chgData name="Diego De Crassus Ferreira Batista Neves" userId="S::dcneves@latam.stefanini.com::e5491d58-9d75-4ce9-8af8-2ad4a9dd2fd2" providerId="AD" clId="Web-{A4FFE106-E225-DE8F-E9A4-08918A6D240A}" dt="2020-02-07T18:05:03.652" v="36"/>
        <pc:sldMkLst>
          <pc:docMk/>
          <pc:sldMk cId="0" sldId="262"/>
        </pc:sldMkLst>
      </pc:sldChg>
      <pc:sldChg chg="modSp">
        <pc:chgData name="Diego De Crassus Ferreira Batista Neves" userId="S::dcneves@latam.stefanini.com::e5491d58-9d75-4ce9-8af8-2ad4a9dd2fd2" providerId="AD" clId="Web-{A4FFE106-E225-DE8F-E9A4-08918A6D240A}" dt="2020-02-07T18:03:43.699" v="29" actId="20577"/>
        <pc:sldMkLst>
          <pc:docMk/>
          <pc:sldMk cId="3326001438" sldId="263"/>
        </pc:sldMkLst>
        <pc:spChg chg="mod">
          <ac:chgData name="Diego De Crassus Ferreira Batista Neves" userId="S::dcneves@latam.stefanini.com::e5491d58-9d75-4ce9-8af8-2ad4a9dd2fd2" providerId="AD" clId="Web-{A4FFE106-E225-DE8F-E9A4-08918A6D240A}" dt="2020-02-07T18:03:25.824" v="20" actId="20577"/>
          <ac:spMkLst>
            <pc:docMk/>
            <pc:sldMk cId="3326001438" sldId="263"/>
            <ac:spMk id="2" creationId="{54ABB557-7DDE-41E3-B2CF-909BDDB061DD}"/>
          </ac:spMkLst>
        </pc:spChg>
        <pc:spChg chg="mod">
          <ac:chgData name="Diego De Crassus Ferreira Batista Neves" userId="S::dcneves@latam.stefanini.com::e5491d58-9d75-4ce9-8af8-2ad4a9dd2fd2" providerId="AD" clId="Web-{A4FFE106-E225-DE8F-E9A4-08918A6D240A}" dt="2020-02-07T18:03:43.699" v="29" actId="20577"/>
          <ac:spMkLst>
            <pc:docMk/>
            <pc:sldMk cId="3326001438" sldId="263"/>
            <ac:spMk id="3" creationId="{B39F0E27-BD24-4103-82FE-6E8E0B3A18F5}"/>
          </ac:spMkLst>
        </pc:spChg>
      </pc:sldChg>
      <pc:sldChg chg="modSp">
        <pc:chgData name="Diego De Crassus Ferreira Batista Neves" userId="S::dcneves@latam.stefanini.com::e5491d58-9d75-4ce9-8af8-2ad4a9dd2fd2" providerId="AD" clId="Web-{A4FFE106-E225-DE8F-E9A4-08918A6D240A}" dt="2020-02-07T18:02:58.105" v="14" actId="20577"/>
        <pc:sldMkLst>
          <pc:docMk/>
          <pc:sldMk cId="1548341313" sldId="265"/>
        </pc:sldMkLst>
        <pc:spChg chg="mod">
          <ac:chgData name="Diego De Crassus Ferreira Batista Neves" userId="S::dcneves@latam.stefanini.com::e5491d58-9d75-4ce9-8af8-2ad4a9dd2fd2" providerId="AD" clId="Web-{A4FFE106-E225-DE8F-E9A4-08918A6D240A}" dt="2020-02-07T18:02:58.105" v="14" actId="20577"/>
          <ac:spMkLst>
            <pc:docMk/>
            <pc:sldMk cId="1548341313" sldId="265"/>
            <ac:spMk id="3" creationId="{DD10FB77-CC4D-4BA4-8653-DADF43C0D39E}"/>
          </ac:spMkLst>
        </pc:spChg>
      </pc:sldChg>
      <pc:sldChg chg="modSp">
        <pc:chgData name="Diego De Crassus Ferreira Batista Neves" userId="S::dcneves@latam.stefanini.com::e5491d58-9d75-4ce9-8af8-2ad4a9dd2fd2" providerId="AD" clId="Web-{A4FFE106-E225-DE8F-E9A4-08918A6D240A}" dt="2020-02-07T18:01:57.137" v="2" actId="20577"/>
        <pc:sldMkLst>
          <pc:docMk/>
          <pc:sldMk cId="4039713043" sldId="268"/>
        </pc:sldMkLst>
        <pc:spChg chg="mod">
          <ac:chgData name="Diego De Crassus Ferreira Batista Neves" userId="S::dcneves@latam.stefanini.com::e5491d58-9d75-4ce9-8af8-2ad4a9dd2fd2" providerId="AD" clId="Web-{A4FFE106-E225-DE8F-E9A4-08918A6D240A}" dt="2020-02-07T18:01:57.137" v="2" actId="20577"/>
          <ac:spMkLst>
            <pc:docMk/>
            <pc:sldMk cId="4039713043" sldId="268"/>
            <ac:spMk id="4" creationId="{E52CE5EE-849A-43E7-B192-D7B09B2364E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85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86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8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8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8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9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9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9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9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30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0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0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30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0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30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0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0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1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3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1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1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1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1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1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32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3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3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3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3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3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3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3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4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4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3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4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3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5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3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5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5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55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3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58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59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6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61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62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5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5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6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6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6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6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6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6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72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7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7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77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80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81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8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83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84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9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9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9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60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0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0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60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0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0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6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1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1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6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1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6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2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2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6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2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2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2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2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2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63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6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6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4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6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4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5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6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5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5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6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5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6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6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6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6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6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6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6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6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7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7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7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7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18" Type="http://schemas.openxmlformats.org/officeDocument/2006/relationships/image" Target="../media/image6.png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38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1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17" Type="http://schemas.openxmlformats.org/officeDocument/2006/relationships/image" Target="../media/image7.png"/><Relationship Id="rId2" Type="http://schemas.openxmlformats.org/officeDocument/2006/relationships/slideLayout" Target="../slideLayouts/slideLayout6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Relationship Id="rId14" Type="http://schemas.openxmlformats.org/officeDocument/2006/relationships/image" Target="../media/image1.pn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0.xml"/><Relationship Id="rId13" Type="http://schemas.openxmlformats.org/officeDocument/2006/relationships/theme" Target="../theme/theme7.xml"/><Relationship Id="rId3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9.xml"/><Relationship Id="rId12" Type="http://schemas.openxmlformats.org/officeDocument/2006/relationships/slideLayout" Target="../slideLayouts/slideLayout84.xml"/><Relationship Id="rId2" Type="http://schemas.openxmlformats.org/officeDocument/2006/relationships/slideLayout" Target="../slideLayouts/slideLayout74.xml"/><Relationship Id="rId1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8.xml"/><Relationship Id="rId11" Type="http://schemas.openxmlformats.org/officeDocument/2006/relationships/slideLayout" Target="../slideLayouts/slideLayout83.xml"/><Relationship Id="rId5" Type="http://schemas.openxmlformats.org/officeDocument/2006/relationships/slideLayout" Target="../slideLayouts/slideLayout7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82.xml"/><Relationship Id="rId4" Type="http://schemas.openxmlformats.org/officeDocument/2006/relationships/slideLayout" Target="../slideLayouts/slideLayout76.xml"/><Relationship Id="rId9" Type="http://schemas.openxmlformats.org/officeDocument/2006/relationships/slideLayout" Target="../slideLayouts/slideLayout8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oogle Shape;6;p1" descr="Picture 7"/>
          <p:cNvPicPr/>
          <p:nvPr/>
        </p:nvPicPr>
        <p:blipFill>
          <a:blip r:embed="rId14"/>
          <a:stretch/>
        </p:blipFill>
        <p:spPr>
          <a:xfrm>
            <a:off x="10154880" y="6358680"/>
            <a:ext cx="1591200" cy="333000"/>
          </a:xfrm>
          <a:prstGeom prst="rect">
            <a:avLst/>
          </a:prstGeom>
          <a:ln>
            <a:noFill/>
          </a:ln>
        </p:spPr>
      </p:pic>
      <p:pic>
        <p:nvPicPr>
          <p:cNvPr id="9" name="Google Shape;7;p1" descr="Picture 8"/>
          <p:cNvPicPr/>
          <p:nvPr/>
        </p:nvPicPr>
        <p:blipFill>
          <a:blip r:embed="rId15"/>
          <a:stretch/>
        </p:blipFill>
        <p:spPr>
          <a:xfrm>
            <a:off x="0" y="353880"/>
            <a:ext cx="12191400" cy="6519960"/>
          </a:xfrm>
          <a:prstGeom prst="rect">
            <a:avLst/>
          </a:prstGeom>
          <a:ln>
            <a:noFill/>
          </a:ln>
        </p:spPr>
      </p:pic>
      <p:sp>
        <p:nvSpPr>
          <p:cNvPr id="2" name="CustomShape 1" hidden="1"/>
          <p:cNvSpPr/>
          <p:nvPr/>
        </p:nvSpPr>
        <p:spPr>
          <a:xfrm>
            <a:off x="262800" y="377640"/>
            <a:ext cx="6210720" cy="2021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pt-BR" sz="6600" b="1" strike="noStrike" spc="-1">
                <a:solidFill>
                  <a:srgbClr val="D7DD3B"/>
                </a:solidFill>
                <a:latin typeface="Tahoma"/>
                <a:ea typeface="Tahoma"/>
              </a:rPr>
              <a:t>presentation TITLE</a:t>
            </a:r>
            <a:endParaRPr lang="pt-BR" sz="6600" b="0" strike="noStrike" spc="-1">
              <a:latin typeface="Arial"/>
            </a:endParaRPr>
          </a:p>
        </p:txBody>
      </p:sp>
      <p:pic>
        <p:nvPicPr>
          <p:cNvPr id="3" name="Google Shape;13;p2" descr="Picture 7"/>
          <p:cNvPicPr/>
          <p:nvPr/>
        </p:nvPicPr>
        <p:blipFill>
          <a:blip r:embed="rId14"/>
          <a:stretch/>
        </p:blipFill>
        <p:spPr>
          <a:xfrm>
            <a:off x="10154880" y="6358680"/>
            <a:ext cx="1591200" cy="333000"/>
          </a:xfrm>
          <a:prstGeom prst="rect">
            <a:avLst/>
          </a:prstGeom>
          <a:ln>
            <a:noFill/>
          </a:ln>
        </p:spPr>
      </p:pic>
      <p:pic>
        <p:nvPicPr>
          <p:cNvPr id="4" name="Google Shape;14;p2" descr="Picture 2"/>
          <p:cNvPicPr/>
          <p:nvPr/>
        </p:nvPicPr>
        <p:blipFill>
          <a:blip r:embed="rId16"/>
          <a:stretch/>
        </p:blipFill>
        <p:spPr>
          <a:xfrm>
            <a:off x="0" y="720"/>
            <a:ext cx="12264840" cy="6897960"/>
          </a:xfrm>
          <a:prstGeom prst="rect">
            <a:avLst/>
          </a:prstGeom>
          <a:ln>
            <a:noFill/>
          </a:ln>
        </p:spPr>
      </p:pic>
      <p:pic>
        <p:nvPicPr>
          <p:cNvPr id="5" name="Google Shape;15;p2" descr="Picture 4"/>
          <p:cNvPicPr/>
          <p:nvPr/>
        </p:nvPicPr>
        <p:blipFill>
          <a:blip r:embed="rId14"/>
          <a:stretch/>
        </p:blipFill>
        <p:spPr>
          <a:xfrm>
            <a:off x="10074600" y="6302520"/>
            <a:ext cx="1790280" cy="374760"/>
          </a:xfrm>
          <a:prstGeom prst="rect">
            <a:avLst/>
          </a:prstGeom>
          <a:ln>
            <a:noFill/>
          </a:ln>
        </p:spPr>
      </p:pic>
      <p:sp>
        <p:nvSpPr>
          <p:cNvPr id="6" name="PlaceHolder 2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0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pt-BR" sz="1800" b="0" strike="noStrike" spc="-1">
                <a:latin typeface="Arial"/>
              </a:rPr>
              <a:t>Clique para editar o formato do texto do título</a:t>
            </a:r>
          </a:p>
        </p:txBody>
      </p:sp>
      <p:sp>
        <p:nvSpPr>
          <p:cNvPr id="7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latin typeface="Arial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latin typeface="Arial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latin typeface="Arial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latin typeface="Arial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latin typeface="Arial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oogle Shape;6;p1" descr="Picture 7"/>
          <p:cNvPicPr/>
          <p:nvPr/>
        </p:nvPicPr>
        <p:blipFill>
          <a:blip r:embed="rId14"/>
          <a:stretch/>
        </p:blipFill>
        <p:spPr>
          <a:xfrm>
            <a:off x="10154880" y="6358680"/>
            <a:ext cx="1591200" cy="333000"/>
          </a:xfrm>
          <a:prstGeom prst="rect">
            <a:avLst/>
          </a:prstGeom>
          <a:ln>
            <a:noFill/>
          </a:ln>
        </p:spPr>
      </p:pic>
      <p:pic>
        <p:nvPicPr>
          <p:cNvPr id="45" name="Google Shape;7;p1" descr="Picture 8"/>
          <p:cNvPicPr/>
          <p:nvPr/>
        </p:nvPicPr>
        <p:blipFill>
          <a:blip r:embed="rId15"/>
          <a:stretch/>
        </p:blipFill>
        <p:spPr>
          <a:xfrm>
            <a:off x="0" y="353880"/>
            <a:ext cx="12191400" cy="6519960"/>
          </a:xfrm>
          <a:prstGeom prst="rect">
            <a:avLst/>
          </a:prstGeom>
          <a:ln>
            <a:noFill/>
          </a:ln>
        </p:spPr>
      </p:pic>
      <p:sp>
        <p:nvSpPr>
          <p:cNvPr id="46" name="CustomShape 1" hidden="1"/>
          <p:cNvSpPr/>
          <p:nvPr/>
        </p:nvSpPr>
        <p:spPr>
          <a:xfrm>
            <a:off x="262800" y="377640"/>
            <a:ext cx="6210720" cy="2021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pt-BR" sz="6600" b="1" strike="noStrike" spc="-1">
                <a:solidFill>
                  <a:srgbClr val="D7DD3B"/>
                </a:solidFill>
                <a:latin typeface="Tahoma"/>
                <a:ea typeface="Tahoma"/>
              </a:rPr>
              <a:t>presentation TITLE</a:t>
            </a:r>
            <a:endParaRPr lang="pt-BR" sz="6600" b="0" strike="noStrike" spc="-1">
              <a:latin typeface="Arial"/>
            </a:endParaRPr>
          </a:p>
        </p:txBody>
      </p:sp>
      <p:pic>
        <p:nvPicPr>
          <p:cNvPr id="47" name="Google Shape;19;p3" descr="Picture 7"/>
          <p:cNvPicPr/>
          <p:nvPr/>
        </p:nvPicPr>
        <p:blipFill>
          <a:blip r:embed="rId14"/>
          <a:stretch/>
        </p:blipFill>
        <p:spPr>
          <a:xfrm>
            <a:off x="10154880" y="6358680"/>
            <a:ext cx="1591200" cy="333000"/>
          </a:xfrm>
          <a:prstGeom prst="rect">
            <a:avLst/>
          </a:prstGeom>
          <a:ln>
            <a:noFill/>
          </a:ln>
        </p:spPr>
      </p:pic>
      <p:pic>
        <p:nvPicPr>
          <p:cNvPr id="48" name="Google Shape;20;p3" descr="Picture 4"/>
          <p:cNvPicPr/>
          <p:nvPr/>
        </p:nvPicPr>
        <p:blipFill>
          <a:blip r:embed="rId15"/>
          <a:srcRect b="13633"/>
          <a:stretch/>
        </p:blipFill>
        <p:spPr>
          <a:xfrm>
            <a:off x="0" y="1226160"/>
            <a:ext cx="12191400" cy="5631120"/>
          </a:xfrm>
          <a:prstGeom prst="rect">
            <a:avLst/>
          </a:prstGeom>
          <a:ln>
            <a:noFill/>
          </a:ln>
        </p:spPr>
      </p:pic>
      <p:sp>
        <p:nvSpPr>
          <p:cNvPr id="49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pt-BR" sz="4400" b="0" strike="noStrike" spc="-1">
                <a:latin typeface="Arial"/>
              </a:rPr>
              <a:t>Clique para editar o formato do texto do título</a:t>
            </a: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latin typeface="Arial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latin typeface="Arial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latin typeface="Arial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roup 1"/>
          <p:cNvGrpSpPr/>
          <p:nvPr/>
        </p:nvGrpSpPr>
        <p:grpSpPr>
          <a:xfrm>
            <a:off x="0" y="0"/>
            <a:ext cx="12191400" cy="6857280"/>
            <a:chOff x="0" y="0"/>
            <a:chExt cx="12191400" cy="6857280"/>
          </a:xfrm>
        </p:grpSpPr>
        <p:sp>
          <p:nvSpPr>
            <p:cNvPr id="88" name="CustomShape 2"/>
            <p:cNvSpPr/>
            <p:nvPr/>
          </p:nvSpPr>
          <p:spPr>
            <a:xfrm>
              <a:off x="0" y="0"/>
              <a:ext cx="12191400" cy="6857280"/>
            </a:xfrm>
            <a:custGeom>
              <a:avLst/>
              <a:gdLst/>
              <a:ahLst/>
              <a:cxnLst/>
              <a:rect l="l" t="t" r="r" b="b"/>
              <a:pathLst>
                <a:path w="281716" h="158465">
                  <a:moveTo>
                    <a:pt x="0" y="0"/>
                  </a:moveTo>
                  <a:lnTo>
                    <a:pt x="281715" y="0"/>
                  </a:lnTo>
                  <a:lnTo>
                    <a:pt x="281715" y="158464"/>
                  </a:lnTo>
                  <a:lnTo>
                    <a:pt x="0" y="15846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9" name="CustomShape 3"/>
            <p:cNvSpPr/>
            <p:nvPr/>
          </p:nvSpPr>
          <p:spPr>
            <a:xfrm>
              <a:off x="0" y="6732360"/>
              <a:ext cx="1219140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0" name="CustomShape 4"/>
            <p:cNvSpPr/>
            <p:nvPr/>
          </p:nvSpPr>
          <p:spPr>
            <a:xfrm>
              <a:off x="0" y="6608520"/>
              <a:ext cx="1219140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1" name="CustomShape 5"/>
            <p:cNvSpPr/>
            <p:nvPr/>
          </p:nvSpPr>
          <p:spPr>
            <a:xfrm>
              <a:off x="0" y="6483240"/>
              <a:ext cx="1219140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2" name="CustomShape 6"/>
            <p:cNvSpPr/>
            <p:nvPr/>
          </p:nvSpPr>
          <p:spPr>
            <a:xfrm>
              <a:off x="0" y="6359400"/>
              <a:ext cx="1219140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3" name="CustomShape 7"/>
            <p:cNvSpPr/>
            <p:nvPr/>
          </p:nvSpPr>
          <p:spPr>
            <a:xfrm>
              <a:off x="0" y="6234120"/>
              <a:ext cx="1219140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4" name="CustomShape 8"/>
            <p:cNvSpPr/>
            <p:nvPr/>
          </p:nvSpPr>
          <p:spPr>
            <a:xfrm>
              <a:off x="0" y="6110280"/>
              <a:ext cx="1219140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5" name="CustomShape 9"/>
            <p:cNvSpPr/>
            <p:nvPr/>
          </p:nvSpPr>
          <p:spPr>
            <a:xfrm>
              <a:off x="0" y="5984640"/>
              <a:ext cx="1219140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6" name="CustomShape 10"/>
            <p:cNvSpPr/>
            <p:nvPr/>
          </p:nvSpPr>
          <p:spPr>
            <a:xfrm>
              <a:off x="0" y="5861160"/>
              <a:ext cx="1219140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7" name="CustomShape 11"/>
            <p:cNvSpPr/>
            <p:nvPr/>
          </p:nvSpPr>
          <p:spPr>
            <a:xfrm>
              <a:off x="0" y="5735520"/>
              <a:ext cx="1219140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8" name="CustomShape 12"/>
            <p:cNvSpPr/>
            <p:nvPr/>
          </p:nvSpPr>
          <p:spPr>
            <a:xfrm>
              <a:off x="0" y="5611680"/>
              <a:ext cx="1219140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9" name="CustomShape 13"/>
            <p:cNvSpPr/>
            <p:nvPr/>
          </p:nvSpPr>
          <p:spPr>
            <a:xfrm>
              <a:off x="0" y="5486400"/>
              <a:ext cx="1219140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0" name="CustomShape 14"/>
            <p:cNvSpPr/>
            <p:nvPr/>
          </p:nvSpPr>
          <p:spPr>
            <a:xfrm>
              <a:off x="0" y="5360760"/>
              <a:ext cx="1219140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1" name="CustomShape 15"/>
            <p:cNvSpPr/>
            <p:nvPr/>
          </p:nvSpPr>
          <p:spPr>
            <a:xfrm>
              <a:off x="0" y="5236920"/>
              <a:ext cx="1219140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2" name="CustomShape 16"/>
            <p:cNvSpPr/>
            <p:nvPr/>
          </p:nvSpPr>
          <p:spPr>
            <a:xfrm>
              <a:off x="0" y="5111640"/>
              <a:ext cx="1219140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3" name="CustomShape 17"/>
            <p:cNvSpPr/>
            <p:nvPr/>
          </p:nvSpPr>
          <p:spPr>
            <a:xfrm>
              <a:off x="0" y="4987800"/>
              <a:ext cx="1219140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4" name="CustomShape 18"/>
            <p:cNvSpPr/>
            <p:nvPr/>
          </p:nvSpPr>
          <p:spPr>
            <a:xfrm>
              <a:off x="0" y="4862520"/>
              <a:ext cx="1219140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5" name="CustomShape 19"/>
            <p:cNvSpPr/>
            <p:nvPr/>
          </p:nvSpPr>
          <p:spPr>
            <a:xfrm>
              <a:off x="0" y="4738680"/>
              <a:ext cx="1219140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6" name="CustomShape 20"/>
            <p:cNvSpPr/>
            <p:nvPr/>
          </p:nvSpPr>
          <p:spPr>
            <a:xfrm>
              <a:off x="0" y="4613040"/>
              <a:ext cx="1219140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7" name="CustomShape 21"/>
            <p:cNvSpPr/>
            <p:nvPr/>
          </p:nvSpPr>
          <p:spPr>
            <a:xfrm>
              <a:off x="0" y="4489560"/>
              <a:ext cx="1219140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8" name="CustomShape 22"/>
            <p:cNvSpPr/>
            <p:nvPr/>
          </p:nvSpPr>
          <p:spPr>
            <a:xfrm>
              <a:off x="0" y="4363920"/>
              <a:ext cx="1219140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9" name="CustomShape 23"/>
            <p:cNvSpPr/>
            <p:nvPr/>
          </p:nvSpPr>
          <p:spPr>
            <a:xfrm>
              <a:off x="0" y="4240080"/>
              <a:ext cx="1219140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0" name="CustomShape 24"/>
            <p:cNvSpPr/>
            <p:nvPr/>
          </p:nvSpPr>
          <p:spPr>
            <a:xfrm>
              <a:off x="0" y="4114800"/>
              <a:ext cx="1219140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1" name="CustomShape 25"/>
            <p:cNvSpPr/>
            <p:nvPr/>
          </p:nvSpPr>
          <p:spPr>
            <a:xfrm>
              <a:off x="0" y="3989160"/>
              <a:ext cx="1219140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2" name="CustomShape 26"/>
            <p:cNvSpPr/>
            <p:nvPr/>
          </p:nvSpPr>
          <p:spPr>
            <a:xfrm>
              <a:off x="0" y="3865680"/>
              <a:ext cx="1219140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3" name="CustomShape 27"/>
            <p:cNvSpPr/>
            <p:nvPr/>
          </p:nvSpPr>
          <p:spPr>
            <a:xfrm>
              <a:off x="0" y="3740040"/>
              <a:ext cx="12191400" cy="360"/>
            </a:xfrm>
            <a:custGeom>
              <a:avLst/>
              <a:gdLst/>
              <a:ahLst/>
              <a:cxnLst/>
              <a:rect l="l" t="t" r="r" b="b"/>
              <a:pathLst>
                <a:path w="281716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4" name="CustomShape 28"/>
            <p:cNvSpPr/>
            <p:nvPr/>
          </p:nvSpPr>
          <p:spPr>
            <a:xfrm>
              <a:off x="0" y="3616200"/>
              <a:ext cx="1219140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5" name="CustomShape 29"/>
            <p:cNvSpPr/>
            <p:nvPr/>
          </p:nvSpPr>
          <p:spPr>
            <a:xfrm>
              <a:off x="0" y="3490920"/>
              <a:ext cx="1219140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6" name="CustomShape 30"/>
            <p:cNvSpPr/>
            <p:nvPr/>
          </p:nvSpPr>
          <p:spPr>
            <a:xfrm>
              <a:off x="0" y="3367080"/>
              <a:ext cx="1219140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7" name="CustomShape 31"/>
            <p:cNvSpPr/>
            <p:nvPr/>
          </p:nvSpPr>
          <p:spPr>
            <a:xfrm>
              <a:off x="0" y="3241800"/>
              <a:ext cx="1219140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8" name="CustomShape 32"/>
            <p:cNvSpPr/>
            <p:nvPr/>
          </p:nvSpPr>
          <p:spPr>
            <a:xfrm>
              <a:off x="0" y="3117960"/>
              <a:ext cx="1219140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9" name="CustomShape 33"/>
            <p:cNvSpPr/>
            <p:nvPr/>
          </p:nvSpPr>
          <p:spPr>
            <a:xfrm>
              <a:off x="0" y="2992320"/>
              <a:ext cx="1219140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0" name="CustomShape 34"/>
            <p:cNvSpPr/>
            <p:nvPr/>
          </p:nvSpPr>
          <p:spPr>
            <a:xfrm>
              <a:off x="0" y="2868480"/>
              <a:ext cx="1219140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1" name="CustomShape 35"/>
            <p:cNvSpPr/>
            <p:nvPr/>
          </p:nvSpPr>
          <p:spPr>
            <a:xfrm>
              <a:off x="0" y="2743200"/>
              <a:ext cx="1219140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2" name="CustomShape 36"/>
            <p:cNvSpPr/>
            <p:nvPr/>
          </p:nvSpPr>
          <p:spPr>
            <a:xfrm>
              <a:off x="0" y="2617920"/>
              <a:ext cx="1219140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3" name="CustomShape 37"/>
            <p:cNvSpPr/>
            <p:nvPr/>
          </p:nvSpPr>
          <p:spPr>
            <a:xfrm>
              <a:off x="0" y="2494080"/>
              <a:ext cx="1219140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4" name="CustomShape 38"/>
            <p:cNvSpPr/>
            <p:nvPr/>
          </p:nvSpPr>
          <p:spPr>
            <a:xfrm>
              <a:off x="0" y="2368440"/>
              <a:ext cx="1219140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5" name="CustomShape 39"/>
            <p:cNvSpPr/>
            <p:nvPr/>
          </p:nvSpPr>
          <p:spPr>
            <a:xfrm>
              <a:off x="0" y="2244600"/>
              <a:ext cx="1219140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6" name="CustomShape 40"/>
            <p:cNvSpPr/>
            <p:nvPr/>
          </p:nvSpPr>
          <p:spPr>
            <a:xfrm>
              <a:off x="0" y="2119320"/>
              <a:ext cx="1219140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7" name="CustomShape 41"/>
            <p:cNvSpPr/>
            <p:nvPr/>
          </p:nvSpPr>
          <p:spPr>
            <a:xfrm>
              <a:off x="0" y="1995480"/>
              <a:ext cx="1219140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8" name="CustomShape 42"/>
            <p:cNvSpPr/>
            <p:nvPr/>
          </p:nvSpPr>
          <p:spPr>
            <a:xfrm>
              <a:off x="0" y="1870200"/>
              <a:ext cx="1219140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9" name="CustomShape 43"/>
            <p:cNvSpPr/>
            <p:nvPr/>
          </p:nvSpPr>
          <p:spPr>
            <a:xfrm>
              <a:off x="0" y="1746360"/>
              <a:ext cx="1219140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0" name="CustomShape 44"/>
            <p:cNvSpPr/>
            <p:nvPr/>
          </p:nvSpPr>
          <p:spPr>
            <a:xfrm>
              <a:off x="0" y="1620720"/>
              <a:ext cx="1219140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1" name="CustomShape 45"/>
            <p:cNvSpPr/>
            <p:nvPr/>
          </p:nvSpPr>
          <p:spPr>
            <a:xfrm>
              <a:off x="0" y="1496880"/>
              <a:ext cx="1219140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2" name="CustomShape 46"/>
            <p:cNvSpPr/>
            <p:nvPr/>
          </p:nvSpPr>
          <p:spPr>
            <a:xfrm>
              <a:off x="0" y="1371600"/>
              <a:ext cx="1219140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3" name="CustomShape 47"/>
            <p:cNvSpPr/>
            <p:nvPr/>
          </p:nvSpPr>
          <p:spPr>
            <a:xfrm>
              <a:off x="0" y="1246320"/>
              <a:ext cx="1219140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4" name="CustomShape 48"/>
            <p:cNvSpPr/>
            <p:nvPr/>
          </p:nvSpPr>
          <p:spPr>
            <a:xfrm>
              <a:off x="0" y="1122480"/>
              <a:ext cx="1219140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5" name="CustomShape 49"/>
            <p:cNvSpPr/>
            <p:nvPr/>
          </p:nvSpPr>
          <p:spPr>
            <a:xfrm>
              <a:off x="0" y="996840"/>
              <a:ext cx="1219140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6" name="CustomShape 50"/>
            <p:cNvSpPr/>
            <p:nvPr/>
          </p:nvSpPr>
          <p:spPr>
            <a:xfrm>
              <a:off x="0" y="873000"/>
              <a:ext cx="1219140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7" name="CustomShape 51"/>
            <p:cNvSpPr/>
            <p:nvPr/>
          </p:nvSpPr>
          <p:spPr>
            <a:xfrm>
              <a:off x="0" y="747720"/>
              <a:ext cx="1219140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8" name="CustomShape 52"/>
            <p:cNvSpPr/>
            <p:nvPr/>
          </p:nvSpPr>
          <p:spPr>
            <a:xfrm>
              <a:off x="0" y="623880"/>
              <a:ext cx="1219140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9" name="CustomShape 53"/>
            <p:cNvSpPr/>
            <p:nvPr/>
          </p:nvSpPr>
          <p:spPr>
            <a:xfrm>
              <a:off x="0" y="498600"/>
              <a:ext cx="1219140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0" name="CustomShape 54"/>
            <p:cNvSpPr/>
            <p:nvPr/>
          </p:nvSpPr>
          <p:spPr>
            <a:xfrm>
              <a:off x="0" y="374760"/>
              <a:ext cx="1219140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1" name="CustomShape 55"/>
            <p:cNvSpPr/>
            <p:nvPr/>
          </p:nvSpPr>
          <p:spPr>
            <a:xfrm>
              <a:off x="0" y="249120"/>
              <a:ext cx="1219140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2" name="CustomShape 56"/>
            <p:cNvSpPr/>
            <p:nvPr/>
          </p:nvSpPr>
          <p:spPr>
            <a:xfrm>
              <a:off x="0" y="125280"/>
              <a:ext cx="1219140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3" name="CustomShape 57"/>
            <p:cNvSpPr/>
            <p:nvPr/>
          </p:nvSpPr>
          <p:spPr>
            <a:xfrm>
              <a:off x="1206648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4" name="CustomShape 58"/>
            <p:cNvSpPr/>
            <p:nvPr/>
          </p:nvSpPr>
          <p:spPr>
            <a:xfrm>
              <a:off x="1194120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5" name="CustomShape 59"/>
            <p:cNvSpPr/>
            <p:nvPr/>
          </p:nvSpPr>
          <p:spPr>
            <a:xfrm>
              <a:off x="1181412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6" name="CustomShape 60"/>
            <p:cNvSpPr/>
            <p:nvPr/>
          </p:nvSpPr>
          <p:spPr>
            <a:xfrm>
              <a:off x="1168884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7" name="CustomShape 61"/>
            <p:cNvSpPr/>
            <p:nvPr/>
          </p:nvSpPr>
          <p:spPr>
            <a:xfrm>
              <a:off x="1156320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8" name="CustomShape 62"/>
            <p:cNvSpPr/>
            <p:nvPr/>
          </p:nvSpPr>
          <p:spPr>
            <a:xfrm>
              <a:off x="1143792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9" name="CustomShape 63"/>
            <p:cNvSpPr/>
            <p:nvPr/>
          </p:nvSpPr>
          <p:spPr>
            <a:xfrm>
              <a:off x="1131228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0" name="CustomShape 64"/>
            <p:cNvSpPr/>
            <p:nvPr/>
          </p:nvSpPr>
          <p:spPr>
            <a:xfrm>
              <a:off x="1118700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1" name="CustomShape 65"/>
            <p:cNvSpPr/>
            <p:nvPr/>
          </p:nvSpPr>
          <p:spPr>
            <a:xfrm>
              <a:off x="1105992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2" name="CustomShape 66"/>
            <p:cNvSpPr/>
            <p:nvPr/>
          </p:nvSpPr>
          <p:spPr>
            <a:xfrm>
              <a:off x="1093464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3" name="CustomShape 67"/>
            <p:cNvSpPr/>
            <p:nvPr/>
          </p:nvSpPr>
          <p:spPr>
            <a:xfrm>
              <a:off x="1080936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4" name="CustomShape 68"/>
            <p:cNvSpPr/>
            <p:nvPr/>
          </p:nvSpPr>
          <p:spPr>
            <a:xfrm>
              <a:off x="1068372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5" name="CustomShape 69"/>
            <p:cNvSpPr/>
            <p:nvPr/>
          </p:nvSpPr>
          <p:spPr>
            <a:xfrm>
              <a:off x="1055844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6" name="CustomShape 70"/>
            <p:cNvSpPr/>
            <p:nvPr/>
          </p:nvSpPr>
          <p:spPr>
            <a:xfrm>
              <a:off x="1043316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7" name="CustomShape 71"/>
            <p:cNvSpPr/>
            <p:nvPr/>
          </p:nvSpPr>
          <p:spPr>
            <a:xfrm>
              <a:off x="1030608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8" name="CustomShape 72"/>
            <p:cNvSpPr/>
            <p:nvPr/>
          </p:nvSpPr>
          <p:spPr>
            <a:xfrm>
              <a:off x="1018044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9" name="CustomShape 73"/>
            <p:cNvSpPr/>
            <p:nvPr/>
          </p:nvSpPr>
          <p:spPr>
            <a:xfrm>
              <a:off x="1005516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0" name="CustomShape 74"/>
            <p:cNvSpPr/>
            <p:nvPr/>
          </p:nvSpPr>
          <p:spPr>
            <a:xfrm>
              <a:off x="992988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1" name="CustomShape 75"/>
            <p:cNvSpPr/>
            <p:nvPr/>
          </p:nvSpPr>
          <p:spPr>
            <a:xfrm>
              <a:off x="980424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2" name="CustomShape 76"/>
            <p:cNvSpPr/>
            <p:nvPr/>
          </p:nvSpPr>
          <p:spPr>
            <a:xfrm>
              <a:off x="967716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3" name="CustomShape 77"/>
            <p:cNvSpPr/>
            <p:nvPr/>
          </p:nvSpPr>
          <p:spPr>
            <a:xfrm>
              <a:off x="955188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4" name="CustomShape 78"/>
            <p:cNvSpPr/>
            <p:nvPr/>
          </p:nvSpPr>
          <p:spPr>
            <a:xfrm>
              <a:off x="942660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5" name="CustomShape 79"/>
            <p:cNvSpPr/>
            <p:nvPr/>
          </p:nvSpPr>
          <p:spPr>
            <a:xfrm>
              <a:off x="930096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6" name="CustomShape 80"/>
            <p:cNvSpPr/>
            <p:nvPr/>
          </p:nvSpPr>
          <p:spPr>
            <a:xfrm>
              <a:off x="917568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7" name="CustomShape 81"/>
            <p:cNvSpPr/>
            <p:nvPr/>
          </p:nvSpPr>
          <p:spPr>
            <a:xfrm>
              <a:off x="905040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8" name="CustomShape 82"/>
            <p:cNvSpPr/>
            <p:nvPr/>
          </p:nvSpPr>
          <p:spPr>
            <a:xfrm>
              <a:off x="892332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9" name="CustomShape 83"/>
            <p:cNvSpPr/>
            <p:nvPr/>
          </p:nvSpPr>
          <p:spPr>
            <a:xfrm>
              <a:off x="879804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0" name="CustomShape 84"/>
            <p:cNvSpPr/>
            <p:nvPr/>
          </p:nvSpPr>
          <p:spPr>
            <a:xfrm>
              <a:off x="867240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1" name="CustomShape 85"/>
            <p:cNvSpPr/>
            <p:nvPr/>
          </p:nvSpPr>
          <p:spPr>
            <a:xfrm>
              <a:off x="854712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2" name="CustomShape 86"/>
            <p:cNvSpPr/>
            <p:nvPr/>
          </p:nvSpPr>
          <p:spPr>
            <a:xfrm>
              <a:off x="842148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3" name="CustomShape 87"/>
            <p:cNvSpPr/>
            <p:nvPr/>
          </p:nvSpPr>
          <p:spPr>
            <a:xfrm>
              <a:off x="829620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4" name="CustomShape 88"/>
            <p:cNvSpPr/>
            <p:nvPr/>
          </p:nvSpPr>
          <p:spPr>
            <a:xfrm>
              <a:off x="816912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5" name="CustomShape 89"/>
            <p:cNvSpPr/>
            <p:nvPr/>
          </p:nvSpPr>
          <p:spPr>
            <a:xfrm>
              <a:off x="804384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6" name="CustomShape 90"/>
            <p:cNvSpPr/>
            <p:nvPr/>
          </p:nvSpPr>
          <p:spPr>
            <a:xfrm>
              <a:off x="791856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7" name="CustomShape 91"/>
            <p:cNvSpPr/>
            <p:nvPr/>
          </p:nvSpPr>
          <p:spPr>
            <a:xfrm>
              <a:off x="779292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8" name="CustomShape 92"/>
            <p:cNvSpPr/>
            <p:nvPr/>
          </p:nvSpPr>
          <p:spPr>
            <a:xfrm>
              <a:off x="766764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9" name="CustomShape 93"/>
            <p:cNvSpPr/>
            <p:nvPr/>
          </p:nvSpPr>
          <p:spPr>
            <a:xfrm>
              <a:off x="754200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0" name="CustomShape 94"/>
            <p:cNvSpPr/>
            <p:nvPr/>
          </p:nvSpPr>
          <p:spPr>
            <a:xfrm>
              <a:off x="741528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1" name="CustomShape 95"/>
            <p:cNvSpPr/>
            <p:nvPr/>
          </p:nvSpPr>
          <p:spPr>
            <a:xfrm>
              <a:off x="728964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2" name="CustomShape 96"/>
            <p:cNvSpPr/>
            <p:nvPr/>
          </p:nvSpPr>
          <p:spPr>
            <a:xfrm>
              <a:off x="716436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3" name="CustomShape 97"/>
            <p:cNvSpPr/>
            <p:nvPr/>
          </p:nvSpPr>
          <p:spPr>
            <a:xfrm>
              <a:off x="703908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4" name="CustomShape 98"/>
            <p:cNvSpPr/>
            <p:nvPr/>
          </p:nvSpPr>
          <p:spPr>
            <a:xfrm>
              <a:off x="691344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5" name="CustomShape 99"/>
            <p:cNvSpPr/>
            <p:nvPr/>
          </p:nvSpPr>
          <p:spPr>
            <a:xfrm>
              <a:off x="678636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6" name="CustomShape 100"/>
            <p:cNvSpPr/>
            <p:nvPr/>
          </p:nvSpPr>
          <p:spPr>
            <a:xfrm>
              <a:off x="666108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7" name="CustomShape 101"/>
            <p:cNvSpPr/>
            <p:nvPr/>
          </p:nvSpPr>
          <p:spPr>
            <a:xfrm>
              <a:off x="653580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8" name="CustomShape 102"/>
            <p:cNvSpPr/>
            <p:nvPr/>
          </p:nvSpPr>
          <p:spPr>
            <a:xfrm>
              <a:off x="641016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9" name="CustomShape 103"/>
            <p:cNvSpPr/>
            <p:nvPr/>
          </p:nvSpPr>
          <p:spPr>
            <a:xfrm>
              <a:off x="628488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0" name="CustomShape 104"/>
            <p:cNvSpPr/>
            <p:nvPr/>
          </p:nvSpPr>
          <p:spPr>
            <a:xfrm>
              <a:off x="615960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1" name="CustomShape 105"/>
            <p:cNvSpPr/>
            <p:nvPr/>
          </p:nvSpPr>
          <p:spPr>
            <a:xfrm>
              <a:off x="603252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2" name="CustomShape 106"/>
            <p:cNvSpPr/>
            <p:nvPr/>
          </p:nvSpPr>
          <p:spPr>
            <a:xfrm>
              <a:off x="590688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3" name="CustomShape 107"/>
            <p:cNvSpPr/>
            <p:nvPr/>
          </p:nvSpPr>
          <p:spPr>
            <a:xfrm>
              <a:off x="578160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4" name="CustomShape 108"/>
            <p:cNvSpPr/>
            <p:nvPr/>
          </p:nvSpPr>
          <p:spPr>
            <a:xfrm>
              <a:off x="565632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5" name="CustomShape 109"/>
            <p:cNvSpPr/>
            <p:nvPr/>
          </p:nvSpPr>
          <p:spPr>
            <a:xfrm>
              <a:off x="553068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6" name="CustomShape 110"/>
            <p:cNvSpPr/>
            <p:nvPr/>
          </p:nvSpPr>
          <p:spPr>
            <a:xfrm>
              <a:off x="540540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7" name="CustomShape 111"/>
            <p:cNvSpPr/>
            <p:nvPr/>
          </p:nvSpPr>
          <p:spPr>
            <a:xfrm>
              <a:off x="527832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8" name="CustomShape 112"/>
            <p:cNvSpPr/>
            <p:nvPr/>
          </p:nvSpPr>
          <p:spPr>
            <a:xfrm>
              <a:off x="515304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9" name="CustomShape 113"/>
            <p:cNvSpPr/>
            <p:nvPr/>
          </p:nvSpPr>
          <p:spPr>
            <a:xfrm>
              <a:off x="502776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0" name="CustomShape 114"/>
            <p:cNvSpPr/>
            <p:nvPr/>
          </p:nvSpPr>
          <p:spPr>
            <a:xfrm>
              <a:off x="490212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1" name="CustomShape 115"/>
            <p:cNvSpPr/>
            <p:nvPr/>
          </p:nvSpPr>
          <p:spPr>
            <a:xfrm>
              <a:off x="477684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2" name="CustomShape 116"/>
            <p:cNvSpPr/>
            <p:nvPr/>
          </p:nvSpPr>
          <p:spPr>
            <a:xfrm>
              <a:off x="464976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3" name="CustomShape 117"/>
            <p:cNvSpPr/>
            <p:nvPr/>
          </p:nvSpPr>
          <p:spPr>
            <a:xfrm>
              <a:off x="452448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4" name="CustomShape 118"/>
            <p:cNvSpPr/>
            <p:nvPr/>
          </p:nvSpPr>
          <p:spPr>
            <a:xfrm>
              <a:off x="439884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5" name="CustomShape 119"/>
            <p:cNvSpPr/>
            <p:nvPr/>
          </p:nvSpPr>
          <p:spPr>
            <a:xfrm>
              <a:off x="427356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6" name="CustomShape 120"/>
            <p:cNvSpPr/>
            <p:nvPr/>
          </p:nvSpPr>
          <p:spPr>
            <a:xfrm>
              <a:off x="414828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7" name="CustomShape 121"/>
            <p:cNvSpPr/>
            <p:nvPr/>
          </p:nvSpPr>
          <p:spPr>
            <a:xfrm>
              <a:off x="402264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8" name="CustomShape 122"/>
            <p:cNvSpPr/>
            <p:nvPr/>
          </p:nvSpPr>
          <p:spPr>
            <a:xfrm>
              <a:off x="389556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9" name="CustomShape 123"/>
            <p:cNvSpPr/>
            <p:nvPr/>
          </p:nvSpPr>
          <p:spPr>
            <a:xfrm>
              <a:off x="377028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0" name="CustomShape 124"/>
            <p:cNvSpPr/>
            <p:nvPr/>
          </p:nvSpPr>
          <p:spPr>
            <a:xfrm>
              <a:off x="364500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1" name="CustomShape 125"/>
            <p:cNvSpPr/>
            <p:nvPr/>
          </p:nvSpPr>
          <p:spPr>
            <a:xfrm>
              <a:off x="351936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2" name="CustomShape 126"/>
            <p:cNvSpPr/>
            <p:nvPr/>
          </p:nvSpPr>
          <p:spPr>
            <a:xfrm>
              <a:off x="339408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3" name="CustomShape 127"/>
            <p:cNvSpPr/>
            <p:nvPr/>
          </p:nvSpPr>
          <p:spPr>
            <a:xfrm>
              <a:off x="326844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4" name="CustomShape 128"/>
            <p:cNvSpPr/>
            <p:nvPr/>
          </p:nvSpPr>
          <p:spPr>
            <a:xfrm>
              <a:off x="314172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5" name="CustomShape 129"/>
            <p:cNvSpPr/>
            <p:nvPr/>
          </p:nvSpPr>
          <p:spPr>
            <a:xfrm>
              <a:off x="301608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6" name="CustomShape 130"/>
            <p:cNvSpPr/>
            <p:nvPr/>
          </p:nvSpPr>
          <p:spPr>
            <a:xfrm>
              <a:off x="289080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7" name="CustomShape 131"/>
            <p:cNvSpPr/>
            <p:nvPr/>
          </p:nvSpPr>
          <p:spPr>
            <a:xfrm>
              <a:off x="276552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8" name="CustomShape 132"/>
            <p:cNvSpPr/>
            <p:nvPr/>
          </p:nvSpPr>
          <p:spPr>
            <a:xfrm>
              <a:off x="263988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9" name="CustomShape 133"/>
            <p:cNvSpPr/>
            <p:nvPr/>
          </p:nvSpPr>
          <p:spPr>
            <a:xfrm>
              <a:off x="251460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0" name="CustomShape 134"/>
            <p:cNvSpPr/>
            <p:nvPr/>
          </p:nvSpPr>
          <p:spPr>
            <a:xfrm>
              <a:off x="238752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1" name="CustomShape 135"/>
            <p:cNvSpPr/>
            <p:nvPr/>
          </p:nvSpPr>
          <p:spPr>
            <a:xfrm>
              <a:off x="226224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2" name="CustomShape 136"/>
            <p:cNvSpPr/>
            <p:nvPr/>
          </p:nvSpPr>
          <p:spPr>
            <a:xfrm>
              <a:off x="213660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3" name="CustomShape 137"/>
            <p:cNvSpPr/>
            <p:nvPr/>
          </p:nvSpPr>
          <p:spPr>
            <a:xfrm>
              <a:off x="201132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4" name="CustomShape 138"/>
            <p:cNvSpPr/>
            <p:nvPr/>
          </p:nvSpPr>
          <p:spPr>
            <a:xfrm>
              <a:off x="188604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5" name="CustomShape 139"/>
            <p:cNvSpPr/>
            <p:nvPr/>
          </p:nvSpPr>
          <p:spPr>
            <a:xfrm>
              <a:off x="175896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6" name="CustomShape 140"/>
            <p:cNvSpPr/>
            <p:nvPr/>
          </p:nvSpPr>
          <p:spPr>
            <a:xfrm>
              <a:off x="163368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7" name="CustomShape 141"/>
            <p:cNvSpPr/>
            <p:nvPr/>
          </p:nvSpPr>
          <p:spPr>
            <a:xfrm>
              <a:off x="150804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8" name="CustomShape 142"/>
            <p:cNvSpPr/>
            <p:nvPr/>
          </p:nvSpPr>
          <p:spPr>
            <a:xfrm>
              <a:off x="138276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9" name="CustomShape 143"/>
            <p:cNvSpPr/>
            <p:nvPr/>
          </p:nvSpPr>
          <p:spPr>
            <a:xfrm>
              <a:off x="125712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0" name="CustomShape 144"/>
            <p:cNvSpPr/>
            <p:nvPr/>
          </p:nvSpPr>
          <p:spPr>
            <a:xfrm>
              <a:off x="113184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1" name="CustomShape 145"/>
            <p:cNvSpPr/>
            <p:nvPr/>
          </p:nvSpPr>
          <p:spPr>
            <a:xfrm>
              <a:off x="100476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2" name="CustomShape 146"/>
            <p:cNvSpPr/>
            <p:nvPr/>
          </p:nvSpPr>
          <p:spPr>
            <a:xfrm>
              <a:off x="87948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3" name="CustomShape 147"/>
            <p:cNvSpPr/>
            <p:nvPr/>
          </p:nvSpPr>
          <p:spPr>
            <a:xfrm>
              <a:off x="75420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4" name="CustomShape 148"/>
            <p:cNvSpPr/>
            <p:nvPr/>
          </p:nvSpPr>
          <p:spPr>
            <a:xfrm>
              <a:off x="62856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5" name="CustomShape 149"/>
            <p:cNvSpPr/>
            <p:nvPr/>
          </p:nvSpPr>
          <p:spPr>
            <a:xfrm>
              <a:off x="50328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6" name="CustomShape 150"/>
            <p:cNvSpPr/>
            <p:nvPr/>
          </p:nvSpPr>
          <p:spPr>
            <a:xfrm>
              <a:off x="37764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7" name="CustomShape 151"/>
            <p:cNvSpPr/>
            <p:nvPr/>
          </p:nvSpPr>
          <p:spPr>
            <a:xfrm>
              <a:off x="25092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8" name="CustomShape 152"/>
            <p:cNvSpPr/>
            <p:nvPr/>
          </p:nvSpPr>
          <p:spPr>
            <a:xfrm>
              <a:off x="12528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239" name="CustomShape 153"/>
          <p:cNvSpPr/>
          <p:nvPr/>
        </p:nvSpPr>
        <p:spPr>
          <a:xfrm>
            <a:off x="9737280" y="-392400"/>
            <a:ext cx="600120" cy="744120"/>
          </a:xfrm>
          <a:custGeom>
            <a:avLst/>
            <a:gdLst/>
            <a:ahLst/>
            <a:cxnLst/>
            <a:rect l="l" t="t" r="r" b="b"/>
            <a:pathLst>
              <a:path w="15884" h="19698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0" name="CustomShape 154"/>
          <p:cNvSpPr/>
          <p:nvPr/>
        </p:nvSpPr>
        <p:spPr>
          <a:xfrm>
            <a:off x="-47160" y="4489200"/>
            <a:ext cx="590400" cy="672120"/>
          </a:xfrm>
          <a:custGeom>
            <a:avLst/>
            <a:gdLst/>
            <a:ahLst/>
            <a:cxnLst/>
            <a:rect l="l" t="t" r="r" b="b"/>
            <a:pathLst>
              <a:path w="15627" h="17792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1" name="CustomShape 155"/>
          <p:cNvSpPr/>
          <p:nvPr/>
        </p:nvSpPr>
        <p:spPr>
          <a:xfrm>
            <a:off x="11757240" y="4586040"/>
            <a:ext cx="551520" cy="676440"/>
          </a:xfrm>
          <a:custGeom>
            <a:avLst/>
            <a:gdLst/>
            <a:ahLst/>
            <a:cxnLst/>
            <a:rect l="l" t="t" r="r" b="b"/>
            <a:pathLst>
              <a:path w="14601" h="17901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2" name="CustomShape 156"/>
          <p:cNvSpPr/>
          <p:nvPr/>
        </p:nvSpPr>
        <p:spPr>
          <a:xfrm>
            <a:off x="11657160" y="5555520"/>
            <a:ext cx="659520" cy="452880"/>
          </a:xfrm>
          <a:custGeom>
            <a:avLst/>
            <a:gdLst/>
            <a:ahLst/>
            <a:cxnLst/>
            <a:rect l="l" t="t" r="r" b="b"/>
            <a:pathLst>
              <a:path w="17461" h="11995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3" name="CustomShape 157"/>
          <p:cNvSpPr/>
          <p:nvPr/>
        </p:nvSpPr>
        <p:spPr>
          <a:xfrm>
            <a:off x="11148120" y="6009120"/>
            <a:ext cx="496080" cy="512640"/>
          </a:xfrm>
          <a:custGeom>
            <a:avLst/>
            <a:gdLst/>
            <a:ahLst/>
            <a:cxnLst/>
            <a:rect l="l" t="t" r="r" b="b"/>
            <a:pathLst>
              <a:path w="13133" h="13573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4" name="CustomShape 158"/>
          <p:cNvSpPr/>
          <p:nvPr/>
        </p:nvSpPr>
        <p:spPr>
          <a:xfrm>
            <a:off x="-102600" y="1983960"/>
            <a:ext cx="452160" cy="533520"/>
          </a:xfrm>
          <a:custGeom>
            <a:avLst/>
            <a:gdLst/>
            <a:ahLst/>
            <a:cxnLst/>
            <a:rect l="l" t="t" r="r" b="b"/>
            <a:pathLst>
              <a:path w="9391" h="11079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5" name="CustomShape 159"/>
          <p:cNvSpPr/>
          <p:nvPr/>
        </p:nvSpPr>
        <p:spPr>
          <a:xfrm>
            <a:off x="10736640" y="6433560"/>
            <a:ext cx="785880" cy="551520"/>
          </a:xfrm>
          <a:custGeom>
            <a:avLst/>
            <a:gdLst/>
            <a:ahLst/>
            <a:cxnLst/>
            <a:rect l="l" t="t" r="r" b="b"/>
            <a:pathLst>
              <a:path w="20800" h="1460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6" name="CustomShape 160"/>
          <p:cNvSpPr/>
          <p:nvPr/>
        </p:nvSpPr>
        <p:spPr>
          <a:xfrm>
            <a:off x="10736640" y="5509800"/>
            <a:ext cx="516600" cy="544680"/>
          </a:xfrm>
          <a:custGeom>
            <a:avLst/>
            <a:gdLst/>
            <a:ahLst/>
            <a:cxnLst/>
            <a:rect l="l" t="t" r="r" b="b"/>
            <a:pathLst>
              <a:path w="13683" h="14417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7" name="CustomShape 161"/>
          <p:cNvSpPr/>
          <p:nvPr/>
        </p:nvSpPr>
        <p:spPr>
          <a:xfrm>
            <a:off x="9907920" y="6497640"/>
            <a:ext cx="396000" cy="280800"/>
          </a:xfrm>
          <a:custGeom>
            <a:avLst/>
            <a:gdLst/>
            <a:ahLst/>
            <a:cxnLst/>
            <a:rect l="l" t="t" r="r" b="b"/>
            <a:pathLst>
              <a:path w="10492" h="7447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8" name="CustomShape 162"/>
          <p:cNvSpPr/>
          <p:nvPr/>
        </p:nvSpPr>
        <p:spPr>
          <a:xfrm>
            <a:off x="11666160" y="6600240"/>
            <a:ext cx="383760" cy="244800"/>
          </a:xfrm>
          <a:custGeom>
            <a:avLst/>
            <a:gdLst/>
            <a:ahLst/>
            <a:cxnLst/>
            <a:rect l="l" t="t" r="r" b="b"/>
            <a:pathLst>
              <a:path w="10162" h="6494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9" name="CustomShape 163"/>
          <p:cNvSpPr/>
          <p:nvPr/>
        </p:nvSpPr>
        <p:spPr>
          <a:xfrm>
            <a:off x="11363400" y="5333760"/>
            <a:ext cx="408600" cy="512640"/>
          </a:xfrm>
          <a:custGeom>
            <a:avLst/>
            <a:gdLst/>
            <a:ahLst/>
            <a:cxnLst/>
            <a:rect l="l" t="t" r="r" b="b"/>
            <a:pathLst>
              <a:path w="10822" h="13574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0" name="CustomShape 164"/>
          <p:cNvSpPr/>
          <p:nvPr/>
        </p:nvSpPr>
        <p:spPr>
          <a:xfrm>
            <a:off x="11772360" y="6111720"/>
            <a:ext cx="520920" cy="384840"/>
          </a:xfrm>
          <a:custGeom>
            <a:avLst/>
            <a:gdLst/>
            <a:ahLst/>
            <a:cxnLst/>
            <a:rect l="l" t="t" r="r" b="b"/>
            <a:pathLst>
              <a:path w="13793" h="10199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1" name="CustomShape 165"/>
          <p:cNvSpPr/>
          <p:nvPr/>
        </p:nvSpPr>
        <p:spPr>
          <a:xfrm>
            <a:off x="11952000" y="1784880"/>
            <a:ext cx="239400" cy="497160"/>
          </a:xfrm>
          <a:custGeom>
            <a:avLst/>
            <a:gdLst/>
            <a:ahLst/>
            <a:cxnLst/>
            <a:rect l="l" t="t" r="r" b="b"/>
            <a:pathLst>
              <a:path w="6347" h="13169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2" name="CustomShape 166"/>
          <p:cNvSpPr/>
          <p:nvPr/>
        </p:nvSpPr>
        <p:spPr>
          <a:xfrm rot="19174200">
            <a:off x="9479520" y="6502680"/>
            <a:ext cx="372600" cy="476640"/>
          </a:xfrm>
          <a:custGeom>
            <a:avLst/>
            <a:gdLst/>
            <a:ahLst/>
            <a:cxnLst/>
            <a:rect l="l" t="t" r="r" b="b"/>
            <a:pathLst>
              <a:path w="9868" h="1262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3" name="CustomShape 167"/>
          <p:cNvSpPr/>
          <p:nvPr/>
        </p:nvSpPr>
        <p:spPr>
          <a:xfrm>
            <a:off x="10212840" y="5826960"/>
            <a:ext cx="502920" cy="568080"/>
          </a:xfrm>
          <a:custGeom>
            <a:avLst/>
            <a:gdLst/>
            <a:ahLst/>
            <a:cxnLst/>
            <a:rect l="l" t="t" r="r" b="b"/>
            <a:pathLst>
              <a:path w="13316" h="15041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4" name="CustomShape 168"/>
          <p:cNvSpPr/>
          <p:nvPr/>
        </p:nvSpPr>
        <p:spPr>
          <a:xfrm>
            <a:off x="11730240" y="4105080"/>
            <a:ext cx="514080" cy="343440"/>
          </a:xfrm>
          <a:custGeom>
            <a:avLst/>
            <a:gdLst/>
            <a:ahLst/>
            <a:cxnLst/>
            <a:rect l="l" t="t" r="r" b="b"/>
            <a:pathLst>
              <a:path w="13610" h="9098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5" name="CustomShape 169"/>
          <p:cNvSpPr/>
          <p:nvPr/>
        </p:nvSpPr>
        <p:spPr>
          <a:xfrm>
            <a:off x="10376640" y="6513480"/>
            <a:ext cx="232560" cy="249120"/>
          </a:xfrm>
          <a:custGeom>
            <a:avLst/>
            <a:gdLst/>
            <a:ahLst/>
            <a:cxnLst/>
            <a:rect l="l" t="t" r="r" b="b"/>
            <a:pathLst>
              <a:path w="6164" h="6604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6" name="CustomShape 170"/>
          <p:cNvSpPr/>
          <p:nvPr/>
        </p:nvSpPr>
        <p:spPr>
          <a:xfrm>
            <a:off x="462600" y="811440"/>
            <a:ext cx="279720" cy="611280"/>
          </a:xfrm>
          <a:custGeom>
            <a:avLst/>
            <a:gdLst/>
            <a:ahLst/>
            <a:cxnLst/>
            <a:rect l="l" t="t" r="r" b="b"/>
            <a:pathLst>
              <a:path w="7411" h="16178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7" name="CustomShape 171"/>
          <p:cNvSpPr/>
          <p:nvPr/>
        </p:nvSpPr>
        <p:spPr>
          <a:xfrm>
            <a:off x="860040" y="474480"/>
            <a:ext cx="551520" cy="676440"/>
          </a:xfrm>
          <a:custGeom>
            <a:avLst/>
            <a:gdLst/>
            <a:ahLst/>
            <a:cxnLst/>
            <a:rect l="l" t="t" r="r" b="b"/>
            <a:pathLst>
              <a:path w="14601" h="17901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8" name="CustomShape 172"/>
          <p:cNvSpPr/>
          <p:nvPr/>
        </p:nvSpPr>
        <p:spPr>
          <a:xfrm>
            <a:off x="11091600" y="-39600"/>
            <a:ext cx="608400" cy="566640"/>
          </a:xfrm>
          <a:custGeom>
            <a:avLst/>
            <a:gdLst/>
            <a:ahLst/>
            <a:cxnLst/>
            <a:rect l="l" t="t" r="r" b="b"/>
            <a:pathLst>
              <a:path w="16105" h="15004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9" name="CustomShape 173"/>
          <p:cNvSpPr/>
          <p:nvPr/>
        </p:nvSpPr>
        <p:spPr>
          <a:xfrm>
            <a:off x="0" y="1351080"/>
            <a:ext cx="496080" cy="512640"/>
          </a:xfrm>
          <a:custGeom>
            <a:avLst/>
            <a:gdLst/>
            <a:ahLst/>
            <a:cxnLst/>
            <a:rect l="l" t="t" r="r" b="b"/>
            <a:pathLst>
              <a:path w="13133" h="13573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0" name="CustomShape 174"/>
          <p:cNvSpPr/>
          <p:nvPr/>
        </p:nvSpPr>
        <p:spPr>
          <a:xfrm>
            <a:off x="11599200" y="238680"/>
            <a:ext cx="694440" cy="717840"/>
          </a:xfrm>
          <a:custGeom>
            <a:avLst/>
            <a:gdLst/>
            <a:ahLst/>
            <a:cxnLst/>
            <a:rect l="l" t="t" r="r" b="b"/>
            <a:pathLst>
              <a:path w="18378" h="19002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1" name="CustomShape 175"/>
          <p:cNvSpPr/>
          <p:nvPr/>
        </p:nvSpPr>
        <p:spPr>
          <a:xfrm>
            <a:off x="933840" y="6076800"/>
            <a:ext cx="672120" cy="533520"/>
          </a:xfrm>
          <a:custGeom>
            <a:avLst/>
            <a:gdLst/>
            <a:ahLst/>
            <a:cxnLst/>
            <a:rect l="l" t="t" r="r" b="b"/>
            <a:pathLst>
              <a:path w="17792" h="14124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2" name="CustomShape 176"/>
          <p:cNvSpPr/>
          <p:nvPr/>
        </p:nvSpPr>
        <p:spPr>
          <a:xfrm>
            <a:off x="345240" y="-114840"/>
            <a:ext cx="626400" cy="588960"/>
          </a:xfrm>
          <a:custGeom>
            <a:avLst/>
            <a:gdLst/>
            <a:ahLst/>
            <a:cxnLst/>
            <a:rect l="l" t="t" r="r" b="b"/>
            <a:pathLst>
              <a:path w="16581" h="1559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3" name="CustomShape 177"/>
          <p:cNvSpPr/>
          <p:nvPr/>
        </p:nvSpPr>
        <p:spPr>
          <a:xfrm>
            <a:off x="-46800" y="5434200"/>
            <a:ext cx="452160" cy="533520"/>
          </a:xfrm>
          <a:custGeom>
            <a:avLst/>
            <a:gdLst/>
            <a:ahLst/>
            <a:cxnLst/>
            <a:rect l="l" t="t" r="r" b="b"/>
            <a:pathLst>
              <a:path w="9391" h="11079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4" name="CustomShape 178"/>
          <p:cNvSpPr/>
          <p:nvPr/>
        </p:nvSpPr>
        <p:spPr>
          <a:xfrm>
            <a:off x="961560" y="6663960"/>
            <a:ext cx="616680" cy="236520"/>
          </a:xfrm>
          <a:custGeom>
            <a:avLst/>
            <a:gdLst/>
            <a:ahLst/>
            <a:cxnLst/>
            <a:rect l="l" t="t" r="r" b="b"/>
            <a:pathLst>
              <a:path w="16325" h="6274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5" name="CustomShape 179"/>
          <p:cNvSpPr/>
          <p:nvPr/>
        </p:nvSpPr>
        <p:spPr>
          <a:xfrm>
            <a:off x="-324000" y="72360"/>
            <a:ext cx="785880" cy="551520"/>
          </a:xfrm>
          <a:custGeom>
            <a:avLst/>
            <a:gdLst/>
            <a:ahLst/>
            <a:cxnLst/>
            <a:rect l="l" t="t" r="r" b="b"/>
            <a:pathLst>
              <a:path w="20800" h="1460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6" name="CustomShape 180"/>
          <p:cNvSpPr/>
          <p:nvPr/>
        </p:nvSpPr>
        <p:spPr>
          <a:xfrm>
            <a:off x="10456200" y="-134640"/>
            <a:ext cx="516600" cy="544680"/>
          </a:xfrm>
          <a:custGeom>
            <a:avLst/>
            <a:gdLst/>
            <a:ahLst/>
            <a:cxnLst/>
            <a:rect l="l" t="t" r="r" b="b"/>
            <a:pathLst>
              <a:path w="13683" h="14417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7" name="CustomShape 181"/>
          <p:cNvSpPr/>
          <p:nvPr/>
        </p:nvSpPr>
        <p:spPr>
          <a:xfrm>
            <a:off x="-51480" y="772200"/>
            <a:ext cx="396000" cy="280800"/>
          </a:xfrm>
          <a:custGeom>
            <a:avLst/>
            <a:gdLst/>
            <a:ahLst/>
            <a:cxnLst/>
            <a:rect l="l" t="t" r="r" b="b"/>
            <a:pathLst>
              <a:path w="10492" h="7447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8" name="CustomShape 182"/>
          <p:cNvSpPr/>
          <p:nvPr/>
        </p:nvSpPr>
        <p:spPr>
          <a:xfrm>
            <a:off x="1871640" y="15480"/>
            <a:ext cx="383760" cy="244800"/>
          </a:xfrm>
          <a:custGeom>
            <a:avLst/>
            <a:gdLst/>
            <a:ahLst/>
            <a:cxnLst/>
            <a:rect l="l" t="t" r="r" b="b"/>
            <a:pathLst>
              <a:path w="10162" h="6494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9" name="CustomShape 183"/>
          <p:cNvSpPr/>
          <p:nvPr/>
        </p:nvSpPr>
        <p:spPr>
          <a:xfrm>
            <a:off x="1274760" y="-76320"/>
            <a:ext cx="430920" cy="428040"/>
          </a:xfrm>
          <a:custGeom>
            <a:avLst/>
            <a:gdLst/>
            <a:ahLst/>
            <a:cxnLst/>
            <a:rect l="l" t="t" r="r" b="b"/>
            <a:pathLst>
              <a:path w="11409" h="11336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0" name="CustomShape 184"/>
          <p:cNvSpPr/>
          <p:nvPr/>
        </p:nvSpPr>
        <p:spPr>
          <a:xfrm>
            <a:off x="1777680" y="6238080"/>
            <a:ext cx="408600" cy="512640"/>
          </a:xfrm>
          <a:custGeom>
            <a:avLst/>
            <a:gdLst/>
            <a:ahLst/>
            <a:cxnLst/>
            <a:rect l="l" t="t" r="r" b="b"/>
            <a:pathLst>
              <a:path w="10822" h="13574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1" name="CustomShape 185"/>
          <p:cNvSpPr/>
          <p:nvPr/>
        </p:nvSpPr>
        <p:spPr>
          <a:xfrm>
            <a:off x="122040" y="6070680"/>
            <a:ext cx="554400" cy="545760"/>
          </a:xfrm>
          <a:custGeom>
            <a:avLst/>
            <a:gdLst/>
            <a:ahLst/>
            <a:cxnLst/>
            <a:rect l="l" t="t" r="r" b="b"/>
            <a:pathLst>
              <a:path w="14674" h="14454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2" name="CustomShape 186"/>
          <p:cNvSpPr/>
          <p:nvPr/>
        </p:nvSpPr>
        <p:spPr>
          <a:xfrm>
            <a:off x="2034360" y="6548400"/>
            <a:ext cx="520920" cy="384840"/>
          </a:xfrm>
          <a:custGeom>
            <a:avLst/>
            <a:gdLst/>
            <a:ahLst/>
            <a:cxnLst/>
            <a:rect l="l" t="t" r="r" b="b"/>
            <a:pathLst>
              <a:path w="13793" h="10199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3" name="CustomShape 187"/>
          <p:cNvSpPr/>
          <p:nvPr/>
        </p:nvSpPr>
        <p:spPr>
          <a:xfrm>
            <a:off x="3600" y="6533640"/>
            <a:ext cx="239400" cy="497160"/>
          </a:xfrm>
          <a:custGeom>
            <a:avLst/>
            <a:gdLst/>
            <a:ahLst/>
            <a:cxnLst/>
            <a:rect l="l" t="t" r="r" b="b"/>
            <a:pathLst>
              <a:path w="6347" h="13169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4" name="CustomShape 188"/>
          <p:cNvSpPr/>
          <p:nvPr/>
        </p:nvSpPr>
        <p:spPr>
          <a:xfrm rot="1920600">
            <a:off x="10967400" y="833400"/>
            <a:ext cx="668160" cy="566640"/>
          </a:xfrm>
          <a:custGeom>
            <a:avLst/>
            <a:gdLst/>
            <a:ahLst/>
            <a:cxnLst/>
            <a:rect l="l" t="t" r="r" b="b"/>
            <a:pathLst>
              <a:path w="17681" h="15004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5" name="CustomShape 189"/>
          <p:cNvSpPr/>
          <p:nvPr/>
        </p:nvSpPr>
        <p:spPr>
          <a:xfrm>
            <a:off x="462600" y="5418720"/>
            <a:ext cx="639000" cy="451440"/>
          </a:xfrm>
          <a:custGeom>
            <a:avLst/>
            <a:gdLst/>
            <a:ahLst/>
            <a:cxnLst/>
            <a:rect l="l" t="t" r="r" b="b"/>
            <a:pathLst>
              <a:path w="16911" h="11959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6" name="CustomShape 190"/>
          <p:cNvSpPr/>
          <p:nvPr/>
        </p:nvSpPr>
        <p:spPr>
          <a:xfrm rot="16200000">
            <a:off x="10661400" y="423000"/>
            <a:ext cx="372600" cy="476640"/>
          </a:xfrm>
          <a:custGeom>
            <a:avLst/>
            <a:gdLst/>
            <a:ahLst/>
            <a:cxnLst/>
            <a:rect l="l" t="t" r="r" b="b"/>
            <a:pathLst>
              <a:path w="9868" h="1262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7" name="CustomShape 191"/>
          <p:cNvSpPr/>
          <p:nvPr/>
        </p:nvSpPr>
        <p:spPr>
          <a:xfrm>
            <a:off x="11735640" y="1053720"/>
            <a:ext cx="502920" cy="568080"/>
          </a:xfrm>
          <a:custGeom>
            <a:avLst/>
            <a:gdLst/>
            <a:ahLst/>
            <a:cxnLst/>
            <a:rect l="l" t="t" r="r" b="b"/>
            <a:pathLst>
              <a:path w="13316" h="15041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8" name="CustomShape 192"/>
          <p:cNvSpPr/>
          <p:nvPr/>
        </p:nvSpPr>
        <p:spPr>
          <a:xfrm>
            <a:off x="345240" y="6610680"/>
            <a:ext cx="514080" cy="343440"/>
          </a:xfrm>
          <a:custGeom>
            <a:avLst/>
            <a:gdLst/>
            <a:ahLst/>
            <a:cxnLst/>
            <a:rect l="l" t="t" r="r" b="b"/>
            <a:pathLst>
              <a:path w="13610" h="9098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9" name="CustomShape 193"/>
          <p:cNvSpPr/>
          <p:nvPr/>
        </p:nvSpPr>
        <p:spPr>
          <a:xfrm>
            <a:off x="11599200" y="1535040"/>
            <a:ext cx="232560" cy="249120"/>
          </a:xfrm>
          <a:custGeom>
            <a:avLst/>
            <a:gdLst/>
            <a:ahLst/>
            <a:cxnLst/>
            <a:rect l="l" t="t" r="r" b="b"/>
            <a:pathLst>
              <a:path w="6164" h="6604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0" name="PlaceHolder 19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pt-BR" sz="4400" b="0" strike="noStrike" spc="-1">
                <a:latin typeface="Arial"/>
              </a:rPr>
              <a:t>Clique para editar o formato do texto do título</a:t>
            </a:r>
          </a:p>
        </p:txBody>
      </p:sp>
      <p:sp>
        <p:nvSpPr>
          <p:cNvPr id="281" name="PlaceHolder 19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latin typeface="Arial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latin typeface="Arial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latin typeface="Arial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8" name="Google Shape;6;p1" descr="Picture 7"/>
          <p:cNvPicPr/>
          <p:nvPr/>
        </p:nvPicPr>
        <p:blipFill>
          <a:blip r:embed="rId14"/>
          <a:stretch/>
        </p:blipFill>
        <p:spPr>
          <a:xfrm>
            <a:off x="10154880" y="6358680"/>
            <a:ext cx="1591200" cy="333000"/>
          </a:xfrm>
          <a:prstGeom prst="rect">
            <a:avLst/>
          </a:prstGeom>
          <a:ln>
            <a:noFill/>
          </a:ln>
        </p:spPr>
      </p:pic>
      <p:pic>
        <p:nvPicPr>
          <p:cNvPr id="319" name="Google Shape;7;p1" descr="Picture 8"/>
          <p:cNvPicPr/>
          <p:nvPr/>
        </p:nvPicPr>
        <p:blipFill>
          <a:blip r:embed="rId15"/>
          <a:stretch/>
        </p:blipFill>
        <p:spPr>
          <a:xfrm>
            <a:off x="0" y="353880"/>
            <a:ext cx="12191400" cy="6519960"/>
          </a:xfrm>
          <a:prstGeom prst="rect">
            <a:avLst/>
          </a:prstGeom>
          <a:ln>
            <a:noFill/>
          </a:ln>
        </p:spPr>
      </p:pic>
      <p:sp>
        <p:nvSpPr>
          <p:cNvPr id="320" name="CustomShape 1" hidden="1"/>
          <p:cNvSpPr/>
          <p:nvPr/>
        </p:nvSpPr>
        <p:spPr>
          <a:xfrm>
            <a:off x="262800" y="377640"/>
            <a:ext cx="6210720" cy="2021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pt-BR" sz="6600" b="1" strike="noStrike" spc="-1">
                <a:solidFill>
                  <a:srgbClr val="D7DD3B"/>
                </a:solidFill>
                <a:latin typeface="Tahoma"/>
                <a:ea typeface="Tahoma"/>
              </a:rPr>
              <a:t>presentation TITLE</a:t>
            </a:r>
            <a:endParaRPr lang="pt-BR" sz="6600" b="0" strike="noStrike" spc="-1">
              <a:latin typeface="Arial"/>
            </a:endParaRPr>
          </a:p>
        </p:txBody>
      </p:sp>
      <p:pic>
        <p:nvPicPr>
          <p:cNvPr id="321" name="Google Shape;176;p29" descr="Picture 7"/>
          <p:cNvPicPr/>
          <p:nvPr/>
        </p:nvPicPr>
        <p:blipFill>
          <a:blip r:embed="rId14"/>
          <a:stretch/>
        </p:blipFill>
        <p:spPr>
          <a:xfrm>
            <a:off x="10154880" y="6358680"/>
            <a:ext cx="1591200" cy="333000"/>
          </a:xfrm>
          <a:prstGeom prst="rect">
            <a:avLst/>
          </a:prstGeom>
          <a:ln>
            <a:noFill/>
          </a:ln>
        </p:spPr>
      </p:pic>
      <p:pic>
        <p:nvPicPr>
          <p:cNvPr id="322" name="Google Shape;177;p29" descr="Picture 8"/>
          <p:cNvPicPr/>
          <p:nvPr/>
        </p:nvPicPr>
        <p:blipFill>
          <a:blip r:embed="rId16"/>
          <a:stretch/>
        </p:blipFill>
        <p:spPr>
          <a:xfrm>
            <a:off x="0" y="0"/>
            <a:ext cx="12191400" cy="6857280"/>
          </a:xfrm>
          <a:prstGeom prst="rect">
            <a:avLst/>
          </a:prstGeom>
          <a:ln>
            <a:noFill/>
          </a:ln>
        </p:spPr>
      </p:pic>
      <p:pic>
        <p:nvPicPr>
          <p:cNvPr id="323" name="Google Shape;180;p29" descr="Picture 9"/>
          <p:cNvPicPr/>
          <p:nvPr/>
        </p:nvPicPr>
        <p:blipFill>
          <a:blip r:embed="rId17"/>
          <a:stretch/>
        </p:blipFill>
        <p:spPr>
          <a:xfrm>
            <a:off x="10149480" y="6356520"/>
            <a:ext cx="1596600" cy="337320"/>
          </a:xfrm>
          <a:prstGeom prst="rect">
            <a:avLst/>
          </a:prstGeom>
          <a:ln>
            <a:noFill/>
          </a:ln>
        </p:spPr>
      </p:pic>
      <p:pic>
        <p:nvPicPr>
          <p:cNvPr id="324" name="Google Shape;181;p29" descr="Picture 4"/>
          <p:cNvPicPr/>
          <p:nvPr/>
        </p:nvPicPr>
        <p:blipFill>
          <a:blip r:embed="rId18"/>
          <a:stretch/>
        </p:blipFill>
        <p:spPr>
          <a:xfrm>
            <a:off x="0" y="3784320"/>
            <a:ext cx="4493160" cy="3055320"/>
          </a:xfrm>
          <a:prstGeom prst="rect">
            <a:avLst/>
          </a:prstGeom>
          <a:ln>
            <a:noFill/>
          </a:ln>
        </p:spPr>
      </p:pic>
      <p:sp>
        <p:nvSpPr>
          <p:cNvPr id="325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pt-BR" sz="4400" b="0" strike="noStrike" spc="-1">
                <a:latin typeface="Arial"/>
              </a:rPr>
              <a:t>Clique para editar o formato do texto do título</a:t>
            </a:r>
          </a:p>
        </p:txBody>
      </p:sp>
      <p:sp>
        <p:nvSpPr>
          <p:cNvPr id="326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latin typeface="Arial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latin typeface="Arial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latin typeface="Arial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3" name="Group 1"/>
          <p:cNvGrpSpPr/>
          <p:nvPr/>
        </p:nvGrpSpPr>
        <p:grpSpPr>
          <a:xfrm>
            <a:off x="0" y="0"/>
            <a:ext cx="12191400" cy="6857280"/>
            <a:chOff x="0" y="0"/>
            <a:chExt cx="12191400" cy="6857280"/>
          </a:xfrm>
        </p:grpSpPr>
        <p:sp>
          <p:nvSpPr>
            <p:cNvPr id="364" name="CustomShape 2"/>
            <p:cNvSpPr/>
            <p:nvPr/>
          </p:nvSpPr>
          <p:spPr>
            <a:xfrm>
              <a:off x="0" y="0"/>
              <a:ext cx="12191400" cy="6857280"/>
            </a:xfrm>
            <a:custGeom>
              <a:avLst/>
              <a:gdLst/>
              <a:ahLst/>
              <a:cxnLst/>
              <a:rect l="l" t="t" r="r" b="b"/>
              <a:pathLst>
                <a:path w="281716" h="158465">
                  <a:moveTo>
                    <a:pt x="0" y="0"/>
                  </a:moveTo>
                  <a:lnTo>
                    <a:pt x="281715" y="0"/>
                  </a:lnTo>
                  <a:lnTo>
                    <a:pt x="281715" y="158464"/>
                  </a:lnTo>
                  <a:lnTo>
                    <a:pt x="0" y="15846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65" name="CustomShape 3"/>
            <p:cNvSpPr/>
            <p:nvPr/>
          </p:nvSpPr>
          <p:spPr>
            <a:xfrm>
              <a:off x="0" y="6732360"/>
              <a:ext cx="1219140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66" name="CustomShape 4"/>
            <p:cNvSpPr/>
            <p:nvPr/>
          </p:nvSpPr>
          <p:spPr>
            <a:xfrm>
              <a:off x="0" y="6608520"/>
              <a:ext cx="1219140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67" name="CustomShape 5"/>
            <p:cNvSpPr/>
            <p:nvPr/>
          </p:nvSpPr>
          <p:spPr>
            <a:xfrm>
              <a:off x="0" y="6483240"/>
              <a:ext cx="1219140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68" name="CustomShape 6"/>
            <p:cNvSpPr/>
            <p:nvPr/>
          </p:nvSpPr>
          <p:spPr>
            <a:xfrm>
              <a:off x="0" y="6359400"/>
              <a:ext cx="1219140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69" name="CustomShape 7"/>
            <p:cNvSpPr/>
            <p:nvPr/>
          </p:nvSpPr>
          <p:spPr>
            <a:xfrm>
              <a:off x="0" y="6234120"/>
              <a:ext cx="1219140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70" name="CustomShape 8"/>
            <p:cNvSpPr/>
            <p:nvPr/>
          </p:nvSpPr>
          <p:spPr>
            <a:xfrm>
              <a:off x="0" y="6110280"/>
              <a:ext cx="1219140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71" name="CustomShape 9"/>
            <p:cNvSpPr/>
            <p:nvPr/>
          </p:nvSpPr>
          <p:spPr>
            <a:xfrm>
              <a:off x="0" y="5984640"/>
              <a:ext cx="1219140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72" name="CustomShape 10"/>
            <p:cNvSpPr/>
            <p:nvPr/>
          </p:nvSpPr>
          <p:spPr>
            <a:xfrm>
              <a:off x="0" y="5861160"/>
              <a:ext cx="1219140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73" name="CustomShape 11"/>
            <p:cNvSpPr/>
            <p:nvPr/>
          </p:nvSpPr>
          <p:spPr>
            <a:xfrm>
              <a:off x="0" y="5735520"/>
              <a:ext cx="1219140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74" name="CustomShape 12"/>
            <p:cNvSpPr/>
            <p:nvPr/>
          </p:nvSpPr>
          <p:spPr>
            <a:xfrm>
              <a:off x="0" y="5611680"/>
              <a:ext cx="1219140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75" name="CustomShape 13"/>
            <p:cNvSpPr/>
            <p:nvPr/>
          </p:nvSpPr>
          <p:spPr>
            <a:xfrm>
              <a:off x="0" y="5486400"/>
              <a:ext cx="1219140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76" name="CustomShape 14"/>
            <p:cNvSpPr/>
            <p:nvPr/>
          </p:nvSpPr>
          <p:spPr>
            <a:xfrm>
              <a:off x="0" y="5360760"/>
              <a:ext cx="1219140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77" name="CustomShape 15"/>
            <p:cNvSpPr/>
            <p:nvPr/>
          </p:nvSpPr>
          <p:spPr>
            <a:xfrm>
              <a:off x="0" y="5236920"/>
              <a:ext cx="1219140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78" name="CustomShape 16"/>
            <p:cNvSpPr/>
            <p:nvPr/>
          </p:nvSpPr>
          <p:spPr>
            <a:xfrm>
              <a:off x="0" y="5111640"/>
              <a:ext cx="1219140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79" name="CustomShape 17"/>
            <p:cNvSpPr/>
            <p:nvPr/>
          </p:nvSpPr>
          <p:spPr>
            <a:xfrm>
              <a:off x="0" y="4987800"/>
              <a:ext cx="1219140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80" name="CustomShape 18"/>
            <p:cNvSpPr/>
            <p:nvPr/>
          </p:nvSpPr>
          <p:spPr>
            <a:xfrm>
              <a:off x="0" y="4862520"/>
              <a:ext cx="1219140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81" name="CustomShape 19"/>
            <p:cNvSpPr/>
            <p:nvPr/>
          </p:nvSpPr>
          <p:spPr>
            <a:xfrm>
              <a:off x="0" y="4738680"/>
              <a:ext cx="1219140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82" name="CustomShape 20"/>
            <p:cNvSpPr/>
            <p:nvPr/>
          </p:nvSpPr>
          <p:spPr>
            <a:xfrm>
              <a:off x="0" y="4613040"/>
              <a:ext cx="1219140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83" name="CustomShape 21"/>
            <p:cNvSpPr/>
            <p:nvPr/>
          </p:nvSpPr>
          <p:spPr>
            <a:xfrm>
              <a:off x="0" y="4489560"/>
              <a:ext cx="1219140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84" name="CustomShape 22"/>
            <p:cNvSpPr/>
            <p:nvPr/>
          </p:nvSpPr>
          <p:spPr>
            <a:xfrm>
              <a:off x="0" y="4363920"/>
              <a:ext cx="1219140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85" name="CustomShape 23"/>
            <p:cNvSpPr/>
            <p:nvPr/>
          </p:nvSpPr>
          <p:spPr>
            <a:xfrm>
              <a:off x="0" y="4240080"/>
              <a:ext cx="1219140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86" name="CustomShape 24"/>
            <p:cNvSpPr/>
            <p:nvPr/>
          </p:nvSpPr>
          <p:spPr>
            <a:xfrm>
              <a:off x="0" y="4114800"/>
              <a:ext cx="1219140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87" name="CustomShape 25"/>
            <p:cNvSpPr/>
            <p:nvPr/>
          </p:nvSpPr>
          <p:spPr>
            <a:xfrm>
              <a:off x="0" y="3989160"/>
              <a:ext cx="1219140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88" name="CustomShape 26"/>
            <p:cNvSpPr/>
            <p:nvPr/>
          </p:nvSpPr>
          <p:spPr>
            <a:xfrm>
              <a:off x="0" y="3865680"/>
              <a:ext cx="1219140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89" name="CustomShape 27"/>
            <p:cNvSpPr/>
            <p:nvPr/>
          </p:nvSpPr>
          <p:spPr>
            <a:xfrm>
              <a:off x="0" y="3740040"/>
              <a:ext cx="12191400" cy="360"/>
            </a:xfrm>
            <a:custGeom>
              <a:avLst/>
              <a:gdLst/>
              <a:ahLst/>
              <a:cxnLst/>
              <a:rect l="l" t="t" r="r" b="b"/>
              <a:pathLst>
                <a:path w="281716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90" name="CustomShape 28"/>
            <p:cNvSpPr/>
            <p:nvPr/>
          </p:nvSpPr>
          <p:spPr>
            <a:xfrm>
              <a:off x="0" y="3616200"/>
              <a:ext cx="1219140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91" name="CustomShape 29"/>
            <p:cNvSpPr/>
            <p:nvPr/>
          </p:nvSpPr>
          <p:spPr>
            <a:xfrm>
              <a:off x="0" y="3490920"/>
              <a:ext cx="1219140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92" name="CustomShape 30"/>
            <p:cNvSpPr/>
            <p:nvPr/>
          </p:nvSpPr>
          <p:spPr>
            <a:xfrm>
              <a:off x="0" y="3367080"/>
              <a:ext cx="1219140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93" name="CustomShape 31"/>
            <p:cNvSpPr/>
            <p:nvPr/>
          </p:nvSpPr>
          <p:spPr>
            <a:xfrm>
              <a:off x="0" y="3241800"/>
              <a:ext cx="1219140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94" name="CustomShape 32"/>
            <p:cNvSpPr/>
            <p:nvPr/>
          </p:nvSpPr>
          <p:spPr>
            <a:xfrm>
              <a:off x="0" y="3117960"/>
              <a:ext cx="1219140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95" name="CustomShape 33"/>
            <p:cNvSpPr/>
            <p:nvPr/>
          </p:nvSpPr>
          <p:spPr>
            <a:xfrm>
              <a:off x="0" y="2992320"/>
              <a:ext cx="1219140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96" name="CustomShape 34"/>
            <p:cNvSpPr/>
            <p:nvPr/>
          </p:nvSpPr>
          <p:spPr>
            <a:xfrm>
              <a:off x="0" y="2868480"/>
              <a:ext cx="1219140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97" name="CustomShape 35"/>
            <p:cNvSpPr/>
            <p:nvPr/>
          </p:nvSpPr>
          <p:spPr>
            <a:xfrm>
              <a:off x="0" y="2743200"/>
              <a:ext cx="1219140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98" name="CustomShape 36"/>
            <p:cNvSpPr/>
            <p:nvPr/>
          </p:nvSpPr>
          <p:spPr>
            <a:xfrm>
              <a:off x="0" y="2617920"/>
              <a:ext cx="1219140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99" name="CustomShape 37"/>
            <p:cNvSpPr/>
            <p:nvPr/>
          </p:nvSpPr>
          <p:spPr>
            <a:xfrm>
              <a:off x="0" y="2494080"/>
              <a:ext cx="1219140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0" name="CustomShape 38"/>
            <p:cNvSpPr/>
            <p:nvPr/>
          </p:nvSpPr>
          <p:spPr>
            <a:xfrm>
              <a:off x="0" y="2368440"/>
              <a:ext cx="1219140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1" name="CustomShape 39"/>
            <p:cNvSpPr/>
            <p:nvPr/>
          </p:nvSpPr>
          <p:spPr>
            <a:xfrm>
              <a:off x="0" y="2244600"/>
              <a:ext cx="1219140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2" name="CustomShape 40"/>
            <p:cNvSpPr/>
            <p:nvPr/>
          </p:nvSpPr>
          <p:spPr>
            <a:xfrm>
              <a:off x="0" y="2119320"/>
              <a:ext cx="1219140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3" name="CustomShape 41"/>
            <p:cNvSpPr/>
            <p:nvPr/>
          </p:nvSpPr>
          <p:spPr>
            <a:xfrm>
              <a:off x="0" y="1995480"/>
              <a:ext cx="1219140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4" name="CustomShape 42"/>
            <p:cNvSpPr/>
            <p:nvPr/>
          </p:nvSpPr>
          <p:spPr>
            <a:xfrm>
              <a:off x="0" y="1870200"/>
              <a:ext cx="1219140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5" name="CustomShape 43"/>
            <p:cNvSpPr/>
            <p:nvPr/>
          </p:nvSpPr>
          <p:spPr>
            <a:xfrm>
              <a:off x="0" y="1746360"/>
              <a:ext cx="1219140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6" name="CustomShape 44"/>
            <p:cNvSpPr/>
            <p:nvPr/>
          </p:nvSpPr>
          <p:spPr>
            <a:xfrm>
              <a:off x="0" y="1620720"/>
              <a:ext cx="1219140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7" name="CustomShape 45"/>
            <p:cNvSpPr/>
            <p:nvPr/>
          </p:nvSpPr>
          <p:spPr>
            <a:xfrm>
              <a:off x="0" y="1496880"/>
              <a:ext cx="1219140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8" name="CustomShape 46"/>
            <p:cNvSpPr/>
            <p:nvPr/>
          </p:nvSpPr>
          <p:spPr>
            <a:xfrm>
              <a:off x="0" y="1371600"/>
              <a:ext cx="1219140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9" name="CustomShape 47"/>
            <p:cNvSpPr/>
            <p:nvPr/>
          </p:nvSpPr>
          <p:spPr>
            <a:xfrm>
              <a:off x="0" y="1246320"/>
              <a:ext cx="1219140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0" name="CustomShape 48"/>
            <p:cNvSpPr/>
            <p:nvPr/>
          </p:nvSpPr>
          <p:spPr>
            <a:xfrm>
              <a:off x="0" y="1122480"/>
              <a:ext cx="1219140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1" name="CustomShape 49"/>
            <p:cNvSpPr/>
            <p:nvPr/>
          </p:nvSpPr>
          <p:spPr>
            <a:xfrm>
              <a:off x="0" y="996840"/>
              <a:ext cx="1219140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2" name="CustomShape 50"/>
            <p:cNvSpPr/>
            <p:nvPr/>
          </p:nvSpPr>
          <p:spPr>
            <a:xfrm>
              <a:off x="0" y="873000"/>
              <a:ext cx="1219140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3" name="CustomShape 51"/>
            <p:cNvSpPr/>
            <p:nvPr/>
          </p:nvSpPr>
          <p:spPr>
            <a:xfrm>
              <a:off x="0" y="747720"/>
              <a:ext cx="1219140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4" name="CustomShape 52"/>
            <p:cNvSpPr/>
            <p:nvPr/>
          </p:nvSpPr>
          <p:spPr>
            <a:xfrm>
              <a:off x="0" y="623880"/>
              <a:ext cx="1219140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5" name="CustomShape 53"/>
            <p:cNvSpPr/>
            <p:nvPr/>
          </p:nvSpPr>
          <p:spPr>
            <a:xfrm>
              <a:off x="0" y="498600"/>
              <a:ext cx="1219140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6" name="CustomShape 54"/>
            <p:cNvSpPr/>
            <p:nvPr/>
          </p:nvSpPr>
          <p:spPr>
            <a:xfrm>
              <a:off x="0" y="374760"/>
              <a:ext cx="1219140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7" name="CustomShape 55"/>
            <p:cNvSpPr/>
            <p:nvPr/>
          </p:nvSpPr>
          <p:spPr>
            <a:xfrm>
              <a:off x="0" y="249120"/>
              <a:ext cx="1219140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8" name="CustomShape 56"/>
            <p:cNvSpPr/>
            <p:nvPr/>
          </p:nvSpPr>
          <p:spPr>
            <a:xfrm>
              <a:off x="0" y="125280"/>
              <a:ext cx="1219140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9" name="CustomShape 57"/>
            <p:cNvSpPr/>
            <p:nvPr/>
          </p:nvSpPr>
          <p:spPr>
            <a:xfrm>
              <a:off x="1206648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20" name="CustomShape 58"/>
            <p:cNvSpPr/>
            <p:nvPr/>
          </p:nvSpPr>
          <p:spPr>
            <a:xfrm>
              <a:off x="1194120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21" name="CustomShape 59"/>
            <p:cNvSpPr/>
            <p:nvPr/>
          </p:nvSpPr>
          <p:spPr>
            <a:xfrm>
              <a:off x="1181412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22" name="CustomShape 60"/>
            <p:cNvSpPr/>
            <p:nvPr/>
          </p:nvSpPr>
          <p:spPr>
            <a:xfrm>
              <a:off x="1168884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23" name="CustomShape 61"/>
            <p:cNvSpPr/>
            <p:nvPr/>
          </p:nvSpPr>
          <p:spPr>
            <a:xfrm>
              <a:off x="1156320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24" name="CustomShape 62"/>
            <p:cNvSpPr/>
            <p:nvPr/>
          </p:nvSpPr>
          <p:spPr>
            <a:xfrm>
              <a:off x="1143792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25" name="CustomShape 63"/>
            <p:cNvSpPr/>
            <p:nvPr/>
          </p:nvSpPr>
          <p:spPr>
            <a:xfrm>
              <a:off x="1131228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26" name="CustomShape 64"/>
            <p:cNvSpPr/>
            <p:nvPr/>
          </p:nvSpPr>
          <p:spPr>
            <a:xfrm>
              <a:off x="1118700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27" name="CustomShape 65"/>
            <p:cNvSpPr/>
            <p:nvPr/>
          </p:nvSpPr>
          <p:spPr>
            <a:xfrm>
              <a:off x="1105992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28" name="CustomShape 66"/>
            <p:cNvSpPr/>
            <p:nvPr/>
          </p:nvSpPr>
          <p:spPr>
            <a:xfrm>
              <a:off x="1093464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29" name="CustomShape 67"/>
            <p:cNvSpPr/>
            <p:nvPr/>
          </p:nvSpPr>
          <p:spPr>
            <a:xfrm>
              <a:off x="1080936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30" name="CustomShape 68"/>
            <p:cNvSpPr/>
            <p:nvPr/>
          </p:nvSpPr>
          <p:spPr>
            <a:xfrm>
              <a:off x="1068372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31" name="CustomShape 69"/>
            <p:cNvSpPr/>
            <p:nvPr/>
          </p:nvSpPr>
          <p:spPr>
            <a:xfrm>
              <a:off x="1055844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32" name="CustomShape 70"/>
            <p:cNvSpPr/>
            <p:nvPr/>
          </p:nvSpPr>
          <p:spPr>
            <a:xfrm>
              <a:off x="1043316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33" name="CustomShape 71"/>
            <p:cNvSpPr/>
            <p:nvPr/>
          </p:nvSpPr>
          <p:spPr>
            <a:xfrm>
              <a:off x="1030608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34" name="CustomShape 72"/>
            <p:cNvSpPr/>
            <p:nvPr/>
          </p:nvSpPr>
          <p:spPr>
            <a:xfrm>
              <a:off x="1018044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35" name="CustomShape 73"/>
            <p:cNvSpPr/>
            <p:nvPr/>
          </p:nvSpPr>
          <p:spPr>
            <a:xfrm>
              <a:off x="1005516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36" name="CustomShape 74"/>
            <p:cNvSpPr/>
            <p:nvPr/>
          </p:nvSpPr>
          <p:spPr>
            <a:xfrm>
              <a:off x="992988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37" name="CustomShape 75"/>
            <p:cNvSpPr/>
            <p:nvPr/>
          </p:nvSpPr>
          <p:spPr>
            <a:xfrm>
              <a:off x="980424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38" name="CustomShape 76"/>
            <p:cNvSpPr/>
            <p:nvPr/>
          </p:nvSpPr>
          <p:spPr>
            <a:xfrm>
              <a:off x="967716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39" name="CustomShape 77"/>
            <p:cNvSpPr/>
            <p:nvPr/>
          </p:nvSpPr>
          <p:spPr>
            <a:xfrm>
              <a:off x="955188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0" name="CustomShape 78"/>
            <p:cNvSpPr/>
            <p:nvPr/>
          </p:nvSpPr>
          <p:spPr>
            <a:xfrm>
              <a:off x="942660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1" name="CustomShape 79"/>
            <p:cNvSpPr/>
            <p:nvPr/>
          </p:nvSpPr>
          <p:spPr>
            <a:xfrm>
              <a:off x="930096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2" name="CustomShape 80"/>
            <p:cNvSpPr/>
            <p:nvPr/>
          </p:nvSpPr>
          <p:spPr>
            <a:xfrm>
              <a:off x="917568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3" name="CustomShape 81"/>
            <p:cNvSpPr/>
            <p:nvPr/>
          </p:nvSpPr>
          <p:spPr>
            <a:xfrm>
              <a:off x="905040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4" name="CustomShape 82"/>
            <p:cNvSpPr/>
            <p:nvPr/>
          </p:nvSpPr>
          <p:spPr>
            <a:xfrm>
              <a:off x="892332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5" name="CustomShape 83"/>
            <p:cNvSpPr/>
            <p:nvPr/>
          </p:nvSpPr>
          <p:spPr>
            <a:xfrm>
              <a:off x="879804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6" name="CustomShape 84"/>
            <p:cNvSpPr/>
            <p:nvPr/>
          </p:nvSpPr>
          <p:spPr>
            <a:xfrm>
              <a:off x="867240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7" name="CustomShape 85"/>
            <p:cNvSpPr/>
            <p:nvPr/>
          </p:nvSpPr>
          <p:spPr>
            <a:xfrm>
              <a:off x="854712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8" name="CustomShape 86"/>
            <p:cNvSpPr/>
            <p:nvPr/>
          </p:nvSpPr>
          <p:spPr>
            <a:xfrm>
              <a:off x="842148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9" name="CustomShape 87"/>
            <p:cNvSpPr/>
            <p:nvPr/>
          </p:nvSpPr>
          <p:spPr>
            <a:xfrm>
              <a:off x="829620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50" name="CustomShape 88"/>
            <p:cNvSpPr/>
            <p:nvPr/>
          </p:nvSpPr>
          <p:spPr>
            <a:xfrm>
              <a:off x="816912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51" name="CustomShape 89"/>
            <p:cNvSpPr/>
            <p:nvPr/>
          </p:nvSpPr>
          <p:spPr>
            <a:xfrm>
              <a:off x="804384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52" name="CustomShape 90"/>
            <p:cNvSpPr/>
            <p:nvPr/>
          </p:nvSpPr>
          <p:spPr>
            <a:xfrm>
              <a:off x="791856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53" name="CustomShape 91"/>
            <p:cNvSpPr/>
            <p:nvPr/>
          </p:nvSpPr>
          <p:spPr>
            <a:xfrm>
              <a:off x="779292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54" name="CustomShape 92"/>
            <p:cNvSpPr/>
            <p:nvPr/>
          </p:nvSpPr>
          <p:spPr>
            <a:xfrm>
              <a:off x="766764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55" name="CustomShape 93"/>
            <p:cNvSpPr/>
            <p:nvPr/>
          </p:nvSpPr>
          <p:spPr>
            <a:xfrm>
              <a:off x="754200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56" name="CustomShape 94"/>
            <p:cNvSpPr/>
            <p:nvPr/>
          </p:nvSpPr>
          <p:spPr>
            <a:xfrm>
              <a:off x="741528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57" name="CustomShape 95"/>
            <p:cNvSpPr/>
            <p:nvPr/>
          </p:nvSpPr>
          <p:spPr>
            <a:xfrm>
              <a:off x="728964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58" name="CustomShape 96"/>
            <p:cNvSpPr/>
            <p:nvPr/>
          </p:nvSpPr>
          <p:spPr>
            <a:xfrm>
              <a:off x="716436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59" name="CustomShape 97"/>
            <p:cNvSpPr/>
            <p:nvPr/>
          </p:nvSpPr>
          <p:spPr>
            <a:xfrm>
              <a:off x="703908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0" name="CustomShape 98"/>
            <p:cNvSpPr/>
            <p:nvPr/>
          </p:nvSpPr>
          <p:spPr>
            <a:xfrm>
              <a:off x="691344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1" name="CustomShape 99"/>
            <p:cNvSpPr/>
            <p:nvPr/>
          </p:nvSpPr>
          <p:spPr>
            <a:xfrm>
              <a:off x="678636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2" name="CustomShape 100"/>
            <p:cNvSpPr/>
            <p:nvPr/>
          </p:nvSpPr>
          <p:spPr>
            <a:xfrm>
              <a:off x="666108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3" name="CustomShape 101"/>
            <p:cNvSpPr/>
            <p:nvPr/>
          </p:nvSpPr>
          <p:spPr>
            <a:xfrm>
              <a:off x="653580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4" name="CustomShape 102"/>
            <p:cNvSpPr/>
            <p:nvPr/>
          </p:nvSpPr>
          <p:spPr>
            <a:xfrm>
              <a:off x="641016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5" name="CustomShape 103"/>
            <p:cNvSpPr/>
            <p:nvPr/>
          </p:nvSpPr>
          <p:spPr>
            <a:xfrm>
              <a:off x="628488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6" name="CustomShape 104"/>
            <p:cNvSpPr/>
            <p:nvPr/>
          </p:nvSpPr>
          <p:spPr>
            <a:xfrm>
              <a:off x="615960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7" name="CustomShape 105"/>
            <p:cNvSpPr/>
            <p:nvPr/>
          </p:nvSpPr>
          <p:spPr>
            <a:xfrm>
              <a:off x="603252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8" name="CustomShape 106"/>
            <p:cNvSpPr/>
            <p:nvPr/>
          </p:nvSpPr>
          <p:spPr>
            <a:xfrm>
              <a:off x="590688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9" name="CustomShape 107"/>
            <p:cNvSpPr/>
            <p:nvPr/>
          </p:nvSpPr>
          <p:spPr>
            <a:xfrm>
              <a:off x="578160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70" name="CustomShape 108"/>
            <p:cNvSpPr/>
            <p:nvPr/>
          </p:nvSpPr>
          <p:spPr>
            <a:xfrm>
              <a:off x="565632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71" name="CustomShape 109"/>
            <p:cNvSpPr/>
            <p:nvPr/>
          </p:nvSpPr>
          <p:spPr>
            <a:xfrm>
              <a:off x="553068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72" name="CustomShape 110"/>
            <p:cNvSpPr/>
            <p:nvPr/>
          </p:nvSpPr>
          <p:spPr>
            <a:xfrm>
              <a:off x="540540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73" name="CustomShape 111"/>
            <p:cNvSpPr/>
            <p:nvPr/>
          </p:nvSpPr>
          <p:spPr>
            <a:xfrm>
              <a:off x="527832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74" name="CustomShape 112"/>
            <p:cNvSpPr/>
            <p:nvPr/>
          </p:nvSpPr>
          <p:spPr>
            <a:xfrm>
              <a:off x="515304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75" name="CustomShape 113"/>
            <p:cNvSpPr/>
            <p:nvPr/>
          </p:nvSpPr>
          <p:spPr>
            <a:xfrm>
              <a:off x="502776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76" name="CustomShape 114"/>
            <p:cNvSpPr/>
            <p:nvPr/>
          </p:nvSpPr>
          <p:spPr>
            <a:xfrm>
              <a:off x="490212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77" name="CustomShape 115"/>
            <p:cNvSpPr/>
            <p:nvPr/>
          </p:nvSpPr>
          <p:spPr>
            <a:xfrm>
              <a:off x="477684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78" name="CustomShape 116"/>
            <p:cNvSpPr/>
            <p:nvPr/>
          </p:nvSpPr>
          <p:spPr>
            <a:xfrm>
              <a:off x="464976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79" name="CustomShape 117"/>
            <p:cNvSpPr/>
            <p:nvPr/>
          </p:nvSpPr>
          <p:spPr>
            <a:xfrm>
              <a:off x="452448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80" name="CustomShape 118"/>
            <p:cNvSpPr/>
            <p:nvPr/>
          </p:nvSpPr>
          <p:spPr>
            <a:xfrm>
              <a:off x="439884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81" name="CustomShape 119"/>
            <p:cNvSpPr/>
            <p:nvPr/>
          </p:nvSpPr>
          <p:spPr>
            <a:xfrm>
              <a:off x="427356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82" name="CustomShape 120"/>
            <p:cNvSpPr/>
            <p:nvPr/>
          </p:nvSpPr>
          <p:spPr>
            <a:xfrm>
              <a:off x="414828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83" name="CustomShape 121"/>
            <p:cNvSpPr/>
            <p:nvPr/>
          </p:nvSpPr>
          <p:spPr>
            <a:xfrm>
              <a:off x="402264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84" name="CustomShape 122"/>
            <p:cNvSpPr/>
            <p:nvPr/>
          </p:nvSpPr>
          <p:spPr>
            <a:xfrm>
              <a:off x="389556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85" name="CustomShape 123"/>
            <p:cNvSpPr/>
            <p:nvPr/>
          </p:nvSpPr>
          <p:spPr>
            <a:xfrm>
              <a:off x="377028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86" name="CustomShape 124"/>
            <p:cNvSpPr/>
            <p:nvPr/>
          </p:nvSpPr>
          <p:spPr>
            <a:xfrm>
              <a:off x="364500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87" name="CustomShape 125"/>
            <p:cNvSpPr/>
            <p:nvPr/>
          </p:nvSpPr>
          <p:spPr>
            <a:xfrm>
              <a:off x="351936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88" name="CustomShape 126"/>
            <p:cNvSpPr/>
            <p:nvPr/>
          </p:nvSpPr>
          <p:spPr>
            <a:xfrm>
              <a:off x="339408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89" name="CustomShape 127"/>
            <p:cNvSpPr/>
            <p:nvPr/>
          </p:nvSpPr>
          <p:spPr>
            <a:xfrm>
              <a:off x="326844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90" name="CustomShape 128"/>
            <p:cNvSpPr/>
            <p:nvPr/>
          </p:nvSpPr>
          <p:spPr>
            <a:xfrm>
              <a:off x="314172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91" name="CustomShape 129"/>
            <p:cNvSpPr/>
            <p:nvPr/>
          </p:nvSpPr>
          <p:spPr>
            <a:xfrm>
              <a:off x="301608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92" name="CustomShape 130"/>
            <p:cNvSpPr/>
            <p:nvPr/>
          </p:nvSpPr>
          <p:spPr>
            <a:xfrm>
              <a:off x="289080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93" name="CustomShape 131"/>
            <p:cNvSpPr/>
            <p:nvPr/>
          </p:nvSpPr>
          <p:spPr>
            <a:xfrm>
              <a:off x="276552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94" name="CustomShape 132"/>
            <p:cNvSpPr/>
            <p:nvPr/>
          </p:nvSpPr>
          <p:spPr>
            <a:xfrm>
              <a:off x="263988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95" name="CustomShape 133"/>
            <p:cNvSpPr/>
            <p:nvPr/>
          </p:nvSpPr>
          <p:spPr>
            <a:xfrm>
              <a:off x="251460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96" name="CustomShape 134"/>
            <p:cNvSpPr/>
            <p:nvPr/>
          </p:nvSpPr>
          <p:spPr>
            <a:xfrm>
              <a:off x="238752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97" name="CustomShape 135"/>
            <p:cNvSpPr/>
            <p:nvPr/>
          </p:nvSpPr>
          <p:spPr>
            <a:xfrm>
              <a:off x="226224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98" name="CustomShape 136"/>
            <p:cNvSpPr/>
            <p:nvPr/>
          </p:nvSpPr>
          <p:spPr>
            <a:xfrm>
              <a:off x="213660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99" name="CustomShape 137"/>
            <p:cNvSpPr/>
            <p:nvPr/>
          </p:nvSpPr>
          <p:spPr>
            <a:xfrm>
              <a:off x="201132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0" name="CustomShape 138"/>
            <p:cNvSpPr/>
            <p:nvPr/>
          </p:nvSpPr>
          <p:spPr>
            <a:xfrm>
              <a:off x="188604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1" name="CustomShape 139"/>
            <p:cNvSpPr/>
            <p:nvPr/>
          </p:nvSpPr>
          <p:spPr>
            <a:xfrm>
              <a:off x="175896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2" name="CustomShape 140"/>
            <p:cNvSpPr/>
            <p:nvPr/>
          </p:nvSpPr>
          <p:spPr>
            <a:xfrm>
              <a:off x="163368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3" name="CustomShape 141"/>
            <p:cNvSpPr/>
            <p:nvPr/>
          </p:nvSpPr>
          <p:spPr>
            <a:xfrm>
              <a:off x="150804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4" name="CustomShape 142"/>
            <p:cNvSpPr/>
            <p:nvPr/>
          </p:nvSpPr>
          <p:spPr>
            <a:xfrm>
              <a:off x="138276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5" name="CustomShape 143"/>
            <p:cNvSpPr/>
            <p:nvPr/>
          </p:nvSpPr>
          <p:spPr>
            <a:xfrm>
              <a:off x="125712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6" name="CustomShape 144"/>
            <p:cNvSpPr/>
            <p:nvPr/>
          </p:nvSpPr>
          <p:spPr>
            <a:xfrm>
              <a:off x="113184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7" name="CustomShape 145"/>
            <p:cNvSpPr/>
            <p:nvPr/>
          </p:nvSpPr>
          <p:spPr>
            <a:xfrm>
              <a:off x="100476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8" name="CustomShape 146"/>
            <p:cNvSpPr/>
            <p:nvPr/>
          </p:nvSpPr>
          <p:spPr>
            <a:xfrm>
              <a:off x="87948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9" name="CustomShape 147"/>
            <p:cNvSpPr/>
            <p:nvPr/>
          </p:nvSpPr>
          <p:spPr>
            <a:xfrm>
              <a:off x="75420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0" name="CustomShape 148"/>
            <p:cNvSpPr/>
            <p:nvPr/>
          </p:nvSpPr>
          <p:spPr>
            <a:xfrm>
              <a:off x="62856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1" name="CustomShape 149"/>
            <p:cNvSpPr/>
            <p:nvPr/>
          </p:nvSpPr>
          <p:spPr>
            <a:xfrm>
              <a:off x="50328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2" name="CustomShape 150"/>
            <p:cNvSpPr/>
            <p:nvPr/>
          </p:nvSpPr>
          <p:spPr>
            <a:xfrm>
              <a:off x="37764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3" name="CustomShape 151"/>
            <p:cNvSpPr/>
            <p:nvPr/>
          </p:nvSpPr>
          <p:spPr>
            <a:xfrm>
              <a:off x="25092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4" name="CustomShape 152"/>
            <p:cNvSpPr/>
            <p:nvPr/>
          </p:nvSpPr>
          <p:spPr>
            <a:xfrm>
              <a:off x="12528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515" name="Group 153"/>
          <p:cNvGrpSpPr/>
          <p:nvPr/>
        </p:nvGrpSpPr>
        <p:grpSpPr>
          <a:xfrm>
            <a:off x="9924120" y="-121680"/>
            <a:ext cx="2394360" cy="7107120"/>
            <a:chOff x="9924120" y="-121680"/>
            <a:chExt cx="2394360" cy="7107120"/>
          </a:xfrm>
        </p:grpSpPr>
        <p:sp>
          <p:nvSpPr>
            <p:cNvPr id="516" name="CustomShape 154"/>
            <p:cNvSpPr/>
            <p:nvPr/>
          </p:nvSpPr>
          <p:spPr>
            <a:xfrm>
              <a:off x="10536840" y="-121680"/>
              <a:ext cx="699480" cy="867600"/>
            </a:xfrm>
            <a:custGeom>
              <a:avLst/>
              <a:gdLst/>
              <a:ahLst/>
              <a:cxnLst/>
              <a:rect l="l" t="t" r="r" b="b"/>
              <a:pathLst>
                <a:path w="15884" h="19698">
                  <a:moveTo>
                    <a:pt x="9355" y="4108"/>
                  </a:moveTo>
                  <a:lnTo>
                    <a:pt x="9465" y="4145"/>
                  </a:lnTo>
                  <a:lnTo>
                    <a:pt x="9538" y="4182"/>
                  </a:lnTo>
                  <a:lnTo>
                    <a:pt x="9648" y="4328"/>
                  </a:lnTo>
                  <a:lnTo>
                    <a:pt x="9721" y="4549"/>
                  </a:lnTo>
                  <a:lnTo>
                    <a:pt x="9721" y="4769"/>
                  </a:lnTo>
                  <a:lnTo>
                    <a:pt x="9721" y="4842"/>
                  </a:lnTo>
                  <a:lnTo>
                    <a:pt x="9685" y="4879"/>
                  </a:lnTo>
                  <a:lnTo>
                    <a:pt x="9575" y="4952"/>
                  </a:lnTo>
                  <a:lnTo>
                    <a:pt x="9391" y="4952"/>
                  </a:lnTo>
                  <a:lnTo>
                    <a:pt x="9355" y="4915"/>
                  </a:lnTo>
                  <a:lnTo>
                    <a:pt x="9281" y="4842"/>
                  </a:lnTo>
                  <a:lnTo>
                    <a:pt x="9208" y="4695"/>
                  </a:lnTo>
                  <a:lnTo>
                    <a:pt x="9171" y="4549"/>
                  </a:lnTo>
                  <a:lnTo>
                    <a:pt x="9171" y="4438"/>
                  </a:lnTo>
                  <a:lnTo>
                    <a:pt x="9171" y="4328"/>
                  </a:lnTo>
                  <a:lnTo>
                    <a:pt x="9245" y="4108"/>
                  </a:lnTo>
                  <a:close/>
                  <a:moveTo>
                    <a:pt x="9355" y="3705"/>
                  </a:moveTo>
                  <a:lnTo>
                    <a:pt x="9245" y="3742"/>
                  </a:lnTo>
                  <a:lnTo>
                    <a:pt x="9135" y="3778"/>
                  </a:lnTo>
                  <a:lnTo>
                    <a:pt x="9025" y="3852"/>
                  </a:lnTo>
                  <a:lnTo>
                    <a:pt x="8988" y="3925"/>
                  </a:lnTo>
                  <a:lnTo>
                    <a:pt x="8914" y="3998"/>
                  </a:lnTo>
                  <a:lnTo>
                    <a:pt x="8841" y="4218"/>
                  </a:lnTo>
                  <a:lnTo>
                    <a:pt x="8804" y="4475"/>
                  </a:lnTo>
                  <a:lnTo>
                    <a:pt x="8804" y="4659"/>
                  </a:lnTo>
                  <a:lnTo>
                    <a:pt x="8841" y="4805"/>
                  </a:lnTo>
                  <a:lnTo>
                    <a:pt x="8878" y="4952"/>
                  </a:lnTo>
                  <a:lnTo>
                    <a:pt x="8988" y="5099"/>
                  </a:lnTo>
                  <a:lnTo>
                    <a:pt x="9098" y="5209"/>
                  </a:lnTo>
                  <a:lnTo>
                    <a:pt x="9245" y="5282"/>
                  </a:lnTo>
                  <a:lnTo>
                    <a:pt x="9391" y="5355"/>
                  </a:lnTo>
                  <a:lnTo>
                    <a:pt x="9538" y="5355"/>
                  </a:lnTo>
                  <a:lnTo>
                    <a:pt x="9721" y="5319"/>
                  </a:lnTo>
                  <a:lnTo>
                    <a:pt x="9868" y="5245"/>
                  </a:lnTo>
                  <a:lnTo>
                    <a:pt x="10015" y="5135"/>
                  </a:lnTo>
                  <a:lnTo>
                    <a:pt x="10088" y="4989"/>
                  </a:lnTo>
                  <a:lnTo>
                    <a:pt x="10125" y="4805"/>
                  </a:lnTo>
                  <a:lnTo>
                    <a:pt x="10125" y="4659"/>
                  </a:lnTo>
                  <a:lnTo>
                    <a:pt x="10088" y="4475"/>
                  </a:lnTo>
                  <a:lnTo>
                    <a:pt x="10052" y="4292"/>
                  </a:lnTo>
                  <a:lnTo>
                    <a:pt x="9978" y="4145"/>
                  </a:lnTo>
                  <a:lnTo>
                    <a:pt x="9905" y="3998"/>
                  </a:lnTo>
                  <a:lnTo>
                    <a:pt x="9795" y="3888"/>
                  </a:lnTo>
                  <a:lnTo>
                    <a:pt x="9648" y="3778"/>
                  </a:lnTo>
                  <a:lnTo>
                    <a:pt x="9501" y="3742"/>
                  </a:lnTo>
                  <a:lnTo>
                    <a:pt x="9355" y="3705"/>
                  </a:lnTo>
                  <a:close/>
                  <a:moveTo>
                    <a:pt x="11262" y="6676"/>
                  </a:moveTo>
                  <a:lnTo>
                    <a:pt x="11262" y="6786"/>
                  </a:lnTo>
                  <a:lnTo>
                    <a:pt x="11225" y="6859"/>
                  </a:lnTo>
                  <a:lnTo>
                    <a:pt x="11152" y="6933"/>
                  </a:lnTo>
                  <a:lnTo>
                    <a:pt x="11042" y="7006"/>
                  </a:lnTo>
                  <a:lnTo>
                    <a:pt x="10785" y="7116"/>
                  </a:lnTo>
                  <a:lnTo>
                    <a:pt x="10602" y="7190"/>
                  </a:lnTo>
                  <a:lnTo>
                    <a:pt x="9795" y="7556"/>
                  </a:lnTo>
                  <a:lnTo>
                    <a:pt x="9721" y="7263"/>
                  </a:lnTo>
                  <a:lnTo>
                    <a:pt x="10639" y="6823"/>
                  </a:lnTo>
                  <a:lnTo>
                    <a:pt x="11079" y="6676"/>
                  </a:lnTo>
                  <a:close/>
                  <a:moveTo>
                    <a:pt x="11115" y="6273"/>
                  </a:moveTo>
                  <a:lnTo>
                    <a:pt x="10859" y="6346"/>
                  </a:lnTo>
                  <a:lnTo>
                    <a:pt x="10052" y="6639"/>
                  </a:lnTo>
                  <a:lnTo>
                    <a:pt x="9648" y="6823"/>
                  </a:lnTo>
                  <a:lnTo>
                    <a:pt x="9281" y="7006"/>
                  </a:lnTo>
                  <a:lnTo>
                    <a:pt x="9208" y="7080"/>
                  </a:lnTo>
                  <a:lnTo>
                    <a:pt x="9208" y="7116"/>
                  </a:lnTo>
                  <a:lnTo>
                    <a:pt x="9208" y="7190"/>
                  </a:lnTo>
                  <a:lnTo>
                    <a:pt x="9208" y="7263"/>
                  </a:lnTo>
                  <a:lnTo>
                    <a:pt x="9318" y="7336"/>
                  </a:lnTo>
                  <a:lnTo>
                    <a:pt x="9465" y="7336"/>
                  </a:lnTo>
                  <a:lnTo>
                    <a:pt x="9465" y="7593"/>
                  </a:lnTo>
                  <a:lnTo>
                    <a:pt x="9538" y="7813"/>
                  </a:lnTo>
                  <a:lnTo>
                    <a:pt x="9575" y="7887"/>
                  </a:lnTo>
                  <a:lnTo>
                    <a:pt x="9648" y="7923"/>
                  </a:lnTo>
                  <a:lnTo>
                    <a:pt x="9758" y="7923"/>
                  </a:lnTo>
                  <a:lnTo>
                    <a:pt x="10492" y="7630"/>
                  </a:lnTo>
                  <a:lnTo>
                    <a:pt x="10859" y="7483"/>
                  </a:lnTo>
                  <a:lnTo>
                    <a:pt x="11225" y="7336"/>
                  </a:lnTo>
                  <a:lnTo>
                    <a:pt x="11409" y="7190"/>
                  </a:lnTo>
                  <a:lnTo>
                    <a:pt x="11556" y="7006"/>
                  </a:lnTo>
                  <a:lnTo>
                    <a:pt x="11629" y="6896"/>
                  </a:lnTo>
                  <a:lnTo>
                    <a:pt x="11629" y="6786"/>
                  </a:lnTo>
                  <a:lnTo>
                    <a:pt x="11629" y="6676"/>
                  </a:lnTo>
                  <a:lnTo>
                    <a:pt x="11592" y="6566"/>
                  </a:lnTo>
                  <a:lnTo>
                    <a:pt x="11556" y="6419"/>
                  </a:lnTo>
                  <a:lnTo>
                    <a:pt x="11482" y="6346"/>
                  </a:lnTo>
                  <a:lnTo>
                    <a:pt x="11372" y="6273"/>
                  </a:lnTo>
                  <a:close/>
                  <a:moveTo>
                    <a:pt x="10198" y="2861"/>
                  </a:moveTo>
                  <a:lnTo>
                    <a:pt x="10235" y="3228"/>
                  </a:lnTo>
                  <a:lnTo>
                    <a:pt x="10345" y="3595"/>
                  </a:lnTo>
                  <a:lnTo>
                    <a:pt x="10565" y="4292"/>
                  </a:lnTo>
                  <a:lnTo>
                    <a:pt x="10822" y="5062"/>
                  </a:lnTo>
                  <a:lnTo>
                    <a:pt x="10895" y="5282"/>
                  </a:lnTo>
                  <a:lnTo>
                    <a:pt x="9025" y="6052"/>
                  </a:lnTo>
                  <a:lnTo>
                    <a:pt x="7154" y="6786"/>
                  </a:lnTo>
                  <a:lnTo>
                    <a:pt x="5173" y="7593"/>
                  </a:lnTo>
                  <a:lnTo>
                    <a:pt x="4146" y="7997"/>
                  </a:lnTo>
                  <a:lnTo>
                    <a:pt x="3816" y="8143"/>
                  </a:lnTo>
                  <a:lnTo>
                    <a:pt x="3486" y="8290"/>
                  </a:lnTo>
                  <a:lnTo>
                    <a:pt x="3266" y="7887"/>
                  </a:lnTo>
                  <a:lnTo>
                    <a:pt x="3045" y="7446"/>
                  </a:lnTo>
                  <a:lnTo>
                    <a:pt x="2679" y="6566"/>
                  </a:lnTo>
                  <a:lnTo>
                    <a:pt x="2532" y="6162"/>
                  </a:lnTo>
                  <a:lnTo>
                    <a:pt x="2385" y="5869"/>
                  </a:lnTo>
                  <a:lnTo>
                    <a:pt x="2238" y="5612"/>
                  </a:lnTo>
                  <a:lnTo>
                    <a:pt x="2715" y="5539"/>
                  </a:lnTo>
                  <a:lnTo>
                    <a:pt x="3192" y="5429"/>
                  </a:lnTo>
                  <a:lnTo>
                    <a:pt x="3669" y="5282"/>
                  </a:lnTo>
                  <a:lnTo>
                    <a:pt x="4146" y="5099"/>
                  </a:lnTo>
                  <a:lnTo>
                    <a:pt x="5210" y="4659"/>
                  </a:lnTo>
                  <a:lnTo>
                    <a:pt x="6273" y="4218"/>
                  </a:lnTo>
                  <a:lnTo>
                    <a:pt x="6824" y="4035"/>
                  </a:lnTo>
                  <a:lnTo>
                    <a:pt x="7374" y="3852"/>
                  </a:lnTo>
                  <a:lnTo>
                    <a:pt x="8474" y="3558"/>
                  </a:lnTo>
                  <a:lnTo>
                    <a:pt x="9025" y="3411"/>
                  </a:lnTo>
                  <a:lnTo>
                    <a:pt x="9538" y="3191"/>
                  </a:lnTo>
                  <a:lnTo>
                    <a:pt x="9868" y="3081"/>
                  </a:lnTo>
                  <a:lnTo>
                    <a:pt x="10015" y="2971"/>
                  </a:lnTo>
                  <a:lnTo>
                    <a:pt x="10198" y="2861"/>
                  </a:lnTo>
                  <a:close/>
                  <a:moveTo>
                    <a:pt x="8658" y="7740"/>
                  </a:moveTo>
                  <a:lnTo>
                    <a:pt x="8694" y="7923"/>
                  </a:lnTo>
                  <a:lnTo>
                    <a:pt x="8071" y="8253"/>
                  </a:lnTo>
                  <a:lnTo>
                    <a:pt x="7704" y="8437"/>
                  </a:lnTo>
                  <a:lnTo>
                    <a:pt x="7594" y="8437"/>
                  </a:lnTo>
                  <a:lnTo>
                    <a:pt x="7557" y="8363"/>
                  </a:lnTo>
                  <a:lnTo>
                    <a:pt x="7557" y="8180"/>
                  </a:lnTo>
                  <a:lnTo>
                    <a:pt x="8658" y="7740"/>
                  </a:lnTo>
                  <a:close/>
                  <a:moveTo>
                    <a:pt x="10198" y="2384"/>
                  </a:moveTo>
                  <a:lnTo>
                    <a:pt x="9978" y="2458"/>
                  </a:lnTo>
                  <a:lnTo>
                    <a:pt x="9795" y="2568"/>
                  </a:lnTo>
                  <a:lnTo>
                    <a:pt x="9391" y="2788"/>
                  </a:lnTo>
                  <a:lnTo>
                    <a:pt x="8841" y="2971"/>
                  </a:lnTo>
                  <a:lnTo>
                    <a:pt x="8328" y="3155"/>
                  </a:lnTo>
                  <a:lnTo>
                    <a:pt x="7264" y="3411"/>
                  </a:lnTo>
                  <a:lnTo>
                    <a:pt x="6750" y="3558"/>
                  </a:lnTo>
                  <a:lnTo>
                    <a:pt x="6237" y="3742"/>
                  </a:lnTo>
                  <a:lnTo>
                    <a:pt x="5210" y="4145"/>
                  </a:lnTo>
                  <a:lnTo>
                    <a:pt x="4219" y="4585"/>
                  </a:lnTo>
                  <a:lnTo>
                    <a:pt x="3669" y="4805"/>
                  </a:lnTo>
                  <a:lnTo>
                    <a:pt x="3119" y="4989"/>
                  </a:lnTo>
                  <a:lnTo>
                    <a:pt x="2018" y="5319"/>
                  </a:lnTo>
                  <a:lnTo>
                    <a:pt x="1945" y="5355"/>
                  </a:lnTo>
                  <a:lnTo>
                    <a:pt x="1908" y="5392"/>
                  </a:lnTo>
                  <a:lnTo>
                    <a:pt x="1908" y="5466"/>
                  </a:lnTo>
                  <a:lnTo>
                    <a:pt x="1945" y="5539"/>
                  </a:lnTo>
                  <a:lnTo>
                    <a:pt x="1982" y="5576"/>
                  </a:lnTo>
                  <a:lnTo>
                    <a:pt x="1945" y="5686"/>
                  </a:lnTo>
                  <a:lnTo>
                    <a:pt x="1945" y="5759"/>
                  </a:lnTo>
                  <a:lnTo>
                    <a:pt x="2018" y="5979"/>
                  </a:lnTo>
                  <a:lnTo>
                    <a:pt x="2165" y="6456"/>
                  </a:lnTo>
                  <a:lnTo>
                    <a:pt x="2385" y="6933"/>
                  </a:lnTo>
                  <a:lnTo>
                    <a:pt x="2752" y="7850"/>
                  </a:lnTo>
                  <a:lnTo>
                    <a:pt x="2972" y="8290"/>
                  </a:lnTo>
                  <a:lnTo>
                    <a:pt x="3192" y="8694"/>
                  </a:lnTo>
                  <a:lnTo>
                    <a:pt x="3266" y="8767"/>
                  </a:lnTo>
                  <a:lnTo>
                    <a:pt x="3302" y="8804"/>
                  </a:lnTo>
                  <a:lnTo>
                    <a:pt x="3412" y="8804"/>
                  </a:lnTo>
                  <a:lnTo>
                    <a:pt x="3522" y="8730"/>
                  </a:lnTo>
                  <a:lnTo>
                    <a:pt x="3596" y="8620"/>
                  </a:lnTo>
                  <a:lnTo>
                    <a:pt x="3999" y="8510"/>
                  </a:lnTo>
                  <a:lnTo>
                    <a:pt x="4403" y="8363"/>
                  </a:lnTo>
                  <a:lnTo>
                    <a:pt x="5173" y="8033"/>
                  </a:lnTo>
                  <a:lnTo>
                    <a:pt x="7300" y="7190"/>
                  </a:lnTo>
                  <a:lnTo>
                    <a:pt x="9281" y="6419"/>
                  </a:lnTo>
                  <a:lnTo>
                    <a:pt x="10235" y="6052"/>
                  </a:lnTo>
                  <a:lnTo>
                    <a:pt x="10712" y="5832"/>
                  </a:lnTo>
                  <a:lnTo>
                    <a:pt x="11152" y="5612"/>
                  </a:lnTo>
                  <a:lnTo>
                    <a:pt x="11262" y="5612"/>
                  </a:lnTo>
                  <a:lnTo>
                    <a:pt x="11335" y="5539"/>
                  </a:lnTo>
                  <a:lnTo>
                    <a:pt x="11372" y="5392"/>
                  </a:lnTo>
                  <a:lnTo>
                    <a:pt x="11372" y="5282"/>
                  </a:lnTo>
                  <a:lnTo>
                    <a:pt x="11299" y="5025"/>
                  </a:lnTo>
                  <a:lnTo>
                    <a:pt x="11042" y="4255"/>
                  </a:lnTo>
                  <a:lnTo>
                    <a:pt x="10785" y="3485"/>
                  </a:lnTo>
                  <a:lnTo>
                    <a:pt x="10639" y="3118"/>
                  </a:lnTo>
                  <a:lnTo>
                    <a:pt x="10455" y="2751"/>
                  </a:lnTo>
                  <a:lnTo>
                    <a:pt x="10418" y="2714"/>
                  </a:lnTo>
                  <a:lnTo>
                    <a:pt x="10345" y="2678"/>
                  </a:lnTo>
                  <a:lnTo>
                    <a:pt x="10382" y="2568"/>
                  </a:lnTo>
                  <a:lnTo>
                    <a:pt x="10382" y="2494"/>
                  </a:lnTo>
                  <a:lnTo>
                    <a:pt x="10308" y="2421"/>
                  </a:lnTo>
                  <a:lnTo>
                    <a:pt x="10198" y="2384"/>
                  </a:lnTo>
                  <a:close/>
                  <a:moveTo>
                    <a:pt x="8694" y="7263"/>
                  </a:moveTo>
                  <a:lnTo>
                    <a:pt x="7337" y="7813"/>
                  </a:lnTo>
                  <a:lnTo>
                    <a:pt x="7264" y="7850"/>
                  </a:lnTo>
                  <a:lnTo>
                    <a:pt x="7227" y="7923"/>
                  </a:lnTo>
                  <a:lnTo>
                    <a:pt x="7190" y="7997"/>
                  </a:lnTo>
                  <a:lnTo>
                    <a:pt x="7227" y="8070"/>
                  </a:lnTo>
                  <a:lnTo>
                    <a:pt x="7190" y="8143"/>
                  </a:lnTo>
                  <a:lnTo>
                    <a:pt x="7154" y="8363"/>
                  </a:lnTo>
                  <a:lnTo>
                    <a:pt x="7190" y="8620"/>
                  </a:lnTo>
                  <a:lnTo>
                    <a:pt x="7227" y="8730"/>
                  </a:lnTo>
                  <a:lnTo>
                    <a:pt x="7300" y="8840"/>
                  </a:lnTo>
                  <a:lnTo>
                    <a:pt x="7411" y="8877"/>
                  </a:lnTo>
                  <a:lnTo>
                    <a:pt x="7557" y="8877"/>
                  </a:lnTo>
                  <a:lnTo>
                    <a:pt x="7704" y="8840"/>
                  </a:lnTo>
                  <a:lnTo>
                    <a:pt x="7887" y="8804"/>
                  </a:lnTo>
                  <a:lnTo>
                    <a:pt x="8218" y="8620"/>
                  </a:lnTo>
                  <a:lnTo>
                    <a:pt x="9061" y="8217"/>
                  </a:lnTo>
                  <a:lnTo>
                    <a:pt x="9098" y="8180"/>
                  </a:lnTo>
                  <a:lnTo>
                    <a:pt x="9171" y="8107"/>
                  </a:lnTo>
                  <a:lnTo>
                    <a:pt x="9171" y="8033"/>
                  </a:lnTo>
                  <a:lnTo>
                    <a:pt x="9171" y="7960"/>
                  </a:lnTo>
                  <a:lnTo>
                    <a:pt x="8951" y="7410"/>
                  </a:lnTo>
                  <a:lnTo>
                    <a:pt x="8914" y="7336"/>
                  </a:lnTo>
                  <a:lnTo>
                    <a:pt x="8841" y="7300"/>
                  </a:lnTo>
                  <a:lnTo>
                    <a:pt x="8768" y="7263"/>
                  </a:lnTo>
                  <a:close/>
                  <a:moveTo>
                    <a:pt x="11702" y="8327"/>
                  </a:moveTo>
                  <a:lnTo>
                    <a:pt x="11886" y="8694"/>
                  </a:lnTo>
                  <a:lnTo>
                    <a:pt x="12106" y="9060"/>
                  </a:lnTo>
                  <a:lnTo>
                    <a:pt x="11702" y="9244"/>
                  </a:lnTo>
                  <a:lnTo>
                    <a:pt x="11335" y="9390"/>
                  </a:lnTo>
                  <a:lnTo>
                    <a:pt x="10932" y="9500"/>
                  </a:lnTo>
                  <a:lnTo>
                    <a:pt x="10528" y="9611"/>
                  </a:lnTo>
                  <a:lnTo>
                    <a:pt x="10382" y="9244"/>
                  </a:lnTo>
                  <a:lnTo>
                    <a:pt x="10198" y="8877"/>
                  </a:lnTo>
                  <a:lnTo>
                    <a:pt x="10162" y="8840"/>
                  </a:lnTo>
                  <a:lnTo>
                    <a:pt x="10565" y="8730"/>
                  </a:lnTo>
                  <a:lnTo>
                    <a:pt x="10932" y="8620"/>
                  </a:lnTo>
                  <a:lnTo>
                    <a:pt x="11702" y="8327"/>
                  </a:lnTo>
                  <a:close/>
                  <a:moveTo>
                    <a:pt x="11776" y="7887"/>
                  </a:moveTo>
                  <a:lnTo>
                    <a:pt x="11299" y="8070"/>
                  </a:lnTo>
                  <a:lnTo>
                    <a:pt x="10822" y="8217"/>
                  </a:lnTo>
                  <a:lnTo>
                    <a:pt x="9868" y="8510"/>
                  </a:lnTo>
                  <a:lnTo>
                    <a:pt x="9832" y="8510"/>
                  </a:lnTo>
                  <a:lnTo>
                    <a:pt x="9795" y="8583"/>
                  </a:lnTo>
                  <a:lnTo>
                    <a:pt x="9758" y="8694"/>
                  </a:lnTo>
                  <a:lnTo>
                    <a:pt x="9832" y="8804"/>
                  </a:lnTo>
                  <a:lnTo>
                    <a:pt x="9868" y="8840"/>
                  </a:lnTo>
                  <a:lnTo>
                    <a:pt x="9942" y="8877"/>
                  </a:lnTo>
                  <a:lnTo>
                    <a:pt x="9905" y="8950"/>
                  </a:lnTo>
                  <a:lnTo>
                    <a:pt x="9905" y="9024"/>
                  </a:lnTo>
                  <a:lnTo>
                    <a:pt x="10088" y="9427"/>
                  </a:lnTo>
                  <a:lnTo>
                    <a:pt x="10198" y="9867"/>
                  </a:lnTo>
                  <a:lnTo>
                    <a:pt x="10235" y="9941"/>
                  </a:lnTo>
                  <a:lnTo>
                    <a:pt x="10272" y="9977"/>
                  </a:lnTo>
                  <a:lnTo>
                    <a:pt x="10308" y="10014"/>
                  </a:lnTo>
                  <a:lnTo>
                    <a:pt x="10382" y="10051"/>
                  </a:lnTo>
                  <a:lnTo>
                    <a:pt x="10932" y="9904"/>
                  </a:lnTo>
                  <a:lnTo>
                    <a:pt x="11446" y="9757"/>
                  </a:lnTo>
                  <a:lnTo>
                    <a:pt x="11959" y="9574"/>
                  </a:lnTo>
                  <a:lnTo>
                    <a:pt x="12436" y="9317"/>
                  </a:lnTo>
                  <a:lnTo>
                    <a:pt x="12509" y="9280"/>
                  </a:lnTo>
                  <a:lnTo>
                    <a:pt x="12583" y="9207"/>
                  </a:lnTo>
                  <a:lnTo>
                    <a:pt x="12583" y="9097"/>
                  </a:lnTo>
                  <a:lnTo>
                    <a:pt x="12546" y="9024"/>
                  </a:lnTo>
                  <a:lnTo>
                    <a:pt x="12253" y="8547"/>
                  </a:lnTo>
                  <a:lnTo>
                    <a:pt x="11996" y="7997"/>
                  </a:lnTo>
                  <a:lnTo>
                    <a:pt x="11959" y="7923"/>
                  </a:lnTo>
                  <a:lnTo>
                    <a:pt x="11922" y="7887"/>
                  </a:lnTo>
                  <a:close/>
                  <a:moveTo>
                    <a:pt x="8914" y="9354"/>
                  </a:moveTo>
                  <a:lnTo>
                    <a:pt x="9061" y="9757"/>
                  </a:lnTo>
                  <a:lnTo>
                    <a:pt x="9281" y="10161"/>
                  </a:lnTo>
                  <a:lnTo>
                    <a:pt x="8658" y="10491"/>
                  </a:lnTo>
                  <a:lnTo>
                    <a:pt x="7961" y="10784"/>
                  </a:lnTo>
                  <a:lnTo>
                    <a:pt x="7814" y="10858"/>
                  </a:lnTo>
                  <a:lnTo>
                    <a:pt x="7741" y="10858"/>
                  </a:lnTo>
                  <a:lnTo>
                    <a:pt x="7704" y="10821"/>
                  </a:lnTo>
                  <a:lnTo>
                    <a:pt x="7631" y="10674"/>
                  </a:lnTo>
                  <a:lnTo>
                    <a:pt x="7594" y="10491"/>
                  </a:lnTo>
                  <a:lnTo>
                    <a:pt x="7521" y="10161"/>
                  </a:lnTo>
                  <a:lnTo>
                    <a:pt x="7374" y="9867"/>
                  </a:lnTo>
                  <a:lnTo>
                    <a:pt x="8914" y="9354"/>
                  </a:lnTo>
                  <a:close/>
                  <a:moveTo>
                    <a:pt x="8951" y="8950"/>
                  </a:moveTo>
                  <a:lnTo>
                    <a:pt x="7154" y="9537"/>
                  </a:lnTo>
                  <a:lnTo>
                    <a:pt x="7117" y="9574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80" y="9831"/>
                  </a:lnTo>
                  <a:lnTo>
                    <a:pt x="7190" y="9904"/>
                  </a:lnTo>
                  <a:lnTo>
                    <a:pt x="7190" y="10124"/>
                  </a:lnTo>
                  <a:lnTo>
                    <a:pt x="7227" y="10381"/>
                  </a:lnTo>
                  <a:lnTo>
                    <a:pt x="7374" y="10858"/>
                  </a:lnTo>
                  <a:lnTo>
                    <a:pt x="7411" y="11004"/>
                  </a:lnTo>
                  <a:lnTo>
                    <a:pt x="7521" y="11114"/>
                  </a:lnTo>
                  <a:lnTo>
                    <a:pt x="7631" y="11188"/>
                  </a:lnTo>
                  <a:lnTo>
                    <a:pt x="7777" y="11225"/>
                  </a:lnTo>
                  <a:lnTo>
                    <a:pt x="8034" y="11151"/>
                  </a:lnTo>
                  <a:lnTo>
                    <a:pt x="8291" y="11078"/>
                  </a:lnTo>
                  <a:lnTo>
                    <a:pt x="8768" y="10858"/>
                  </a:lnTo>
                  <a:lnTo>
                    <a:pt x="9245" y="10601"/>
                  </a:lnTo>
                  <a:lnTo>
                    <a:pt x="9685" y="10344"/>
                  </a:lnTo>
                  <a:lnTo>
                    <a:pt x="9721" y="10271"/>
                  </a:lnTo>
                  <a:lnTo>
                    <a:pt x="9758" y="10197"/>
                  </a:lnTo>
                  <a:lnTo>
                    <a:pt x="9758" y="10161"/>
                  </a:lnTo>
                  <a:lnTo>
                    <a:pt x="9721" y="10087"/>
                  </a:lnTo>
                  <a:lnTo>
                    <a:pt x="9538" y="9867"/>
                  </a:lnTo>
                  <a:lnTo>
                    <a:pt x="9391" y="9611"/>
                  </a:lnTo>
                  <a:lnTo>
                    <a:pt x="9281" y="9354"/>
                  </a:lnTo>
                  <a:lnTo>
                    <a:pt x="9208" y="9060"/>
                  </a:lnTo>
                  <a:lnTo>
                    <a:pt x="9171" y="8987"/>
                  </a:lnTo>
                  <a:lnTo>
                    <a:pt x="9098" y="8950"/>
                  </a:lnTo>
                  <a:close/>
                  <a:moveTo>
                    <a:pt x="12473" y="10344"/>
                  </a:moveTo>
                  <a:lnTo>
                    <a:pt x="12619" y="10711"/>
                  </a:lnTo>
                  <a:lnTo>
                    <a:pt x="11959" y="11078"/>
                  </a:lnTo>
                  <a:lnTo>
                    <a:pt x="11299" y="11445"/>
                  </a:lnTo>
                  <a:lnTo>
                    <a:pt x="11152" y="10894"/>
                  </a:lnTo>
                  <a:lnTo>
                    <a:pt x="11189" y="10858"/>
                  </a:lnTo>
                  <a:lnTo>
                    <a:pt x="11189" y="10784"/>
                  </a:lnTo>
                  <a:lnTo>
                    <a:pt x="11482" y="10674"/>
                  </a:lnTo>
                  <a:lnTo>
                    <a:pt x="11776" y="10601"/>
                  </a:lnTo>
                  <a:lnTo>
                    <a:pt x="12473" y="10344"/>
                  </a:lnTo>
                  <a:close/>
                  <a:moveTo>
                    <a:pt x="6273" y="10418"/>
                  </a:moveTo>
                  <a:lnTo>
                    <a:pt x="6347" y="10454"/>
                  </a:lnTo>
                  <a:lnTo>
                    <a:pt x="6420" y="10564"/>
                  </a:lnTo>
                  <a:lnTo>
                    <a:pt x="6567" y="10894"/>
                  </a:lnTo>
                  <a:lnTo>
                    <a:pt x="5797" y="11261"/>
                  </a:lnTo>
                  <a:lnTo>
                    <a:pt x="5100" y="11738"/>
                  </a:lnTo>
                  <a:lnTo>
                    <a:pt x="4953" y="11298"/>
                  </a:lnTo>
                  <a:lnTo>
                    <a:pt x="4843" y="11078"/>
                  </a:lnTo>
                  <a:lnTo>
                    <a:pt x="4733" y="10894"/>
                  </a:lnTo>
                  <a:lnTo>
                    <a:pt x="5613" y="10601"/>
                  </a:lnTo>
                  <a:lnTo>
                    <a:pt x="5943" y="10491"/>
                  </a:lnTo>
                  <a:lnTo>
                    <a:pt x="6237" y="10418"/>
                  </a:lnTo>
                  <a:close/>
                  <a:moveTo>
                    <a:pt x="12583" y="9867"/>
                  </a:moveTo>
                  <a:lnTo>
                    <a:pt x="12509" y="9904"/>
                  </a:lnTo>
                  <a:lnTo>
                    <a:pt x="11519" y="10271"/>
                  </a:lnTo>
                  <a:lnTo>
                    <a:pt x="11115" y="10381"/>
                  </a:lnTo>
                  <a:lnTo>
                    <a:pt x="10932" y="10491"/>
                  </a:lnTo>
                  <a:lnTo>
                    <a:pt x="10859" y="10564"/>
                  </a:lnTo>
                  <a:lnTo>
                    <a:pt x="10785" y="10638"/>
                  </a:lnTo>
                  <a:lnTo>
                    <a:pt x="10785" y="10748"/>
                  </a:lnTo>
                  <a:lnTo>
                    <a:pt x="10822" y="10821"/>
                  </a:lnTo>
                  <a:lnTo>
                    <a:pt x="10859" y="10858"/>
                  </a:lnTo>
                  <a:lnTo>
                    <a:pt x="10859" y="10894"/>
                  </a:lnTo>
                  <a:lnTo>
                    <a:pt x="10895" y="11335"/>
                  </a:lnTo>
                  <a:lnTo>
                    <a:pt x="11005" y="11738"/>
                  </a:lnTo>
                  <a:lnTo>
                    <a:pt x="11005" y="11848"/>
                  </a:lnTo>
                  <a:lnTo>
                    <a:pt x="11079" y="11885"/>
                  </a:lnTo>
                  <a:lnTo>
                    <a:pt x="11152" y="11921"/>
                  </a:lnTo>
                  <a:lnTo>
                    <a:pt x="11225" y="11921"/>
                  </a:lnTo>
                  <a:lnTo>
                    <a:pt x="12142" y="11445"/>
                  </a:lnTo>
                  <a:lnTo>
                    <a:pt x="12986" y="10931"/>
                  </a:lnTo>
                  <a:lnTo>
                    <a:pt x="13060" y="10858"/>
                  </a:lnTo>
                  <a:lnTo>
                    <a:pt x="13096" y="10784"/>
                  </a:lnTo>
                  <a:lnTo>
                    <a:pt x="13096" y="10711"/>
                  </a:lnTo>
                  <a:lnTo>
                    <a:pt x="13060" y="10638"/>
                  </a:lnTo>
                  <a:lnTo>
                    <a:pt x="12876" y="10344"/>
                  </a:lnTo>
                  <a:lnTo>
                    <a:pt x="12766" y="10014"/>
                  </a:lnTo>
                  <a:lnTo>
                    <a:pt x="12729" y="9941"/>
                  </a:lnTo>
                  <a:lnTo>
                    <a:pt x="12656" y="9904"/>
                  </a:lnTo>
                  <a:lnTo>
                    <a:pt x="12583" y="9867"/>
                  </a:lnTo>
                  <a:close/>
                  <a:moveTo>
                    <a:pt x="6200" y="9977"/>
                  </a:moveTo>
                  <a:lnTo>
                    <a:pt x="5980" y="10014"/>
                  </a:lnTo>
                  <a:lnTo>
                    <a:pt x="5760" y="10087"/>
                  </a:lnTo>
                  <a:lnTo>
                    <a:pt x="5356" y="10234"/>
                  </a:lnTo>
                  <a:lnTo>
                    <a:pt x="4843" y="10381"/>
                  </a:lnTo>
                  <a:lnTo>
                    <a:pt x="4329" y="10564"/>
                  </a:lnTo>
                  <a:lnTo>
                    <a:pt x="4293" y="10601"/>
                  </a:lnTo>
                  <a:lnTo>
                    <a:pt x="4256" y="10638"/>
                  </a:lnTo>
                  <a:lnTo>
                    <a:pt x="4219" y="10784"/>
                  </a:lnTo>
                  <a:lnTo>
                    <a:pt x="4256" y="10894"/>
                  </a:lnTo>
                  <a:lnTo>
                    <a:pt x="4293" y="10931"/>
                  </a:lnTo>
                  <a:lnTo>
                    <a:pt x="4366" y="10968"/>
                  </a:lnTo>
                  <a:lnTo>
                    <a:pt x="4513" y="11298"/>
                  </a:lnTo>
                  <a:lnTo>
                    <a:pt x="4659" y="11701"/>
                  </a:lnTo>
                  <a:lnTo>
                    <a:pt x="4769" y="12142"/>
                  </a:lnTo>
                  <a:lnTo>
                    <a:pt x="4843" y="12215"/>
                  </a:lnTo>
                  <a:lnTo>
                    <a:pt x="4916" y="12252"/>
                  </a:lnTo>
                  <a:lnTo>
                    <a:pt x="4990" y="12252"/>
                  </a:lnTo>
                  <a:lnTo>
                    <a:pt x="5100" y="12215"/>
                  </a:lnTo>
                  <a:lnTo>
                    <a:pt x="5540" y="11921"/>
                  </a:lnTo>
                  <a:lnTo>
                    <a:pt x="5980" y="11665"/>
                  </a:lnTo>
                  <a:lnTo>
                    <a:pt x="6420" y="11445"/>
                  </a:lnTo>
                  <a:lnTo>
                    <a:pt x="6934" y="11225"/>
                  </a:lnTo>
                  <a:lnTo>
                    <a:pt x="6970" y="11188"/>
                  </a:lnTo>
                  <a:lnTo>
                    <a:pt x="7044" y="11114"/>
                  </a:lnTo>
                  <a:lnTo>
                    <a:pt x="7044" y="11041"/>
                  </a:lnTo>
                  <a:lnTo>
                    <a:pt x="7044" y="10931"/>
                  </a:lnTo>
                  <a:lnTo>
                    <a:pt x="6897" y="10601"/>
                  </a:lnTo>
                  <a:lnTo>
                    <a:pt x="6750" y="10307"/>
                  </a:lnTo>
                  <a:lnTo>
                    <a:pt x="6677" y="10161"/>
                  </a:lnTo>
                  <a:lnTo>
                    <a:pt x="6530" y="10051"/>
                  </a:lnTo>
                  <a:lnTo>
                    <a:pt x="6383" y="10014"/>
                  </a:lnTo>
                  <a:lnTo>
                    <a:pt x="6200" y="9977"/>
                  </a:lnTo>
                  <a:close/>
                  <a:moveTo>
                    <a:pt x="9832" y="11371"/>
                  </a:moveTo>
                  <a:lnTo>
                    <a:pt x="10125" y="11921"/>
                  </a:lnTo>
                  <a:lnTo>
                    <a:pt x="9721" y="12142"/>
                  </a:lnTo>
                  <a:lnTo>
                    <a:pt x="9318" y="12288"/>
                  </a:lnTo>
                  <a:lnTo>
                    <a:pt x="8914" y="12435"/>
                  </a:lnTo>
                  <a:lnTo>
                    <a:pt x="8511" y="12545"/>
                  </a:lnTo>
                  <a:lnTo>
                    <a:pt x="8328" y="12032"/>
                  </a:lnTo>
                  <a:lnTo>
                    <a:pt x="8694" y="11921"/>
                  </a:lnTo>
                  <a:lnTo>
                    <a:pt x="9098" y="11738"/>
                  </a:lnTo>
                  <a:lnTo>
                    <a:pt x="9832" y="11371"/>
                  </a:lnTo>
                  <a:close/>
                  <a:moveTo>
                    <a:pt x="9868" y="10894"/>
                  </a:moveTo>
                  <a:lnTo>
                    <a:pt x="8951" y="11298"/>
                  </a:lnTo>
                  <a:lnTo>
                    <a:pt x="8474" y="11481"/>
                  </a:lnTo>
                  <a:lnTo>
                    <a:pt x="8071" y="11738"/>
                  </a:lnTo>
                  <a:lnTo>
                    <a:pt x="7997" y="11738"/>
                  </a:lnTo>
                  <a:lnTo>
                    <a:pt x="7924" y="11775"/>
                  </a:lnTo>
                  <a:lnTo>
                    <a:pt x="7887" y="11885"/>
                  </a:lnTo>
                  <a:lnTo>
                    <a:pt x="7887" y="11958"/>
                  </a:lnTo>
                  <a:lnTo>
                    <a:pt x="8034" y="12398"/>
                  </a:lnTo>
                  <a:lnTo>
                    <a:pt x="8181" y="12839"/>
                  </a:lnTo>
                  <a:lnTo>
                    <a:pt x="8254" y="12949"/>
                  </a:lnTo>
                  <a:lnTo>
                    <a:pt x="8328" y="12985"/>
                  </a:lnTo>
                  <a:lnTo>
                    <a:pt x="8364" y="12985"/>
                  </a:lnTo>
                  <a:lnTo>
                    <a:pt x="8951" y="12839"/>
                  </a:lnTo>
                  <a:lnTo>
                    <a:pt x="9465" y="12655"/>
                  </a:lnTo>
                  <a:lnTo>
                    <a:pt x="10015" y="12472"/>
                  </a:lnTo>
                  <a:lnTo>
                    <a:pt x="10528" y="12215"/>
                  </a:lnTo>
                  <a:lnTo>
                    <a:pt x="10565" y="12142"/>
                  </a:lnTo>
                  <a:lnTo>
                    <a:pt x="10602" y="12105"/>
                  </a:lnTo>
                  <a:lnTo>
                    <a:pt x="10602" y="12032"/>
                  </a:lnTo>
                  <a:lnTo>
                    <a:pt x="10602" y="11958"/>
                  </a:lnTo>
                  <a:lnTo>
                    <a:pt x="10125" y="11041"/>
                  </a:lnTo>
                  <a:lnTo>
                    <a:pt x="10088" y="10968"/>
                  </a:lnTo>
                  <a:lnTo>
                    <a:pt x="10015" y="10894"/>
                  </a:lnTo>
                  <a:close/>
                  <a:moveTo>
                    <a:pt x="13133" y="12288"/>
                  </a:moveTo>
                  <a:lnTo>
                    <a:pt x="13243" y="12325"/>
                  </a:lnTo>
                  <a:lnTo>
                    <a:pt x="13353" y="12472"/>
                  </a:lnTo>
                  <a:lnTo>
                    <a:pt x="13610" y="12985"/>
                  </a:lnTo>
                  <a:lnTo>
                    <a:pt x="12839" y="13242"/>
                  </a:lnTo>
                  <a:lnTo>
                    <a:pt x="12106" y="13572"/>
                  </a:lnTo>
                  <a:lnTo>
                    <a:pt x="11996" y="13352"/>
                  </a:lnTo>
                  <a:lnTo>
                    <a:pt x="11886" y="13132"/>
                  </a:lnTo>
                  <a:lnTo>
                    <a:pt x="11739" y="12692"/>
                  </a:lnTo>
                  <a:lnTo>
                    <a:pt x="12032" y="12618"/>
                  </a:lnTo>
                  <a:lnTo>
                    <a:pt x="12289" y="12545"/>
                  </a:lnTo>
                  <a:lnTo>
                    <a:pt x="12839" y="12362"/>
                  </a:lnTo>
                  <a:lnTo>
                    <a:pt x="13023" y="12288"/>
                  </a:lnTo>
                  <a:close/>
                  <a:moveTo>
                    <a:pt x="7044" y="12325"/>
                  </a:moveTo>
                  <a:lnTo>
                    <a:pt x="7337" y="13022"/>
                  </a:lnTo>
                  <a:lnTo>
                    <a:pt x="5833" y="13792"/>
                  </a:lnTo>
                  <a:lnTo>
                    <a:pt x="5613" y="13132"/>
                  </a:lnTo>
                  <a:lnTo>
                    <a:pt x="5943" y="12875"/>
                  </a:lnTo>
                  <a:lnTo>
                    <a:pt x="6273" y="12655"/>
                  </a:lnTo>
                  <a:lnTo>
                    <a:pt x="6677" y="12472"/>
                  </a:lnTo>
                  <a:lnTo>
                    <a:pt x="7044" y="12325"/>
                  </a:lnTo>
                  <a:close/>
                  <a:moveTo>
                    <a:pt x="13060" y="11885"/>
                  </a:moveTo>
                  <a:lnTo>
                    <a:pt x="12839" y="11921"/>
                  </a:lnTo>
                  <a:lnTo>
                    <a:pt x="12473" y="12068"/>
                  </a:lnTo>
                  <a:lnTo>
                    <a:pt x="11922" y="12215"/>
                  </a:lnTo>
                  <a:lnTo>
                    <a:pt x="11666" y="12288"/>
                  </a:lnTo>
                  <a:lnTo>
                    <a:pt x="11446" y="12398"/>
                  </a:lnTo>
                  <a:lnTo>
                    <a:pt x="11372" y="12435"/>
                  </a:lnTo>
                  <a:lnTo>
                    <a:pt x="11372" y="12472"/>
                  </a:lnTo>
                  <a:lnTo>
                    <a:pt x="11372" y="12582"/>
                  </a:lnTo>
                  <a:lnTo>
                    <a:pt x="11446" y="12655"/>
                  </a:lnTo>
                  <a:lnTo>
                    <a:pt x="11519" y="12692"/>
                  </a:lnTo>
                  <a:lnTo>
                    <a:pt x="11482" y="12839"/>
                  </a:lnTo>
                  <a:lnTo>
                    <a:pt x="11482" y="13022"/>
                  </a:lnTo>
                  <a:lnTo>
                    <a:pt x="11519" y="13169"/>
                  </a:lnTo>
                  <a:lnTo>
                    <a:pt x="11556" y="13315"/>
                  </a:lnTo>
                  <a:lnTo>
                    <a:pt x="11702" y="13646"/>
                  </a:lnTo>
                  <a:lnTo>
                    <a:pt x="11886" y="13902"/>
                  </a:lnTo>
                  <a:lnTo>
                    <a:pt x="11996" y="13976"/>
                  </a:lnTo>
                  <a:lnTo>
                    <a:pt x="12106" y="13976"/>
                  </a:lnTo>
                  <a:lnTo>
                    <a:pt x="13023" y="13609"/>
                  </a:lnTo>
                  <a:lnTo>
                    <a:pt x="13940" y="13279"/>
                  </a:lnTo>
                  <a:lnTo>
                    <a:pt x="14013" y="13205"/>
                  </a:lnTo>
                  <a:lnTo>
                    <a:pt x="14050" y="13169"/>
                  </a:lnTo>
                  <a:lnTo>
                    <a:pt x="14087" y="13095"/>
                  </a:lnTo>
                  <a:lnTo>
                    <a:pt x="14050" y="13022"/>
                  </a:lnTo>
                  <a:lnTo>
                    <a:pt x="13646" y="12142"/>
                  </a:lnTo>
                  <a:lnTo>
                    <a:pt x="13573" y="12032"/>
                  </a:lnTo>
                  <a:lnTo>
                    <a:pt x="13463" y="11958"/>
                  </a:lnTo>
                  <a:lnTo>
                    <a:pt x="13353" y="11885"/>
                  </a:lnTo>
                  <a:close/>
                  <a:moveTo>
                    <a:pt x="7190" y="11848"/>
                  </a:moveTo>
                  <a:lnTo>
                    <a:pt x="7117" y="11885"/>
                  </a:lnTo>
                  <a:lnTo>
                    <a:pt x="6640" y="12032"/>
                  </a:lnTo>
                  <a:lnTo>
                    <a:pt x="6163" y="12215"/>
                  </a:lnTo>
                  <a:lnTo>
                    <a:pt x="5723" y="12508"/>
                  </a:lnTo>
                  <a:lnTo>
                    <a:pt x="5320" y="12802"/>
                  </a:lnTo>
                  <a:lnTo>
                    <a:pt x="5246" y="12839"/>
                  </a:lnTo>
                  <a:lnTo>
                    <a:pt x="5210" y="12875"/>
                  </a:lnTo>
                  <a:lnTo>
                    <a:pt x="5173" y="12912"/>
                  </a:lnTo>
                  <a:lnTo>
                    <a:pt x="5173" y="12985"/>
                  </a:lnTo>
                  <a:lnTo>
                    <a:pt x="5246" y="13279"/>
                  </a:lnTo>
                  <a:lnTo>
                    <a:pt x="5320" y="13572"/>
                  </a:lnTo>
                  <a:lnTo>
                    <a:pt x="5540" y="14159"/>
                  </a:lnTo>
                  <a:lnTo>
                    <a:pt x="5576" y="14196"/>
                  </a:lnTo>
                  <a:lnTo>
                    <a:pt x="5650" y="14269"/>
                  </a:lnTo>
                  <a:lnTo>
                    <a:pt x="5797" y="14269"/>
                  </a:lnTo>
                  <a:lnTo>
                    <a:pt x="7667" y="13315"/>
                  </a:lnTo>
                  <a:lnTo>
                    <a:pt x="7741" y="13279"/>
                  </a:lnTo>
                  <a:lnTo>
                    <a:pt x="7777" y="13205"/>
                  </a:lnTo>
                  <a:lnTo>
                    <a:pt x="7814" y="13132"/>
                  </a:lnTo>
                  <a:lnTo>
                    <a:pt x="7777" y="13059"/>
                  </a:lnTo>
                  <a:lnTo>
                    <a:pt x="7374" y="11995"/>
                  </a:lnTo>
                  <a:lnTo>
                    <a:pt x="7337" y="11921"/>
                  </a:lnTo>
                  <a:lnTo>
                    <a:pt x="7264" y="11885"/>
                  </a:lnTo>
                  <a:lnTo>
                    <a:pt x="7190" y="11848"/>
                  </a:lnTo>
                  <a:close/>
                  <a:moveTo>
                    <a:pt x="10528" y="13279"/>
                  </a:moveTo>
                  <a:lnTo>
                    <a:pt x="10895" y="13976"/>
                  </a:lnTo>
                  <a:lnTo>
                    <a:pt x="9318" y="14599"/>
                  </a:lnTo>
                  <a:lnTo>
                    <a:pt x="9025" y="13902"/>
                  </a:lnTo>
                  <a:lnTo>
                    <a:pt x="9098" y="13829"/>
                  </a:lnTo>
                  <a:lnTo>
                    <a:pt x="9098" y="13792"/>
                  </a:lnTo>
                  <a:lnTo>
                    <a:pt x="9135" y="13756"/>
                  </a:lnTo>
                  <a:lnTo>
                    <a:pt x="9465" y="13609"/>
                  </a:lnTo>
                  <a:lnTo>
                    <a:pt x="9758" y="13535"/>
                  </a:lnTo>
                  <a:lnTo>
                    <a:pt x="10528" y="13279"/>
                  </a:lnTo>
                  <a:close/>
                  <a:moveTo>
                    <a:pt x="10639" y="12839"/>
                  </a:moveTo>
                  <a:lnTo>
                    <a:pt x="10565" y="12875"/>
                  </a:lnTo>
                  <a:lnTo>
                    <a:pt x="9501" y="13242"/>
                  </a:lnTo>
                  <a:lnTo>
                    <a:pt x="9061" y="13352"/>
                  </a:lnTo>
                  <a:lnTo>
                    <a:pt x="8878" y="13462"/>
                  </a:lnTo>
                  <a:lnTo>
                    <a:pt x="8768" y="13499"/>
                  </a:lnTo>
                  <a:lnTo>
                    <a:pt x="8731" y="13572"/>
                  </a:lnTo>
                  <a:lnTo>
                    <a:pt x="8658" y="13682"/>
                  </a:lnTo>
                  <a:lnTo>
                    <a:pt x="8694" y="13829"/>
                  </a:lnTo>
                  <a:lnTo>
                    <a:pt x="8731" y="13866"/>
                  </a:lnTo>
                  <a:lnTo>
                    <a:pt x="8731" y="13902"/>
                  </a:lnTo>
                  <a:lnTo>
                    <a:pt x="8768" y="14159"/>
                  </a:lnTo>
                  <a:lnTo>
                    <a:pt x="8841" y="14416"/>
                  </a:lnTo>
                  <a:lnTo>
                    <a:pt x="9025" y="14893"/>
                  </a:lnTo>
                  <a:lnTo>
                    <a:pt x="9098" y="14929"/>
                  </a:lnTo>
                  <a:lnTo>
                    <a:pt x="9135" y="14966"/>
                  </a:lnTo>
                  <a:lnTo>
                    <a:pt x="9208" y="15003"/>
                  </a:lnTo>
                  <a:lnTo>
                    <a:pt x="9281" y="15003"/>
                  </a:lnTo>
                  <a:lnTo>
                    <a:pt x="11225" y="14269"/>
                  </a:lnTo>
                  <a:lnTo>
                    <a:pt x="11262" y="14232"/>
                  </a:lnTo>
                  <a:lnTo>
                    <a:pt x="11299" y="14159"/>
                  </a:lnTo>
                  <a:lnTo>
                    <a:pt x="11335" y="14086"/>
                  </a:lnTo>
                  <a:lnTo>
                    <a:pt x="11335" y="14012"/>
                  </a:lnTo>
                  <a:lnTo>
                    <a:pt x="10822" y="12985"/>
                  </a:lnTo>
                  <a:lnTo>
                    <a:pt x="10785" y="12912"/>
                  </a:lnTo>
                  <a:lnTo>
                    <a:pt x="10712" y="12875"/>
                  </a:lnTo>
                  <a:lnTo>
                    <a:pt x="10639" y="12839"/>
                  </a:lnTo>
                  <a:close/>
                  <a:moveTo>
                    <a:pt x="7997" y="14342"/>
                  </a:moveTo>
                  <a:lnTo>
                    <a:pt x="8107" y="14489"/>
                  </a:lnTo>
                  <a:lnTo>
                    <a:pt x="8144" y="14599"/>
                  </a:lnTo>
                  <a:lnTo>
                    <a:pt x="8107" y="14746"/>
                  </a:lnTo>
                  <a:lnTo>
                    <a:pt x="8034" y="14893"/>
                  </a:lnTo>
                  <a:lnTo>
                    <a:pt x="7924" y="15003"/>
                  </a:lnTo>
                  <a:lnTo>
                    <a:pt x="7814" y="15149"/>
                  </a:lnTo>
                  <a:lnTo>
                    <a:pt x="7557" y="15296"/>
                  </a:lnTo>
                  <a:lnTo>
                    <a:pt x="7044" y="15516"/>
                  </a:lnTo>
                  <a:lnTo>
                    <a:pt x="6787" y="15590"/>
                  </a:lnTo>
                  <a:lnTo>
                    <a:pt x="6567" y="15736"/>
                  </a:lnTo>
                  <a:lnTo>
                    <a:pt x="6310" y="15113"/>
                  </a:lnTo>
                  <a:lnTo>
                    <a:pt x="6383" y="15076"/>
                  </a:lnTo>
                  <a:lnTo>
                    <a:pt x="6457" y="14966"/>
                  </a:lnTo>
                  <a:lnTo>
                    <a:pt x="6457" y="14929"/>
                  </a:lnTo>
                  <a:lnTo>
                    <a:pt x="6530" y="15003"/>
                  </a:lnTo>
                  <a:lnTo>
                    <a:pt x="6604" y="14966"/>
                  </a:lnTo>
                  <a:lnTo>
                    <a:pt x="6787" y="14929"/>
                  </a:lnTo>
                  <a:lnTo>
                    <a:pt x="7227" y="14783"/>
                  </a:lnTo>
                  <a:lnTo>
                    <a:pt x="7631" y="14599"/>
                  </a:lnTo>
                  <a:lnTo>
                    <a:pt x="7997" y="14342"/>
                  </a:lnTo>
                  <a:close/>
                  <a:moveTo>
                    <a:pt x="15150" y="15370"/>
                  </a:moveTo>
                  <a:lnTo>
                    <a:pt x="15150" y="15443"/>
                  </a:lnTo>
                  <a:lnTo>
                    <a:pt x="15224" y="15480"/>
                  </a:lnTo>
                  <a:lnTo>
                    <a:pt x="15260" y="15516"/>
                  </a:lnTo>
                  <a:lnTo>
                    <a:pt x="15150" y="15736"/>
                  </a:lnTo>
                  <a:lnTo>
                    <a:pt x="15004" y="15993"/>
                  </a:lnTo>
                  <a:lnTo>
                    <a:pt x="14857" y="15626"/>
                  </a:lnTo>
                  <a:lnTo>
                    <a:pt x="15150" y="15370"/>
                  </a:lnTo>
                  <a:close/>
                  <a:moveTo>
                    <a:pt x="7997" y="13902"/>
                  </a:moveTo>
                  <a:lnTo>
                    <a:pt x="7887" y="13939"/>
                  </a:lnTo>
                  <a:lnTo>
                    <a:pt x="7631" y="14122"/>
                  </a:lnTo>
                  <a:lnTo>
                    <a:pt x="7337" y="14269"/>
                  </a:lnTo>
                  <a:lnTo>
                    <a:pt x="7044" y="14416"/>
                  </a:lnTo>
                  <a:lnTo>
                    <a:pt x="6750" y="14526"/>
                  </a:lnTo>
                  <a:lnTo>
                    <a:pt x="6347" y="14599"/>
                  </a:lnTo>
                  <a:lnTo>
                    <a:pt x="6163" y="14673"/>
                  </a:lnTo>
                  <a:lnTo>
                    <a:pt x="6090" y="14746"/>
                  </a:lnTo>
                  <a:lnTo>
                    <a:pt x="6017" y="14819"/>
                  </a:lnTo>
                  <a:lnTo>
                    <a:pt x="6017" y="14929"/>
                  </a:lnTo>
                  <a:lnTo>
                    <a:pt x="5943" y="15003"/>
                  </a:lnTo>
                  <a:lnTo>
                    <a:pt x="5943" y="15113"/>
                  </a:lnTo>
                  <a:lnTo>
                    <a:pt x="6127" y="15590"/>
                  </a:lnTo>
                  <a:lnTo>
                    <a:pt x="6273" y="16103"/>
                  </a:lnTo>
                  <a:lnTo>
                    <a:pt x="6347" y="16177"/>
                  </a:lnTo>
                  <a:lnTo>
                    <a:pt x="6420" y="16213"/>
                  </a:lnTo>
                  <a:lnTo>
                    <a:pt x="6493" y="16213"/>
                  </a:lnTo>
                  <a:lnTo>
                    <a:pt x="6567" y="16177"/>
                  </a:lnTo>
                  <a:lnTo>
                    <a:pt x="6787" y="16030"/>
                  </a:lnTo>
                  <a:lnTo>
                    <a:pt x="7007" y="15920"/>
                  </a:lnTo>
                  <a:lnTo>
                    <a:pt x="7484" y="15736"/>
                  </a:lnTo>
                  <a:lnTo>
                    <a:pt x="7704" y="15663"/>
                  </a:lnTo>
                  <a:lnTo>
                    <a:pt x="7924" y="15553"/>
                  </a:lnTo>
                  <a:lnTo>
                    <a:pt x="8144" y="15406"/>
                  </a:lnTo>
                  <a:lnTo>
                    <a:pt x="8328" y="15223"/>
                  </a:lnTo>
                  <a:lnTo>
                    <a:pt x="8438" y="15076"/>
                  </a:lnTo>
                  <a:lnTo>
                    <a:pt x="8511" y="14893"/>
                  </a:lnTo>
                  <a:lnTo>
                    <a:pt x="8511" y="14709"/>
                  </a:lnTo>
                  <a:lnTo>
                    <a:pt x="8511" y="14526"/>
                  </a:lnTo>
                  <a:lnTo>
                    <a:pt x="8474" y="14342"/>
                  </a:lnTo>
                  <a:lnTo>
                    <a:pt x="8364" y="14159"/>
                  </a:lnTo>
                  <a:lnTo>
                    <a:pt x="8254" y="14049"/>
                  </a:lnTo>
                  <a:lnTo>
                    <a:pt x="8071" y="13939"/>
                  </a:lnTo>
                  <a:lnTo>
                    <a:pt x="7997" y="13902"/>
                  </a:lnTo>
                  <a:close/>
                  <a:moveTo>
                    <a:pt x="14710" y="15736"/>
                  </a:moveTo>
                  <a:lnTo>
                    <a:pt x="14747" y="15993"/>
                  </a:lnTo>
                  <a:lnTo>
                    <a:pt x="14820" y="16250"/>
                  </a:lnTo>
                  <a:lnTo>
                    <a:pt x="14490" y="16507"/>
                  </a:lnTo>
                  <a:lnTo>
                    <a:pt x="14417" y="16397"/>
                  </a:lnTo>
                  <a:lnTo>
                    <a:pt x="14307" y="15993"/>
                  </a:lnTo>
                  <a:lnTo>
                    <a:pt x="14380" y="15956"/>
                  </a:lnTo>
                  <a:lnTo>
                    <a:pt x="14710" y="15736"/>
                  </a:lnTo>
                  <a:close/>
                  <a:moveTo>
                    <a:pt x="14123" y="16103"/>
                  </a:moveTo>
                  <a:lnTo>
                    <a:pt x="14160" y="16397"/>
                  </a:lnTo>
                  <a:lnTo>
                    <a:pt x="14233" y="16690"/>
                  </a:lnTo>
                  <a:lnTo>
                    <a:pt x="13830" y="16873"/>
                  </a:lnTo>
                  <a:lnTo>
                    <a:pt x="13720" y="16727"/>
                  </a:lnTo>
                  <a:lnTo>
                    <a:pt x="13500" y="16433"/>
                  </a:lnTo>
                  <a:lnTo>
                    <a:pt x="14123" y="16103"/>
                  </a:lnTo>
                  <a:close/>
                  <a:moveTo>
                    <a:pt x="13426" y="16470"/>
                  </a:moveTo>
                  <a:lnTo>
                    <a:pt x="13500" y="16727"/>
                  </a:lnTo>
                  <a:lnTo>
                    <a:pt x="13536" y="16873"/>
                  </a:lnTo>
                  <a:lnTo>
                    <a:pt x="13573" y="16984"/>
                  </a:lnTo>
                  <a:lnTo>
                    <a:pt x="13096" y="17167"/>
                  </a:lnTo>
                  <a:lnTo>
                    <a:pt x="12986" y="17057"/>
                  </a:lnTo>
                  <a:lnTo>
                    <a:pt x="12876" y="16873"/>
                  </a:lnTo>
                  <a:lnTo>
                    <a:pt x="12839" y="16727"/>
                  </a:lnTo>
                  <a:lnTo>
                    <a:pt x="13426" y="16470"/>
                  </a:lnTo>
                  <a:close/>
                  <a:moveTo>
                    <a:pt x="12583" y="16837"/>
                  </a:moveTo>
                  <a:lnTo>
                    <a:pt x="12656" y="17094"/>
                  </a:lnTo>
                  <a:lnTo>
                    <a:pt x="12803" y="17277"/>
                  </a:lnTo>
                  <a:lnTo>
                    <a:pt x="12399" y="17460"/>
                  </a:lnTo>
                  <a:lnTo>
                    <a:pt x="12326" y="17387"/>
                  </a:lnTo>
                  <a:lnTo>
                    <a:pt x="12253" y="17277"/>
                  </a:lnTo>
                  <a:lnTo>
                    <a:pt x="12216" y="17167"/>
                  </a:lnTo>
                  <a:lnTo>
                    <a:pt x="12216" y="17020"/>
                  </a:lnTo>
                  <a:lnTo>
                    <a:pt x="12583" y="16837"/>
                  </a:lnTo>
                  <a:close/>
                  <a:moveTo>
                    <a:pt x="12032" y="17094"/>
                  </a:moveTo>
                  <a:lnTo>
                    <a:pt x="11996" y="17240"/>
                  </a:lnTo>
                  <a:lnTo>
                    <a:pt x="12032" y="17387"/>
                  </a:lnTo>
                  <a:lnTo>
                    <a:pt x="12106" y="17570"/>
                  </a:lnTo>
                  <a:lnTo>
                    <a:pt x="11812" y="17644"/>
                  </a:lnTo>
                  <a:lnTo>
                    <a:pt x="11776" y="17644"/>
                  </a:lnTo>
                  <a:lnTo>
                    <a:pt x="11739" y="17497"/>
                  </a:lnTo>
                  <a:lnTo>
                    <a:pt x="11666" y="17240"/>
                  </a:lnTo>
                  <a:lnTo>
                    <a:pt x="12032" y="17094"/>
                  </a:lnTo>
                  <a:close/>
                  <a:moveTo>
                    <a:pt x="11446" y="17350"/>
                  </a:moveTo>
                  <a:lnTo>
                    <a:pt x="11482" y="17607"/>
                  </a:lnTo>
                  <a:lnTo>
                    <a:pt x="11519" y="17791"/>
                  </a:lnTo>
                  <a:lnTo>
                    <a:pt x="11189" y="17901"/>
                  </a:lnTo>
                  <a:lnTo>
                    <a:pt x="11115" y="17937"/>
                  </a:lnTo>
                  <a:lnTo>
                    <a:pt x="11115" y="17864"/>
                  </a:lnTo>
                  <a:lnTo>
                    <a:pt x="11115" y="17827"/>
                  </a:lnTo>
                  <a:lnTo>
                    <a:pt x="11115" y="17717"/>
                  </a:lnTo>
                  <a:lnTo>
                    <a:pt x="11005" y="17607"/>
                  </a:lnTo>
                  <a:lnTo>
                    <a:pt x="10969" y="17534"/>
                  </a:lnTo>
                  <a:lnTo>
                    <a:pt x="11446" y="17350"/>
                  </a:lnTo>
                  <a:close/>
                  <a:moveTo>
                    <a:pt x="10639" y="17644"/>
                  </a:moveTo>
                  <a:lnTo>
                    <a:pt x="10749" y="17791"/>
                  </a:lnTo>
                  <a:lnTo>
                    <a:pt x="10859" y="17901"/>
                  </a:lnTo>
                  <a:lnTo>
                    <a:pt x="10932" y="17974"/>
                  </a:lnTo>
                  <a:lnTo>
                    <a:pt x="10969" y="17974"/>
                  </a:lnTo>
                  <a:lnTo>
                    <a:pt x="10455" y="18194"/>
                  </a:lnTo>
                  <a:lnTo>
                    <a:pt x="10418" y="18121"/>
                  </a:lnTo>
                  <a:lnTo>
                    <a:pt x="10345" y="18121"/>
                  </a:lnTo>
                  <a:lnTo>
                    <a:pt x="10235" y="18157"/>
                  </a:lnTo>
                  <a:lnTo>
                    <a:pt x="10162" y="17901"/>
                  </a:lnTo>
                  <a:lnTo>
                    <a:pt x="10125" y="17827"/>
                  </a:lnTo>
                  <a:lnTo>
                    <a:pt x="10639" y="17644"/>
                  </a:lnTo>
                  <a:close/>
                  <a:moveTo>
                    <a:pt x="10272" y="440"/>
                  </a:moveTo>
                  <a:lnTo>
                    <a:pt x="10455" y="477"/>
                  </a:lnTo>
                  <a:lnTo>
                    <a:pt x="10565" y="550"/>
                  </a:lnTo>
                  <a:lnTo>
                    <a:pt x="10675" y="624"/>
                  </a:lnTo>
                  <a:lnTo>
                    <a:pt x="10785" y="734"/>
                  </a:lnTo>
                  <a:lnTo>
                    <a:pt x="10969" y="990"/>
                  </a:lnTo>
                  <a:lnTo>
                    <a:pt x="11005" y="1210"/>
                  </a:lnTo>
                  <a:lnTo>
                    <a:pt x="11042" y="1431"/>
                  </a:lnTo>
                  <a:lnTo>
                    <a:pt x="11335" y="2348"/>
                  </a:lnTo>
                  <a:lnTo>
                    <a:pt x="11886" y="3998"/>
                  </a:lnTo>
                  <a:lnTo>
                    <a:pt x="13060" y="7300"/>
                  </a:lnTo>
                  <a:lnTo>
                    <a:pt x="14233" y="10564"/>
                  </a:lnTo>
                  <a:lnTo>
                    <a:pt x="14857" y="12215"/>
                  </a:lnTo>
                  <a:lnTo>
                    <a:pt x="15187" y="13095"/>
                  </a:lnTo>
                  <a:lnTo>
                    <a:pt x="15407" y="13646"/>
                  </a:lnTo>
                  <a:lnTo>
                    <a:pt x="15334" y="13682"/>
                  </a:lnTo>
                  <a:lnTo>
                    <a:pt x="15297" y="13829"/>
                  </a:lnTo>
                  <a:lnTo>
                    <a:pt x="15297" y="13939"/>
                  </a:lnTo>
                  <a:lnTo>
                    <a:pt x="15260" y="14196"/>
                  </a:lnTo>
                  <a:lnTo>
                    <a:pt x="15224" y="14379"/>
                  </a:lnTo>
                  <a:lnTo>
                    <a:pt x="15187" y="14526"/>
                  </a:lnTo>
                  <a:lnTo>
                    <a:pt x="15004" y="14856"/>
                  </a:lnTo>
                  <a:lnTo>
                    <a:pt x="14747" y="15149"/>
                  </a:lnTo>
                  <a:lnTo>
                    <a:pt x="14453" y="15370"/>
                  </a:lnTo>
                  <a:lnTo>
                    <a:pt x="14123" y="15590"/>
                  </a:lnTo>
                  <a:lnTo>
                    <a:pt x="13793" y="15773"/>
                  </a:lnTo>
                  <a:lnTo>
                    <a:pt x="13060" y="16140"/>
                  </a:lnTo>
                  <a:lnTo>
                    <a:pt x="12326" y="16470"/>
                  </a:lnTo>
                  <a:lnTo>
                    <a:pt x="10859" y="17094"/>
                  </a:lnTo>
                  <a:lnTo>
                    <a:pt x="10015" y="17424"/>
                  </a:lnTo>
                  <a:lnTo>
                    <a:pt x="9978" y="17387"/>
                  </a:lnTo>
                  <a:lnTo>
                    <a:pt x="9942" y="17387"/>
                  </a:lnTo>
                  <a:lnTo>
                    <a:pt x="9905" y="17424"/>
                  </a:lnTo>
                  <a:lnTo>
                    <a:pt x="9905" y="17460"/>
                  </a:lnTo>
                  <a:lnTo>
                    <a:pt x="8841" y="17791"/>
                  </a:lnTo>
                  <a:lnTo>
                    <a:pt x="7777" y="18121"/>
                  </a:lnTo>
                  <a:lnTo>
                    <a:pt x="6970" y="18304"/>
                  </a:lnTo>
                  <a:lnTo>
                    <a:pt x="6163" y="18487"/>
                  </a:lnTo>
                  <a:lnTo>
                    <a:pt x="5797" y="18524"/>
                  </a:lnTo>
                  <a:lnTo>
                    <a:pt x="5613" y="18524"/>
                  </a:lnTo>
                  <a:lnTo>
                    <a:pt x="5430" y="18451"/>
                  </a:lnTo>
                  <a:lnTo>
                    <a:pt x="5283" y="18377"/>
                  </a:lnTo>
                  <a:lnTo>
                    <a:pt x="5173" y="18231"/>
                  </a:lnTo>
                  <a:lnTo>
                    <a:pt x="5063" y="18121"/>
                  </a:lnTo>
                  <a:lnTo>
                    <a:pt x="4953" y="17974"/>
                  </a:lnTo>
                  <a:lnTo>
                    <a:pt x="4879" y="17680"/>
                  </a:lnTo>
                  <a:lnTo>
                    <a:pt x="4769" y="17387"/>
                  </a:lnTo>
                  <a:lnTo>
                    <a:pt x="4476" y="16507"/>
                  </a:lnTo>
                  <a:lnTo>
                    <a:pt x="3926" y="14819"/>
                  </a:lnTo>
                  <a:lnTo>
                    <a:pt x="3376" y="13169"/>
                  </a:lnTo>
                  <a:lnTo>
                    <a:pt x="2752" y="11518"/>
                  </a:lnTo>
                  <a:lnTo>
                    <a:pt x="2165" y="9867"/>
                  </a:lnTo>
                  <a:lnTo>
                    <a:pt x="1505" y="8253"/>
                  </a:lnTo>
                  <a:lnTo>
                    <a:pt x="845" y="6603"/>
                  </a:lnTo>
                  <a:lnTo>
                    <a:pt x="588" y="6052"/>
                  </a:lnTo>
                  <a:lnTo>
                    <a:pt x="478" y="5796"/>
                  </a:lnTo>
                  <a:lnTo>
                    <a:pt x="331" y="5539"/>
                  </a:lnTo>
                  <a:lnTo>
                    <a:pt x="368" y="5502"/>
                  </a:lnTo>
                  <a:lnTo>
                    <a:pt x="404" y="5429"/>
                  </a:lnTo>
                  <a:lnTo>
                    <a:pt x="368" y="5209"/>
                  </a:lnTo>
                  <a:lnTo>
                    <a:pt x="404" y="5025"/>
                  </a:lnTo>
                  <a:lnTo>
                    <a:pt x="404" y="4879"/>
                  </a:lnTo>
                  <a:lnTo>
                    <a:pt x="478" y="4695"/>
                  </a:lnTo>
                  <a:lnTo>
                    <a:pt x="624" y="4402"/>
                  </a:lnTo>
                  <a:lnTo>
                    <a:pt x="845" y="4145"/>
                  </a:lnTo>
                  <a:lnTo>
                    <a:pt x="1101" y="3888"/>
                  </a:lnTo>
                  <a:lnTo>
                    <a:pt x="1395" y="3668"/>
                  </a:lnTo>
                  <a:lnTo>
                    <a:pt x="1725" y="3485"/>
                  </a:lnTo>
                  <a:lnTo>
                    <a:pt x="2018" y="3301"/>
                  </a:lnTo>
                  <a:lnTo>
                    <a:pt x="2789" y="2935"/>
                  </a:lnTo>
                  <a:lnTo>
                    <a:pt x="3596" y="2641"/>
                  </a:lnTo>
                  <a:lnTo>
                    <a:pt x="5210" y="2017"/>
                  </a:lnTo>
                  <a:lnTo>
                    <a:pt x="6787" y="1394"/>
                  </a:lnTo>
                  <a:lnTo>
                    <a:pt x="7557" y="1100"/>
                  </a:lnTo>
                  <a:lnTo>
                    <a:pt x="8364" y="807"/>
                  </a:lnTo>
                  <a:lnTo>
                    <a:pt x="9135" y="587"/>
                  </a:lnTo>
                  <a:lnTo>
                    <a:pt x="9538" y="514"/>
                  </a:lnTo>
                  <a:lnTo>
                    <a:pt x="9942" y="440"/>
                  </a:lnTo>
                  <a:close/>
                  <a:moveTo>
                    <a:pt x="9868" y="17937"/>
                  </a:moveTo>
                  <a:lnTo>
                    <a:pt x="9868" y="17974"/>
                  </a:lnTo>
                  <a:lnTo>
                    <a:pt x="9905" y="18157"/>
                  </a:lnTo>
                  <a:lnTo>
                    <a:pt x="10015" y="18341"/>
                  </a:lnTo>
                  <a:lnTo>
                    <a:pt x="9575" y="18524"/>
                  </a:lnTo>
                  <a:lnTo>
                    <a:pt x="9575" y="18487"/>
                  </a:lnTo>
                  <a:lnTo>
                    <a:pt x="9538" y="18341"/>
                  </a:lnTo>
                  <a:lnTo>
                    <a:pt x="9465" y="18231"/>
                  </a:lnTo>
                  <a:lnTo>
                    <a:pt x="9391" y="18084"/>
                  </a:lnTo>
                  <a:lnTo>
                    <a:pt x="9868" y="17937"/>
                  </a:lnTo>
                  <a:close/>
                  <a:moveTo>
                    <a:pt x="9098" y="18194"/>
                  </a:moveTo>
                  <a:lnTo>
                    <a:pt x="9171" y="18414"/>
                  </a:lnTo>
                  <a:lnTo>
                    <a:pt x="9245" y="18524"/>
                  </a:lnTo>
                  <a:lnTo>
                    <a:pt x="9318" y="18598"/>
                  </a:lnTo>
                  <a:lnTo>
                    <a:pt x="8841" y="18781"/>
                  </a:lnTo>
                  <a:lnTo>
                    <a:pt x="8768" y="18708"/>
                  </a:lnTo>
                  <a:lnTo>
                    <a:pt x="8694" y="18598"/>
                  </a:lnTo>
                  <a:lnTo>
                    <a:pt x="8621" y="18487"/>
                  </a:lnTo>
                  <a:lnTo>
                    <a:pt x="8584" y="18341"/>
                  </a:lnTo>
                  <a:lnTo>
                    <a:pt x="9098" y="18194"/>
                  </a:lnTo>
                  <a:close/>
                  <a:moveTo>
                    <a:pt x="8254" y="18414"/>
                  </a:moveTo>
                  <a:lnTo>
                    <a:pt x="8291" y="18561"/>
                  </a:lnTo>
                  <a:lnTo>
                    <a:pt x="8364" y="18744"/>
                  </a:lnTo>
                  <a:lnTo>
                    <a:pt x="8511" y="18928"/>
                  </a:lnTo>
                  <a:lnTo>
                    <a:pt x="8181" y="19038"/>
                  </a:lnTo>
                  <a:lnTo>
                    <a:pt x="8144" y="18964"/>
                  </a:lnTo>
                  <a:lnTo>
                    <a:pt x="8107" y="18928"/>
                  </a:lnTo>
                  <a:lnTo>
                    <a:pt x="7997" y="18854"/>
                  </a:lnTo>
                  <a:lnTo>
                    <a:pt x="7961" y="18818"/>
                  </a:lnTo>
                  <a:lnTo>
                    <a:pt x="7851" y="18634"/>
                  </a:lnTo>
                  <a:lnTo>
                    <a:pt x="7851" y="18561"/>
                  </a:lnTo>
                  <a:lnTo>
                    <a:pt x="8254" y="18414"/>
                  </a:lnTo>
                  <a:close/>
                  <a:moveTo>
                    <a:pt x="5246" y="18818"/>
                  </a:moveTo>
                  <a:lnTo>
                    <a:pt x="5430" y="18891"/>
                  </a:lnTo>
                  <a:lnTo>
                    <a:pt x="5650" y="18928"/>
                  </a:lnTo>
                  <a:lnTo>
                    <a:pt x="5870" y="18964"/>
                  </a:lnTo>
                  <a:lnTo>
                    <a:pt x="5943" y="19221"/>
                  </a:lnTo>
                  <a:lnTo>
                    <a:pt x="5760" y="19148"/>
                  </a:lnTo>
                  <a:lnTo>
                    <a:pt x="5576" y="19038"/>
                  </a:lnTo>
                  <a:lnTo>
                    <a:pt x="5393" y="18928"/>
                  </a:lnTo>
                  <a:lnTo>
                    <a:pt x="5246" y="18818"/>
                  </a:lnTo>
                  <a:close/>
                  <a:moveTo>
                    <a:pt x="7557" y="18634"/>
                  </a:moveTo>
                  <a:lnTo>
                    <a:pt x="7557" y="18781"/>
                  </a:lnTo>
                  <a:lnTo>
                    <a:pt x="7631" y="18928"/>
                  </a:lnTo>
                  <a:lnTo>
                    <a:pt x="7704" y="19038"/>
                  </a:lnTo>
                  <a:lnTo>
                    <a:pt x="7777" y="19148"/>
                  </a:lnTo>
                  <a:lnTo>
                    <a:pt x="7704" y="19184"/>
                  </a:lnTo>
                  <a:lnTo>
                    <a:pt x="7227" y="19294"/>
                  </a:lnTo>
                  <a:lnTo>
                    <a:pt x="7154" y="19184"/>
                  </a:lnTo>
                  <a:lnTo>
                    <a:pt x="7080" y="19074"/>
                  </a:lnTo>
                  <a:lnTo>
                    <a:pt x="6970" y="18928"/>
                  </a:lnTo>
                  <a:lnTo>
                    <a:pt x="6897" y="18781"/>
                  </a:lnTo>
                  <a:lnTo>
                    <a:pt x="7117" y="18708"/>
                  </a:lnTo>
                  <a:lnTo>
                    <a:pt x="7557" y="18634"/>
                  </a:lnTo>
                  <a:close/>
                  <a:moveTo>
                    <a:pt x="6604" y="18854"/>
                  </a:moveTo>
                  <a:lnTo>
                    <a:pt x="6677" y="19111"/>
                  </a:lnTo>
                  <a:lnTo>
                    <a:pt x="6750" y="19221"/>
                  </a:lnTo>
                  <a:lnTo>
                    <a:pt x="6824" y="19331"/>
                  </a:lnTo>
                  <a:lnTo>
                    <a:pt x="6493" y="19331"/>
                  </a:lnTo>
                  <a:lnTo>
                    <a:pt x="6493" y="19258"/>
                  </a:lnTo>
                  <a:lnTo>
                    <a:pt x="6493" y="19221"/>
                  </a:lnTo>
                  <a:lnTo>
                    <a:pt x="6420" y="19184"/>
                  </a:lnTo>
                  <a:lnTo>
                    <a:pt x="6383" y="19184"/>
                  </a:lnTo>
                  <a:lnTo>
                    <a:pt x="6310" y="19221"/>
                  </a:lnTo>
                  <a:lnTo>
                    <a:pt x="6273" y="19221"/>
                  </a:lnTo>
                  <a:lnTo>
                    <a:pt x="6200" y="19184"/>
                  </a:lnTo>
                  <a:lnTo>
                    <a:pt x="6163" y="19074"/>
                  </a:lnTo>
                  <a:lnTo>
                    <a:pt x="6127" y="18928"/>
                  </a:lnTo>
                  <a:lnTo>
                    <a:pt x="6604" y="18854"/>
                  </a:lnTo>
                  <a:close/>
                  <a:moveTo>
                    <a:pt x="10125" y="0"/>
                  </a:moveTo>
                  <a:lnTo>
                    <a:pt x="9721" y="37"/>
                  </a:lnTo>
                  <a:lnTo>
                    <a:pt x="9318" y="110"/>
                  </a:lnTo>
                  <a:lnTo>
                    <a:pt x="8804" y="220"/>
                  </a:lnTo>
                  <a:lnTo>
                    <a:pt x="8291" y="403"/>
                  </a:lnTo>
                  <a:lnTo>
                    <a:pt x="7300" y="734"/>
                  </a:lnTo>
                  <a:lnTo>
                    <a:pt x="5320" y="1504"/>
                  </a:lnTo>
                  <a:lnTo>
                    <a:pt x="3376" y="2274"/>
                  </a:lnTo>
                  <a:lnTo>
                    <a:pt x="2422" y="2678"/>
                  </a:lnTo>
                  <a:lnTo>
                    <a:pt x="1945" y="2898"/>
                  </a:lnTo>
                  <a:lnTo>
                    <a:pt x="1505" y="3118"/>
                  </a:lnTo>
                  <a:lnTo>
                    <a:pt x="1248" y="3301"/>
                  </a:lnTo>
                  <a:lnTo>
                    <a:pt x="955" y="3485"/>
                  </a:lnTo>
                  <a:lnTo>
                    <a:pt x="698" y="3742"/>
                  </a:lnTo>
                  <a:lnTo>
                    <a:pt x="441" y="3998"/>
                  </a:lnTo>
                  <a:lnTo>
                    <a:pt x="221" y="4292"/>
                  </a:lnTo>
                  <a:lnTo>
                    <a:pt x="74" y="4622"/>
                  </a:lnTo>
                  <a:lnTo>
                    <a:pt x="38" y="4769"/>
                  </a:lnTo>
                  <a:lnTo>
                    <a:pt x="38" y="4915"/>
                  </a:lnTo>
                  <a:lnTo>
                    <a:pt x="38" y="5099"/>
                  </a:lnTo>
                  <a:lnTo>
                    <a:pt x="74" y="5245"/>
                  </a:lnTo>
                  <a:lnTo>
                    <a:pt x="1" y="5282"/>
                  </a:lnTo>
                  <a:lnTo>
                    <a:pt x="1" y="5319"/>
                  </a:lnTo>
                  <a:lnTo>
                    <a:pt x="38" y="5722"/>
                  </a:lnTo>
                  <a:lnTo>
                    <a:pt x="148" y="6052"/>
                  </a:lnTo>
                  <a:lnTo>
                    <a:pt x="441" y="6786"/>
                  </a:lnTo>
                  <a:lnTo>
                    <a:pt x="1065" y="8400"/>
                  </a:lnTo>
                  <a:lnTo>
                    <a:pt x="2348" y="11665"/>
                  </a:lnTo>
                  <a:lnTo>
                    <a:pt x="2935" y="13315"/>
                  </a:lnTo>
                  <a:lnTo>
                    <a:pt x="3522" y="15003"/>
                  </a:lnTo>
                  <a:lnTo>
                    <a:pt x="4072" y="16653"/>
                  </a:lnTo>
                  <a:lnTo>
                    <a:pt x="4293" y="17424"/>
                  </a:lnTo>
                  <a:lnTo>
                    <a:pt x="4439" y="17827"/>
                  </a:lnTo>
                  <a:lnTo>
                    <a:pt x="4513" y="18047"/>
                  </a:lnTo>
                  <a:lnTo>
                    <a:pt x="4623" y="18231"/>
                  </a:lnTo>
                  <a:lnTo>
                    <a:pt x="4659" y="18451"/>
                  </a:lnTo>
                  <a:lnTo>
                    <a:pt x="4733" y="18634"/>
                  </a:lnTo>
                  <a:lnTo>
                    <a:pt x="4806" y="18781"/>
                  </a:lnTo>
                  <a:lnTo>
                    <a:pt x="4916" y="18928"/>
                  </a:lnTo>
                  <a:lnTo>
                    <a:pt x="5026" y="19074"/>
                  </a:lnTo>
                  <a:lnTo>
                    <a:pt x="5173" y="19221"/>
                  </a:lnTo>
                  <a:lnTo>
                    <a:pt x="5503" y="19404"/>
                  </a:lnTo>
                  <a:lnTo>
                    <a:pt x="5833" y="19551"/>
                  </a:lnTo>
                  <a:lnTo>
                    <a:pt x="6237" y="19661"/>
                  </a:lnTo>
                  <a:lnTo>
                    <a:pt x="6604" y="19698"/>
                  </a:lnTo>
                  <a:lnTo>
                    <a:pt x="7007" y="19698"/>
                  </a:lnTo>
                  <a:lnTo>
                    <a:pt x="7484" y="19625"/>
                  </a:lnTo>
                  <a:lnTo>
                    <a:pt x="7924" y="19515"/>
                  </a:lnTo>
                  <a:lnTo>
                    <a:pt x="8841" y="19184"/>
                  </a:lnTo>
                  <a:lnTo>
                    <a:pt x="11079" y="18341"/>
                  </a:lnTo>
                  <a:lnTo>
                    <a:pt x="13206" y="17570"/>
                  </a:lnTo>
                  <a:lnTo>
                    <a:pt x="13830" y="17314"/>
                  </a:lnTo>
                  <a:lnTo>
                    <a:pt x="14417" y="17020"/>
                  </a:lnTo>
                  <a:lnTo>
                    <a:pt x="14527" y="17020"/>
                  </a:lnTo>
                  <a:lnTo>
                    <a:pt x="14674" y="16947"/>
                  </a:lnTo>
                  <a:lnTo>
                    <a:pt x="14710" y="16873"/>
                  </a:lnTo>
                  <a:lnTo>
                    <a:pt x="14710" y="16837"/>
                  </a:lnTo>
                  <a:lnTo>
                    <a:pt x="14894" y="16690"/>
                  </a:lnTo>
                  <a:lnTo>
                    <a:pt x="15187" y="16433"/>
                  </a:lnTo>
                  <a:lnTo>
                    <a:pt x="15407" y="16103"/>
                  </a:lnTo>
                  <a:lnTo>
                    <a:pt x="15554" y="15773"/>
                  </a:lnTo>
                  <a:lnTo>
                    <a:pt x="15701" y="15406"/>
                  </a:lnTo>
                  <a:lnTo>
                    <a:pt x="15774" y="15039"/>
                  </a:lnTo>
                  <a:lnTo>
                    <a:pt x="15811" y="14636"/>
                  </a:lnTo>
                  <a:lnTo>
                    <a:pt x="15847" y="13866"/>
                  </a:lnTo>
                  <a:lnTo>
                    <a:pt x="15884" y="13829"/>
                  </a:lnTo>
                  <a:lnTo>
                    <a:pt x="15884" y="13756"/>
                  </a:lnTo>
                  <a:lnTo>
                    <a:pt x="15847" y="13572"/>
                  </a:lnTo>
                  <a:lnTo>
                    <a:pt x="15811" y="13389"/>
                  </a:lnTo>
                  <a:lnTo>
                    <a:pt x="15664" y="13059"/>
                  </a:lnTo>
                  <a:lnTo>
                    <a:pt x="15334" y="12178"/>
                  </a:lnTo>
                  <a:lnTo>
                    <a:pt x="14710" y="10564"/>
                  </a:lnTo>
                  <a:lnTo>
                    <a:pt x="13500" y="7263"/>
                  </a:lnTo>
                  <a:lnTo>
                    <a:pt x="12326" y="3962"/>
                  </a:lnTo>
                  <a:lnTo>
                    <a:pt x="11776" y="2311"/>
                  </a:lnTo>
                  <a:lnTo>
                    <a:pt x="11446" y="1431"/>
                  </a:lnTo>
                  <a:lnTo>
                    <a:pt x="11372" y="1174"/>
                  </a:lnTo>
                  <a:lnTo>
                    <a:pt x="11409" y="1027"/>
                  </a:lnTo>
                  <a:lnTo>
                    <a:pt x="11409" y="917"/>
                  </a:lnTo>
                  <a:lnTo>
                    <a:pt x="11372" y="770"/>
                  </a:lnTo>
                  <a:lnTo>
                    <a:pt x="11299" y="624"/>
                  </a:lnTo>
                  <a:lnTo>
                    <a:pt x="11152" y="403"/>
                  </a:lnTo>
                  <a:lnTo>
                    <a:pt x="10895" y="220"/>
                  </a:lnTo>
                  <a:lnTo>
                    <a:pt x="10712" y="110"/>
                  </a:lnTo>
                  <a:lnTo>
                    <a:pt x="10528" y="37"/>
                  </a:lnTo>
                  <a:lnTo>
                    <a:pt x="10345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7" name="CustomShape 155"/>
            <p:cNvSpPr/>
            <p:nvPr/>
          </p:nvSpPr>
          <p:spPr>
            <a:xfrm>
              <a:off x="11630160" y="3470400"/>
              <a:ext cx="688320" cy="783720"/>
            </a:xfrm>
            <a:custGeom>
              <a:avLst/>
              <a:gdLst/>
              <a:ahLst/>
              <a:cxnLst/>
              <a:rect l="l" t="t" r="r" b="b"/>
              <a:pathLst>
                <a:path w="15627" h="17792">
                  <a:moveTo>
                    <a:pt x="10528" y="1"/>
                  </a:moveTo>
                  <a:lnTo>
                    <a:pt x="10455" y="37"/>
                  </a:lnTo>
                  <a:lnTo>
                    <a:pt x="10308" y="221"/>
                  </a:lnTo>
                  <a:lnTo>
                    <a:pt x="10198" y="441"/>
                  </a:lnTo>
                  <a:lnTo>
                    <a:pt x="10015" y="881"/>
                  </a:lnTo>
                  <a:lnTo>
                    <a:pt x="9831" y="1468"/>
                  </a:lnTo>
                  <a:lnTo>
                    <a:pt x="9685" y="2091"/>
                  </a:lnTo>
                  <a:lnTo>
                    <a:pt x="9685" y="2201"/>
                  </a:lnTo>
                  <a:lnTo>
                    <a:pt x="9721" y="2311"/>
                  </a:lnTo>
                  <a:lnTo>
                    <a:pt x="9795" y="2348"/>
                  </a:lnTo>
                  <a:lnTo>
                    <a:pt x="9868" y="2385"/>
                  </a:lnTo>
                  <a:lnTo>
                    <a:pt x="9941" y="2421"/>
                  </a:lnTo>
                  <a:lnTo>
                    <a:pt x="10051" y="2385"/>
                  </a:lnTo>
                  <a:lnTo>
                    <a:pt x="10125" y="2311"/>
                  </a:lnTo>
                  <a:lnTo>
                    <a:pt x="10198" y="2238"/>
                  </a:lnTo>
                  <a:lnTo>
                    <a:pt x="10235" y="2055"/>
                  </a:lnTo>
                  <a:lnTo>
                    <a:pt x="10235" y="2018"/>
                  </a:lnTo>
                  <a:lnTo>
                    <a:pt x="10235" y="1981"/>
                  </a:lnTo>
                  <a:lnTo>
                    <a:pt x="10455" y="1138"/>
                  </a:lnTo>
                  <a:lnTo>
                    <a:pt x="10638" y="624"/>
                  </a:lnTo>
                  <a:lnTo>
                    <a:pt x="10675" y="367"/>
                  </a:lnTo>
                  <a:lnTo>
                    <a:pt x="10712" y="111"/>
                  </a:lnTo>
                  <a:lnTo>
                    <a:pt x="10675" y="37"/>
                  </a:lnTo>
                  <a:lnTo>
                    <a:pt x="10602" y="1"/>
                  </a:lnTo>
                  <a:close/>
                  <a:moveTo>
                    <a:pt x="3559" y="1028"/>
                  </a:moveTo>
                  <a:lnTo>
                    <a:pt x="3522" y="1064"/>
                  </a:lnTo>
                  <a:lnTo>
                    <a:pt x="3485" y="1101"/>
                  </a:lnTo>
                  <a:lnTo>
                    <a:pt x="3485" y="1138"/>
                  </a:lnTo>
                  <a:lnTo>
                    <a:pt x="3559" y="1321"/>
                  </a:lnTo>
                  <a:lnTo>
                    <a:pt x="3669" y="1468"/>
                  </a:lnTo>
                  <a:lnTo>
                    <a:pt x="3889" y="1761"/>
                  </a:lnTo>
                  <a:lnTo>
                    <a:pt x="4109" y="2055"/>
                  </a:lnTo>
                  <a:lnTo>
                    <a:pt x="4366" y="2348"/>
                  </a:lnTo>
                  <a:lnTo>
                    <a:pt x="4476" y="2605"/>
                  </a:lnTo>
                  <a:lnTo>
                    <a:pt x="4586" y="2862"/>
                  </a:lnTo>
                  <a:lnTo>
                    <a:pt x="4696" y="2972"/>
                  </a:lnTo>
                  <a:lnTo>
                    <a:pt x="4769" y="3045"/>
                  </a:lnTo>
                  <a:lnTo>
                    <a:pt x="4916" y="3082"/>
                  </a:lnTo>
                  <a:lnTo>
                    <a:pt x="5063" y="3082"/>
                  </a:lnTo>
                  <a:lnTo>
                    <a:pt x="5136" y="3045"/>
                  </a:lnTo>
                  <a:lnTo>
                    <a:pt x="5209" y="3008"/>
                  </a:lnTo>
                  <a:lnTo>
                    <a:pt x="5246" y="2935"/>
                  </a:lnTo>
                  <a:lnTo>
                    <a:pt x="5246" y="2862"/>
                  </a:lnTo>
                  <a:lnTo>
                    <a:pt x="5209" y="2715"/>
                  </a:lnTo>
                  <a:lnTo>
                    <a:pt x="5173" y="2642"/>
                  </a:lnTo>
                  <a:lnTo>
                    <a:pt x="5099" y="2605"/>
                  </a:lnTo>
                  <a:lnTo>
                    <a:pt x="4989" y="2605"/>
                  </a:lnTo>
                  <a:lnTo>
                    <a:pt x="4989" y="2568"/>
                  </a:lnTo>
                  <a:lnTo>
                    <a:pt x="4989" y="2495"/>
                  </a:lnTo>
                  <a:lnTo>
                    <a:pt x="4953" y="2385"/>
                  </a:lnTo>
                  <a:lnTo>
                    <a:pt x="4806" y="2128"/>
                  </a:lnTo>
                  <a:lnTo>
                    <a:pt x="4623" y="1871"/>
                  </a:lnTo>
                  <a:lnTo>
                    <a:pt x="4402" y="1615"/>
                  </a:lnTo>
                  <a:lnTo>
                    <a:pt x="4146" y="1394"/>
                  </a:lnTo>
                  <a:lnTo>
                    <a:pt x="3889" y="1174"/>
                  </a:lnTo>
                  <a:lnTo>
                    <a:pt x="3595" y="1028"/>
                  </a:lnTo>
                  <a:close/>
                  <a:moveTo>
                    <a:pt x="15334" y="3999"/>
                  </a:moveTo>
                  <a:lnTo>
                    <a:pt x="15260" y="4035"/>
                  </a:lnTo>
                  <a:lnTo>
                    <a:pt x="15187" y="4109"/>
                  </a:lnTo>
                  <a:lnTo>
                    <a:pt x="15077" y="4182"/>
                  </a:lnTo>
                  <a:lnTo>
                    <a:pt x="14967" y="4256"/>
                  </a:lnTo>
                  <a:lnTo>
                    <a:pt x="14820" y="4329"/>
                  </a:lnTo>
                  <a:lnTo>
                    <a:pt x="14673" y="4329"/>
                  </a:lnTo>
                  <a:lnTo>
                    <a:pt x="14527" y="4402"/>
                  </a:lnTo>
                  <a:lnTo>
                    <a:pt x="14490" y="4439"/>
                  </a:lnTo>
                  <a:lnTo>
                    <a:pt x="14453" y="4549"/>
                  </a:lnTo>
                  <a:lnTo>
                    <a:pt x="14417" y="4586"/>
                  </a:lnTo>
                  <a:lnTo>
                    <a:pt x="14380" y="4622"/>
                  </a:lnTo>
                  <a:lnTo>
                    <a:pt x="14233" y="4732"/>
                  </a:lnTo>
                  <a:lnTo>
                    <a:pt x="13940" y="4842"/>
                  </a:lnTo>
                  <a:lnTo>
                    <a:pt x="13720" y="4989"/>
                  </a:lnTo>
                  <a:lnTo>
                    <a:pt x="13536" y="5173"/>
                  </a:lnTo>
                  <a:lnTo>
                    <a:pt x="13499" y="5246"/>
                  </a:lnTo>
                  <a:lnTo>
                    <a:pt x="13499" y="5319"/>
                  </a:lnTo>
                  <a:lnTo>
                    <a:pt x="13573" y="5356"/>
                  </a:lnTo>
                  <a:lnTo>
                    <a:pt x="13830" y="5356"/>
                  </a:lnTo>
                  <a:lnTo>
                    <a:pt x="14013" y="5319"/>
                  </a:lnTo>
                  <a:lnTo>
                    <a:pt x="14380" y="5173"/>
                  </a:lnTo>
                  <a:lnTo>
                    <a:pt x="14673" y="5026"/>
                  </a:lnTo>
                  <a:lnTo>
                    <a:pt x="14783" y="4953"/>
                  </a:lnTo>
                  <a:lnTo>
                    <a:pt x="14857" y="4806"/>
                  </a:lnTo>
                  <a:lnTo>
                    <a:pt x="15077" y="4769"/>
                  </a:lnTo>
                  <a:lnTo>
                    <a:pt x="15260" y="4659"/>
                  </a:lnTo>
                  <a:lnTo>
                    <a:pt x="15370" y="4696"/>
                  </a:lnTo>
                  <a:lnTo>
                    <a:pt x="15444" y="4696"/>
                  </a:lnTo>
                  <a:lnTo>
                    <a:pt x="15554" y="4622"/>
                  </a:lnTo>
                  <a:lnTo>
                    <a:pt x="15627" y="4549"/>
                  </a:lnTo>
                  <a:lnTo>
                    <a:pt x="15627" y="4476"/>
                  </a:lnTo>
                  <a:lnTo>
                    <a:pt x="15590" y="4366"/>
                  </a:lnTo>
                  <a:lnTo>
                    <a:pt x="15627" y="4329"/>
                  </a:lnTo>
                  <a:lnTo>
                    <a:pt x="15627" y="4256"/>
                  </a:lnTo>
                  <a:lnTo>
                    <a:pt x="15590" y="4182"/>
                  </a:lnTo>
                  <a:lnTo>
                    <a:pt x="15554" y="4109"/>
                  </a:lnTo>
                  <a:lnTo>
                    <a:pt x="15480" y="4035"/>
                  </a:lnTo>
                  <a:lnTo>
                    <a:pt x="15407" y="4035"/>
                  </a:lnTo>
                  <a:lnTo>
                    <a:pt x="15334" y="3999"/>
                  </a:lnTo>
                  <a:close/>
                  <a:moveTo>
                    <a:pt x="2238" y="7447"/>
                  </a:moveTo>
                  <a:lnTo>
                    <a:pt x="2128" y="7484"/>
                  </a:lnTo>
                  <a:lnTo>
                    <a:pt x="1064" y="7960"/>
                  </a:lnTo>
                  <a:lnTo>
                    <a:pt x="477" y="8217"/>
                  </a:lnTo>
                  <a:lnTo>
                    <a:pt x="257" y="8364"/>
                  </a:lnTo>
                  <a:lnTo>
                    <a:pt x="147" y="8474"/>
                  </a:lnTo>
                  <a:lnTo>
                    <a:pt x="111" y="8437"/>
                  </a:lnTo>
                  <a:lnTo>
                    <a:pt x="74" y="8437"/>
                  </a:lnTo>
                  <a:lnTo>
                    <a:pt x="1" y="8511"/>
                  </a:lnTo>
                  <a:lnTo>
                    <a:pt x="1" y="8584"/>
                  </a:lnTo>
                  <a:lnTo>
                    <a:pt x="37" y="8621"/>
                  </a:lnTo>
                  <a:lnTo>
                    <a:pt x="111" y="8694"/>
                  </a:lnTo>
                  <a:lnTo>
                    <a:pt x="221" y="8731"/>
                  </a:lnTo>
                  <a:lnTo>
                    <a:pt x="367" y="8694"/>
                  </a:lnTo>
                  <a:lnTo>
                    <a:pt x="514" y="8657"/>
                  </a:lnTo>
                  <a:lnTo>
                    <a:pt x="808" y="8547"/>
                  </a:lnTo>
                  <a:lnTo>
                    <a:pt x="1028" y="8474"/>
                  </a:lnTo>
                  <a:lnTo>
                    <a:pt x="2385" y="7887"/>
                  </a:lnTo>
                  <a:lnTo>
                    <a:pt x="2458" y="7850"/>
                  </a:lnTo>
                  <a:lnTo>
                    <a:pt x="2532" y="7777"/>
                  </a:lnTo>
                  <a:lnTo>
                    <a:pt x="2532" y="7667"/>
                  </a:lnTo>
                  <a:lnTo>
                    <a:pt x="2495" y="7594"/>
                  </a:lnTo>
                  <a:lnTo>
                    <a:pt x="2422" y="7520"/>
                  </a:lnTo>
                  <a:lnTo>
                    <a:pt x="2348" y="7484"/>
                  </a:lnTo>
                  <a:lnTo>
                    <a:pt x="2238" y="7447"/>
                  </a:lnTo>
                  <a:close/>
                  <a:moveTo>
                    <a:pt x="6677" y="7814"/>
                  </a:moveTo>
                  <a:lnTo>
                    <a:pt x="6603" y="7887"/>
                  </a:lnTo>
                  <a:lnTo>
                    <a:pt x="6603" y="7960"/>
                  </a:lnTo>
                  <a:lnTo>
                    <a:pt x="6603" y="8070"/>
                  </a:lnTo>
                  <a:lnTo>
                    <a:pt x="6933" y="8474"/>
                  </a:lnTo>
                  <a:lnTo>
                    <a:pt x="7044" y="8694"/>
                  </a:lnTo>
                  <a:lnTo>
                    <a:pt x="7154" y="8914"/>
                  </a:lnTo>
                  <a:lnTo>
                    <a:pt x="7227" y="8951"/>
                  </a:lnTo>
                  <a:lnTo>
                    <a:pt x="7264" y="8987"/>
                  </a:lnTo>
                  <a:lnTo>
                    <a:pt x="7410" y="8987"/>
                  </a:lnTo>
                  <a:lnTo>
                    <a:pt x="7594" y="8877"/>
                  </a:lnTo>
                  <a:lnTo>
                    <a:pt x="7777" y="8767"/>
                  </a:lnTo>
                  <a:lnTo>
                    <a:pt x="7924" y="8621"/>
                  </a:lnTo>
                  <a:lnTo>
                    <a:pt x="7924" y="8657"/>
                  </a:lnTo>
                  <a:lnTo>
                    <a:pt x="7997" y="8767"/>
                  </a:lnTo>
                  <a:lnTo>
                    <a:pt x="8071" y="8877"/>
                  </a:lnTo>
                  <a:lnTo>
                    <a:pt x="8181" y="8951"/>
                  </a:lnTo>
                  <a:lnTo>
                    <a:pt x="8327" y="9024"/>
                  </a:lnTo>
                  <a:lnTo>
                    <a:pt x="8584" y="9061"/>
                  </a:lnTo>
                  <a:lnTo>
                    <a:pt x="8768" y="9061"/>
                  </a:lnTo>
                  <a:lnTo>
                    <a:pt x="8951" y="8987"/>
                  </a:lnTo>
                  <a:lnTo>
                    <a:pt x="9281" y="8841"/>
                  </a:lnTo>
                  <a:lnTo>
                    <a:pt x="9611" y="8657"/>
                  </a:lnTo>
                  <a:lnTo>
                    <a:pt x="9721" y="8547"/>
                  </a:lnTo>
                  <a:lnTo>
                    <a:pt x="9758" y="8474"/>
                  </a:lnTo>
                  <a:lnTo>
                    <a:pt x="9758" y="8364"/>
                  </a:lnTo>
                  <a:lnTo>
                    <a:pt x="9685" y="8254"/>
                  </a:lnTo>
                  <a:lnTo>
                    <a:pt x="9648" y="8217"/>
                  </a:lnTo>
                  <a:lnTo>
                    <a:pt x="9464" y="8217"/>
                  </a:lnTo>
                  <a:lnTo>
                    <a:pt x="9428" y="8291"/>
                  </a:lnTo>
                  <a:lnTo>
                    <a:pt x="9244" y="8437"/>
                  </a:lnTo>
                  <a:lnTo>
                    <a:pt x="8988" y="8547"/>
                  </a:lnTo>
                  <a:lnTo>
                    <a:pt x="8768" y="8621"/>
                  </a:lnTo>
                  <a:lnTo>
                    <a:pt x="8584" y="8657"/>
                  </a:lnTo>
                  <a:lnTo>
                    <a:pt x="8474" y="8657"/>
                  </a:lnTo>
                  <a:lnTo>
                    <a:pt x="8401" y="8621"/>
                  </a:lnTo>
                  <a:lnTo>
                    <a:pt x="8364" y="8584"/>
                  </a:lnTo>
                  <a:lnTo>
                    <a:pt x="8327" y="8547"/>
                  </a:lnTo>
                  <a:lnTo>
                    <a:pt x="8254" y="8254"/>
                  </a:lnTo>
                  <a:lnTo>
                    <a:pt x="8181" y="8144"/>
                  </a:lnTo>
                  <a:lnTo>
                    <a:pt x="8071" y="8107"/>
                  </a:lnTo>
                  <a:lnTo>
                    <a:pt x="7961" y="8107"/>
                  </a:lnTo>
                  <a:lnTo>
                    <a:pt x="7887" y="8144"/>
                  </a:lnTo>
                  <a:lnTo>
                    <a:pt x="7740" y="8254"/>
                  </a:lnTo>
                  <a:lnTo>
                    <a:pt x="7630" y="8401"/>
                  </a:lnTo>
                  <a:lnTo>
                    <a:pt x="7410" y="8547"/>
                  </a:lnTo>
                  <a:lnTo>
                    <a:pt x="7264" y="8364"/>
                  </a:lnTo>
                  <a:lnTo>
                    <a:pt x="7117" y="8180"/>
                  </a:lnTo>
                  <a:lnTo>
                    <a:pt x="6970" y="7997"/>
                  </a:lnTo>
                  <a:lnTo>
                    <a:pt x="6787" y="7850"/>
                  </a:lnTo>
                  <a:lnTo>
                    <a:pt x="6713" y="7814"/>
                  </a:lnTo>
                  <a:close/>
                  <a:moveTo>
                    <a:pt x="12876" y="11005"/>
                  </a:moveTo>
                  <a:lnTo>
                    <a:pt x="12803" y="11042"/>
                  </a:lnTo>
                  <a:lnTo>
                    <a:pt x="12766" y="11078"/>
                  </a:lnTo>
                  <a:lnTo>
                    <a:pt x="12766" y="11152"/>
                  </a:lnTo>
                  <a:lnTo>
                    <a:pt x="12729" y="11225"/>
                  </a:lnTo>
                  <a:lnTo>
                    <a:pt x="12766" y="11298"/>
                  </a:lnTo>
                  <a:lnTo>
                    <a:pt x="12986" y="11702"/>
                  </a:lnTo>
                  <a:lnTo>
                    <a:pt x="13279" y="12069"/>
                  </a:lnTo>
                  <a:lnTo>
                    <a:pt x="13499" y="12399"/>
                  </a:lnTo>
                  <a:lnTo>
                    <a:pt x="13646" y="12509"/>
                  </a:lnTo>
                  <a:lnTo>
                    <a:pt x="13830" y="12619"/>
                  </a:lnTo>
                  <a:lnTo>
                    <a:pt x="13976" y="12619"/>
                  </a:lnTo>
                  <a:lnTo>
                    <a:pt x="14013" y="12582"/>
                  </a:lnTo>
                  <a:lnTo>
                    <a:pt x="14086" y="12546"/>
                  </a:lnTo>
                  <a:lnTo>
                    <a:pt x="14160" y="12436"/>
                  </a:lnTo>
                  <a:lnTo>
                    <a:pt x="14160" y="12325"/>
                  </a:lnTo>
                  <a:lnTo>
                    <a:pt x="14160" y="12252"/>
                  </a:lnTo>
                  <a:lnTo>
                    <a:pt x="14123" y="12142"/>
                  </a:lnTo>
                  <a:lnTo>
                    <a:pt x="14086" y="12069"/>
                  </a:lnTo>
                  <a:lnTo>
                    <a:pt x="14050" y="12032"/>
                  </a:lnTo>
                  <a:lnTo>
                    <a:pt x="13903" y="12032"/>
                  </a:lnTo>
                  <a:lnTo>
                    <a:pt x="13830" y="11885"/>
                  </a:lnTo>
                  <a:lnTo>
                    <a:pt x="13573" y="11592"/>
                  </a:lnTo>
                  <a:lnTo>
                    <a:pt x="13316" y="11298"/>
                  </a:lnTo>
                  <a:lnTo>
                    <a:pt x="13059" y="11042"/>
                  </a:lnTo>
                  <a:lnTo>
                    <a:pt x="13023" y="11005"/>
                  </a:lnTo>
                  <a:close/>
                  <a:moveTo>
                    <a:pt x="8181" y="3192"/>
                  </a:moveTo>
                  <a:lnTo>
                    <a:pt x="8511" y="3228"/>
                  </a:lnTo>
                  <a:lnTo>
                    <a:pt x="8878" y="3265"/>
                  </a:lnTo>
                  <a:lnTo>
                    <a:pt x="9208" y="3339"/>
                  </a:lnTo>
                  <a:lnTo>
                    <a:pt x="9538" y="3412"/>
                  </a:lnTo>
                  <a:lnTo>
                    <a:pt x="9868" y="3522"/>
                  </a:lnTo>
                  <a:lnTo>
                    <a:pt x="10198" y="3669"/>
                  </a:lnTo>
                  <a:lnTo>
                    <a:pt x="10528" y="3852"/>
                  </a:lnTo>
                  <a:lnTo>
                    <a:pt x="10822" y="4035"/>
                  </a:lnTo>
                  <a:lnTo>
                    <a:pt x="11078" y="4256"/>
                  </a:lnTo>
                  <a:lnTo>
                    <a:pt x="11335" y="4476"/>
                  </a:lnTo>
                  <a:lnTo>
                    <a:pt x="11592" y="4732"/>
                  </a:lnTo>
                  <a:lnTo>
                    <a:pt x="11812" y="4989"/>
                  </a:lnTo>
                  <a:lnTo>
                    <a:pt x="11996" y="5319"/>
                  </a:lnTo>
                  <a:lnTo>
                    <a:pt x="12142" y="5576"/>
                  </a:lnTo>
                  <a:lnTo>
                    <a:pt x="12252" y="5870"/>
                  </a:lnTo>
                  <a:lnTo>
                    <a:pt x="12362" y="6200"/>
                  </a:lnTo>
                  <a:lnTo>
                    <a:pt x="12436" y="6530"/>
                  </a:lnTo>
                  <a:lnTo>
                    <a:pt x="12509" y="6823"/>
                  </a:lnTo>
                  <a:lnTo>
                    <a:pt x="12509" y="7153"/>
                  </a:lnTo>
                  <a:lnTo>
                    <a:pt x="12509" y="7484"/>
                  </a:lnTo>
                  <a:lnTo>
                    <a:pt x="12472" y="7814"/>
                  </a:lnTo>
                  <a:lnTo>
                    <a:pt x="12399" y="8144"/>
                  </a:lnTo>
                  <a:lnTo>
                    <a:pt x="12289" y="8511"/>
                  </a:lnTo>
                  <a:lnTo>
                    <a:pt x="12142" y="8804"/>
                  </a:lnTo>
                  <a:lnTo>
                    <a:pt x="11996" y="9134"/>
                  </a:lnTo>
                  <a:lnTo>
                    <a:pt x="11812" y="9428"/>
                  </a:lnTo>
                  <a:lnTo>
                    <a:pt x="11592" y="9721"/>
                  </a:lnTo>
                  <a:lnTo>
                    <a:pt x="11115" y="10271"/>
                  </a:lnTo>
                  <a:lnTo>
                    <a:pt x="10345" y="11115"/>
                  </a:lnTo>
                  <a:lnTo>
                    <a:pt x="9941" y="11555"/>
                  </a:lnTo>
                  <a:lnTo>
                    <a:pt x="9575" y="12032"/>
                  </a:lnTo>
                  <a:lnTo>
                    <a:pt x="9281" y="12509"/>
                  </a:lnTo>
                  <a:lnTo>
                    <a:pt x="8988" y="13022"/>
                  </a:lnTo>
                  <a:lnTo>
                    <a:pt x="8914" y="13279"/>
                  </a:lnTo>
                  <a:lnTo>
                    <a:pt x="8804" y="13573"/>
                  </a:lnTo>
                  <a:lnTo>
                    <a:pt x="8768" y="13829"/>
                  </a:lnTo>
                  <a:lnTo>
                    <a:pt x="8731" y="14123"/>
                  </a:lnTo>
                  <a:lnTo>
                    <a:pt x="8217" y="14013"/>
                  </a:lnTo>
                  <a:lnTo>
                    <a:pt x="7704" y="13939"/>
                  </a:lnTo>
                  <a:lnTo>
                    <a:pt x="8584" y="11665"/>
                  </a:lnTo>
                  <a:lnTo>
                    <a:pt x="9061" y="10418"/>
                  </a:lnTo>
                  <a:lnTo>
                    <a:pt x="9318" y="9831"/>
                  </a:lnTo>
                  <a:lnTo>
                    <a:pt x="9391" y="9538"/>
                  </a:lnTo>
                  <a:lnTo>
                    <a:pt x="9391" y="9391"/>
                  </a:lnTo>
                  <a:lnTo>
                    <a:pt x="9354" y="9244"/>
                  </a:lnTo>
                  <a:lnTo>
                    <a:pt x="9318" y="9208"/>
                  </a:lnTo>
                  <a:lnTo>
                    <a:pt x="9281" y="9208"/>
                  </a:lnTo>
                  <a:lnTo>
                    <a:pt x="9171" y="9281"/>
                  </a:lnTo>
                  <a:lnTo>
                    <a:pt x="9098" y="9391"/>
                  </a:lnTo>
                  <a:lnTo>
                    <a:pt x="8988" y="9611"/>
                  </a:lnTo>
                  <a:lnTo>
                    <a:pt x="8768" y="10088"/>
                  </a:lnTo>
                  <a:lnTo>
                    <a:pt x="8217" y="11445"/>
                  </a:lnTo>
                  <a:lnTo>
                    <a:pt x="7337" y="13719"/>
                  </a:lnTo>
                  <a:lnTo>
                    <a:pt x="7227" y="13903"/>
                  </a:lnTo>
                  <a:lnTo>
                    <a:pt x="6970" y="13829"/>
                  </a:lnTo>
                  <a:lnTo>
                    <a:pt x="6420" y="13683"/>
                  </a:lnTo>
                  <a:lnTo>
                    <a:pt x="6420" y="13646"/>
                  </a:lnTo>
                  <a:lnTo>
                    <a:pt x="6493" y="13389"/>
                  </a:lnTo>
                  <a:lnTo>
                    <a:pt x="6530" y="13096"/>
                  </a:lnTo>
                  <a:lnTo>
                    <a:pt x="6530" y="12546"/>
                  </a:lnTo>
                  <a:lnTo>
                    <a:pt x="6603" y="11372"/>
                  </a:lnTo>
                  <a:lnTo>
                    <a:pt x="6677" y="10125"/>
                  </a:lnTo>
                  <a:lnTo>
                    <a:pt x="6713" y="9501"/>
                  </a:lnTo>
                  <a:lnTo>
                    <a:pt x="6677" y="8877"/>
                  </a:lnTo>
                  <a:lnTo>
                    <a:pt x="6677" y="8804"/>
                  </a:lnTo>
                  <a:lnTo>
                    <a:pt x="6640" y="8767"/>
                  </a:lnTo>
                  <a:lnTo>
                    <a:pt x="6530" y="8694"/>
                  </a:lnTo>
                  <a:lnTo>
                    <a:pt x="6420" y="8731"/>
                  </a:lnTo>
                  <a:lnTo>
                    <a:pt x="6383" y="8767"/>
                  </a:lnTo>
                  <a:lnTo>
                    <a:pt x="6347" y="8841"/>
                  </a:lnTo>
                  <a:lnTo>
                    <a:pt x="6273" y="9391"/>
                  </a:lnTo>
                  <a:lnTo>
                    <a:pt x="6237" y="9978"/>
                  </a:lnTo>
                  <a:lnTo>
                    <a:pt x="6200" y="11115"/>
                  </a:lnTo>
                  <a:lnTo>
                    <a:pt x="6090" y="12289"/>
                  </a:lnTo>
                  <a:lnTo>
                    <a:pt x="6016" y="12912"/>
                  </a:lnTo>
                  <a:lnTo>
                    <a:pt x="6016" y="13206"/>
                  </a:lnTo>
                  <a:lnTo>
                    <a:pt x="6016" y="13536"/>
                  </a:lnTo>
                  <a:lnTo>
                    <a:pt x="5540" y="13353"/>
                  </a:lnTo>
                  <a:lnTo>
                    <a:pt x="5099" y="13206"/>
                  </a:lnTo>
                  <a:lnTo>
                    <a:pt x="4623" y="13132"/>
                  </a:lnTo>
                  <a:lnTo>
                    <a:pt x="4182" y="13132"/>
                  </a:lnTo>
                  <a:lnTo>
                    <a:pt x="4329" y="12876"/>
                  </a:lnTo>
                  <a:lnTo>
                    <a:pt x="4439" y="12619"/>
                  </a:lnTo>
                  <a:lnTo>
                    <a:pt x="4549" y="12362"/>
                  </a:lnTo>
                  <a:lnTo>
                    <a:pt x="4623" y="12069"/>
                  </a:lnTo>
                  <a:lnTo>
                    <a:pt x="4696" y="11482"/>
                  </a:lnTo>
                  <a:lnTo>
                    <a:pt x="4696" y="10895"/>
                  </a:lnTo>
                  <a:lnTo>
                    <a:pt x="4623" y="10161"/>
                  </a:lnTo>
                  <a:lnTo>
                    <a:pt x="4512" y="9428"/>
                  </a:lnTo>
                  <a:lnTo>
                    <a:pt x="4366" y="8694"/>
                  </a:lnTo>
                  <a:lnTo>
                    <a:pt x="4219" y="7960"/>
                  </a:lnTo>
                  <a:lnTo>
                    <a:pt x="4182" y="7594"/>
                  </a:lnTo>
                  <a:lnTo>
                    <a:pt x="4182" y="7190"/>
                  </a:lnTo>
                  <a:lnTo>
                    <a:pt x="4182" y="6823"/>
                  </a:lnTo>
                  <a:lnTo>
                    <a:pt x="4219" y="6456"/>
                  </a:lnTo>
                  <a:lnTo>
                    <a:pt x="4292" y="6090"/>
                  </a:lnTo>
                  <a:lnTo>
                    <a:pt x="4439" y="5760"/>
                  </a:lnTo>
                  <a:lnTo>
                    <a:pt x="4586" y="5429"/>
                  </a:lnTo>
                  <a:lnTo>
                    <a:pt x="4769" y="5063"/>
                  </a:lnTo>
                  <a:lnTo>
                    <a:pt x="5026" y="4769"/>
                  </a:lnTo>
                  <a:lnTo>
                    <a:pt x="5246" y="4476"/>
                  </a:lnTo>
                  <a:lnTo>
                    <a:pt x="5503" y="4219"/>
                  </a:lnTo>
                  <a:lnTo>
                    <a:pt x="5796" y="3999"/>
                  </a:lnTo>
                  <a:lnTo>
                    <a:pt x="6090" y="3779"/>
                  </a:lnTo>
                  <a:lnTo>
                    <a:pt x="6420" y="3595"/>
                  </a:lnTo>
                  <a:lnTo>
                    <a:pt x="6787" y="3449"/>
                  </a:lnTo>
                  <a:lnTo>
                    <a:pt x="7117" y="3339"/>
                  </a:lnTo>
                  <a:lnTo>
                    <a:pt x="7484" y="3265"/>
                  </a:lnTo>
                  <a:lnTo>
                    <a:pt x="7814" y="3228"/>
                  </a:lnTo>
                  <a:lnTo>
                    <a:pt x="8181" y="3192"/>
                  </a:lnTo>
                  <a:close/>
                  <a:moveTo>
                    <a:pt x="3962" y="13426"/>
                  </a:moveTo>
                  <a:lnTo>
                    <a:pt x="4623" y="13536"/>
                  </a:lnTo>
                  <a:lnTo>
                    <a:pt x="5246" y="13719"/>
                  </a:lnTo>
                  <a:lnTo>
                    <a:pt x="5943" y="13939"/>
                  </a:lnTo>
                  <a:lnTo>
                    <a:pt x="6603" y="14196"/>
                  </a:lnTo>
                  <a:lnTo>
                    <a:pt x="6860" y="14270"/>
                  </a:lnTo>
                  <a:lnTo>
                    <a:pt x="7154" y="14306"/>
                  </a:lnTo>
                  <a:lnTo>
                    <a:pt x="7704" y="14380"/>
                  </a:lnTo>
                  <a:lnTo>
                    <a:pt x="8217" y="14490"/>
                  </a:lnTo>
                  <a:lnTo>
                    <a:pt x="8474" y="14563"/>
                  </a:lnTo>
                  <a:lnTo>
                    <a:pt x="8731" y="14636"/>
                  </a:lnTo>
                  <a:lnTo>
                    <a:pt x="8768" y="14783"/>
                  </a:lnTo>
                  <a:lnTo>
                    <a:pt x="8841" y="14857"/>
                  </a:lnTo>
                  <a:lnTo>
                    <a:pt x="8951" y="14893"/>
                  </a:lnTo>
                  <a:lnTo>
                    <a:pt x="9061" y="14893"/>
                  </a:lnTo>
                  <a:lnTo>
                    <a:pt x="9061" y="15003"/>
                  </a:lnTo>
                  <a:lnTo>
                    <a:pt x="9024" y="15150"/>
                  </a:lnTo>
                  <a:lnTo>
                    <a:pt x="8914" y="15223"/>
                  </a:lnTo>
                  <a:lnTo>
                    <a:pt x="8768" y="15333"/>
                  </a:lnTo>
                  <a:lnTo>
                    <a:pt x="8034" y="15040"/>
                  </a:lnTo>
                  <a:lnTo>
                    <a:pt x="6383" y="14490"/>
                  </a:lnTo>
                  <a:lnTo>
                    <a:pt x="5576" y="14270"/>
                  </a:lnTo>
                  <a:lnTo>
                    <a:pt x="4769" y="14086"/>
                  </a:lnTo>
                  <a:lnTo>
                    <a:pt x="4292" y="14013"/>
                  </a:lnTo>
                  <a:lnTo>
                    <a:pt x="4072" y="14013"/>
                  </a:lnTo>
                  <a:lnTo>
                    <a:pt x="3852" y="14050"/>
                  </a:lnTo>
                  <a:lnTo>
                    <a:pt x="3742" y="14013"/>
                  </a:lnTo>
                  <a:lnTo>
                    <a:pt x="3669" y="13939"/>
                  </a:lnTo>
                  <a:lnTo>
                    <a:pt x="3632" y="13829"/>
                  </a:lnTo>
                  <a:lnTo>
                    <a:pt x="3632" y="13719"/>
                  </a:lnTo>
                  <a:lnTo>
                    <a:pt x="3632" y="13609"/>
                  </a:lnTo>
                  <a:lnTo>
                    <a:pt x="3705" y="13536"/>
                  </a:lnTo>
                  <a:lnTo>
                    <a:pt x="3816" y="13463"/>
                  </a:lnTo>
                  <a:lnTo>
                    <a:pt x="3926" y="13426"/>
                  </a:lnTo>
                  <a:close/>
                  <a:moveTo>
                    <a:pt x="4256" y="15737"/>
                  </a:moveTo>
                  <a:lnTo>
                    <a:pt x="4696" y="15847"/>
                  </a:lnTo>
                  <a:lnTo>
                    <a:pt x="4476" y="16067"/>
                  </a:lnTo>
                  <a:lnTo>
                    <a:pt x="4292" y="16287"/>
                  </a:lnTo>
                  <a:lnTo>
                    <a:pt x="4292" y="16250"/>
                  </a:lnTo>
                  <a:lnTo>
                    <a:pt x="4256" y="16140"/>
                  </a:lnTo>
                  <a:lnTo>
                    <a:pt x="4256" y="15994"/>
                  </a:lnTo>
                  <a:lnTo>
                    <a:pt x="4256" y="15737"/>
                  </a:lnTo>
                  <a:close/>
                  <a:moveTo>
                    <a:pt x="4843" y="15920"/>
                  </a:moveTo>
                  <a:lnTo>
                    <a:pt x="4989" y="15957"/>
                  </a:lnTo>
                  <a:lnTo>
                    <a:pt x="5136" y="15994"/>
                  </a:lnTo>
                  <a:lnTo>
                    <a:pt x="4879" y="16140"/>
                  </a:lnTo>
                  <a:lnTo>
                    <a:pt x="4623" y="16360"/>
                  </a:lnTo>
                  <a:lnTo>
                    <a:pt x="4623" y="16360"/>
                  </a:lnTo>
                  <a:lnTo>
                    <a:pt x="4733" y="16140"/>
                  </a:lnTo>
                  <a:lnTo>
                    <a:pt x="4843" y="15920"/>
                  </a:lnTo>
                  <a:close/>
                  <a:moveTo>
                    <a:pt x="4146" y="14453"/>
                  </a:moveTo>
                  <a:lnTo>
                    <a:pt x="4659" y="14490"/>
                  </a:lnTo>
                  <a:lnTo>
                    <a:pt x="5356" y="14673"/>
                  </a:lnTo>
                  <a:lnTo>
                    <a:pt x="6053" y="14857"/>
                  </a:lnTo>
                  <a:lnTo>
                    <a:pt x="7410" y="15333"/>
                  </a:lnTo>
                  <a:lnTo>
                    <a:pt x="8034" y="15553"/>
                  </a:lnTo>
                  <a:lnTo>
                    <a:pt x="8401" y="15663"/>
                  </a:lnTo>
                  <a:lnTo>
                    <a:pt x="8694" y="15774"/>
                  </a:lnTo>
                  <a:lnTo>
                    <a:pt x="8731" y="15847"/>
                  </a:lnTo>
                  <a:lnTo>
                    <a:pt x="8768" y="15884"/>
                  </a:lnTo>
                  <a:lnTo>
                    <a:pt x="8841" y="15957"/>
                  </a:lnTo>
                  <a:lnTo>
                    <a:pt x="8951" y="15957"/>
                  </a:lnTo>
                  <a:lnTo>
                    <a:pt x="8914" y="16067"/>
                  </a:lnTo>
                  <a:lnTo>
                    <a:pt x="8841" y="16214"/>
                  </a:lnTo>
                  <a:lnTo>
                    <a:pt x="8694" y="16397"/>
                  </a:lnTo>
                  <a:lnTo>
                    <a:pt x="8547" y="16507"/>
                  </a:lnTo>
                  <a:lnTo>
                    <a:pt x="8401" y="16581"/>
                  </a:lnTo>
                  <a:lnTo>
                    <a:pt x="7227" y="16140"/>
                  </a:lnTo>
                  <a:lnTo>
                    <a:pt x="6016" y="15774"/>
                  </a:lnTo>
                  <a:lnTo>
                    <a:pt x="4733" y="15370"/>
                  </a:lnTo>
                  <a:lnTo>
                    <a:pt x="4072" y="15223"/>
                  </a:lnTo>
                  <a:lnTo>
                    <a:pt x="3449" y="15113"/>
                  </a:lnTo>
                  <a:lnTo>
                    <a:pt x="3449" y="15040"/>
                  </a:lnTo>
                  <a:lnTo>
                    <a:pt x="3449" y="14857"/>
                  </a:lnTo>
                  <a:lnTo>
                    <a:pt x="3522" y="14673"/>
                  </a:lnTo>
                  <a:lnTo>
                    <a:pt x="3632" y="14563"/>
                  </a:lnTo>
                  <a:lnTo>
                    <a:pt x="3705" y="14490"/>
                  </a:lnTo>
                  <a:lnTo>
                    <a:pt x="3926" y="14490"/>
                  </a:lnTo>
                  <a:lnTo>
                    <a:pt x="3962" y="14526"/>
                  </a:lnTo>
                  <a:lnTo>
                    <a:pt x="3999" y="14526"/>
                  </a:lnTo>
                  <a:lnTo>
                    <a:pt x="4036" y="14490"/>
                  </a:lnTo>
                  <a:lnTo>
                    <a:pt x="4146" y="14453"/>
                  </a:lnTo>
                  <a:close/>
                  <a:moveTo>
                    <a:pt x="5503" y="16067"/>
                  </a:moveTo>
                  <a:lnTo>
                    <a:pt x="5723" y="16140"/>
                  </a:lnTo>
                  <a:lnTo>
                    <a:pt x="5503" y="16287"/>
                  </a:lnTo>
                  <a:lnTo>
                    <a:pt x="5246" y="16434"/>
                  </a:lnTo>
                  <a:lnTo>
                    <a:pt x="5026" y="16617"/>
                  </a:lnTo>
                  <a:lnTo>
                    <a:pt x="4843" y="16837"/>
                  </a:lnTo>
                  <a:lnTo>
                    <a:pt x="4659" y="16764"/>
                  </a:lnTo>
                  <a:lnTo>
                    <a:pt x="4733" y="16691"/>
                  </a:lnTo>
                  <a:lnTo>
                    <a:pt x="5503" y="16067"/>
                  </a:lnTo>
                  <a:close/>
                  <a:moveTo>
                    <a:pt x="5980" y="16214"/>
                  </a:moveTo>
                  <a:lnTo>
                    <a:pt x="6200" y="16287"/>
                  </a:lnTo>
                  <a:lnTo>
                    <a:pt x="6200" y="16324"/>
                  </a:lnTo>
                  <a:lnTo>
                    <a:pt x="5943" y="16434"/>
                  </a:lnTo>
                  <a:lnTo>
                    <a:pt x="5723" y="16581"/>
                  </a:lnTo>
                  <a:lnTo>
                    <a:pt x="5540" y="16727"/>
                  </a:lnTo>
                  <a:lnTo>
                    <a:pt x="5393" y="16947"/>
                  </a:lnTo>
                  <a:lnTo>
                    <a:pt x="5246" y="16911"/>
                  </a:lnTo>
                  <a:lnTo>
                    <a:pt x="5613" y="16544"/>
                  </a:lnTo>
                  <a:lnTo>
                    <a:pt x="5980" y="16214"/>
                  </a:lnTo>
                  <a:close/>
                  <a:moveTo>
                    <a:pt x="6383" y="16360"/>
                  </a:moveTo>
                  <a:lnTo>
                    <a:pt x="6897" y="16544"/>
                  </a:lnTo>
                  <a:lnTo>
                    <a:pt x="6420" y="16801"/>
                  </a:lnTo>
                  <a:lnTo>
                    <a:pt x="6200" y="16947"/>
                  </a:lnTo>
                  <a:lnTo>
                    <a:pt x="5980" y="17131"/>
                  </a:lnTo>
                  <a:lnTo>
                    <a:pt x="5796" y="17057"/>
                  </a:lnTo>
                  <a:lnTo>
                    <a:pt x="5833" y="16984"/>
                  </a:lnTo>
                  <a:lnTo>
                    <a:pt x="5833" y="16911"/>
                  </a:lnTo>
                  <a:lnTo>
                    <a:pt x="5833" y="16874"/>
                  </a:lnTo>
                  <a:lnTo>
                    <a:pt x="6090" y="16617"/>
                  </a:lnTo>
                  <a:lnTo>
                    <a:pt x="6383" y="16397"/>
                  </a:lnTo>
                  <a:lnTo>
                    <a:pt x="6383" y="16360"/>
                  </a:lnTo>
                  <a:close/>
                  <a:moveTo>
                    <a:pt x="7080" y="16581"/>
                  </a:moveTo>
                  <a:lnTo>
                    <a:pt x="7410" y="16691"/>
                  </a:lnTo>
                  <a:lnTo>
                    <a:pt x="7154" y="16911"/>
                  </a:lnTo>
                  <a:lnTo>
                    <a:pt x="6787" y="17314"/>
                  </a:lnTo>
                  <a:lnTo>
                    <a:pt x="6457" y="17241"/>
                  </a:lnTo>
                  <a:lnTo>
                    <a:pt x="6493" y="17167"/>
                  </a:lnTo>
                  <a:lnTo>
                    <a:pt x="6457" y="17131"/>
                  </a:lnTo>
                  <a:lnTo>
                    <a:pt x="6750" y="16837"/>
                  </a:lnTo>
                  <a:lnTo>
                    <a:pt x="7080" y="16581"/>
                  </a:lnTo>
                  <a:close/>
                  <a:moveTo>
                    <a:pt x="8034" y="2678"/>
                  </a:moveTo>
                  <a:lnTo>
                    <a:pt x="7704" y="2715"/>
                  </a:lnTo>
                  <a:lnTo>
                    <a:pt x="7374" y="2752"/>
                  </a:lnTo>
                  <a:lnTo>
                    <a:pt x="7044" y="2825"/>
                  </a:lnTo>
                  <a:lnTo>
                    <a:pt x="6750" y="2898"/>
                  </a:lnTo>
                  <a:lnTo>
                    <a:pt x="6420" y="3008"/>
                  </a:lnTo>
                  <a:lnTo>
                    <a:pt x="6126" y="3155"/>
                  </a:lnTo>
                  <a:lnTo>
                    <a:pt x="5833" y="3302"/>
                  </a:lnTo>
                  <a:lnTo>
                    <a:pt x="5576" y="3522"/>
                  </a:lnTo>
                  <a:lnTo>
                    <a:pt x="5026" y="3962"/>
                  </a:lnTo>
                  <a:lnTo>
                    <a:pt x="4806" y="4219"/>
                  </a:lnTo>
                  <a:lnTo>
                    <a:pt x="4586" y="4512"/>
                  </a:lnTo>
                  <a:lnTo>
                    <a:pt x="4366" y="4769"/>
                  </a:lnTo>
                  <a:lnTo>
                    <a:pt x="4182" y="5099"/>
                  </a:lnTo>
                  <a:lnTo>
                    <a:pt x="3999" y="5393"/>
                  </a:lnTo>
                  <a:lnTo>
                    <a:pt x="3852" y="5723"/>
                  </a:lnTo>
                  <a:lnTo>
                    <a:pt x="3742" y="6163"/>
                  </a:lnTo>
                  <a:lnTo>
                    <a:pt x="3669" y="6603"/>
                  </a:lnTo>
                  <a:lnTo>
                    <a:pt x="3632" y="7043"/>
                  </a:lnTo>
                  <a:lnTo>
                    <a:pt x="3632" y="7520"/>
                  </a:lnTo>
                  <a:lnTo>
                    <a:pt x="3705" y="7960"/>
                  </a:lnTo>
                  <a:lnTo>
                    <a:pt x="3779" y="8437"/>
                  </a:lnTo>
                  <a:lnTo>
                    <a:pt x="3962" y="9318"/>
                  </a:lnTo>
                  <a:lnTo>
                    <a:pt x="4109" y="10308"/>
                  </a:lnTo>
                  <a:lnTo>
                    <a:pt x="4182" y="10785"/>
                  </a:lnTo>
                  <a:lnTo>
                    <a:pt x="4219" y="11262"/>
                  </a:lnTo>
                  <a:lnTo>
                    <a:pt x="4182" y="11739"/>
                  </a:lnTo>
                  <a:lnTo>
                    <a:pt x="4109" y="12215"/>
                  </a:lnTo>
                  <a:lnTo>
                    <a:pt x="3999" y="12619"/>
                  </a:lnTo>
                  <a:lnTo>
                    <a:pt x="3816" y="13059"/>
                  </a:lnTo>
                  <a:lnTo>
                    <a:pt x="3595" y="13132"/>
                  </a:lnTo>
                  <a:lnTo>
                    <a:pt x="3449" y="13279"/>
                  </a:lnTo>
                  <a:lnTo>
                    <a:pt x="3302" y="13426"/>
                  </a:lnTo>
                  <a:lnTo>
                    <a:pt x="3229" y="13646"/>
                  </a:lnTo>
                  <a:lnTo>
                    <a:pt x="3229" y="13829"/>
                  </a:lnTo>
                  <a:lnTo>
                    <a:pt x="3265" y="13976"/>
                  </a:lnTo>
                  <a:lnTo>
                    <a:pt x="3339" y="14160"/>
                  </a:lnTo>
                  <a:lnTo>
                    <a:pt x="3412" y="14270"/>
                  </a:lnTo>
                  <a:lnTo>
                    <a:pt x="3339" y="14343"/>
                  </a:lnTo>
                  <a:lnTo>
                    <a:pt x="3265" y="14416"/>
                  </a:lnTo>
                  <a:lnTo>
                    <a:pt x="3192" y="14526"/>
                  </a:lnTo>
                  <a:lnTo>
                    <a:pt x="3119" y="14673"/>
                  </a:lnTo>
                  <a:lnTo>
                    <a:pt x="3082" y="14857"/>
                  </a:lnTo>
                  <a:lnTo>
                    <a:pt x="3045" y="15040"/>
                  </a:lnTo>
                  <a:lnTo>
                    <a:pt x="3045" y="15187"/>
                  </a:lnTo>
                  <a:lnTo>
                    <a:pt x="3082" y="15370"/>
                  </a:lnTo>
                  <a:lnTo>
                    <a:pt x="3192" y="15480"/>
                  </a:lnTo>
                  <a:lnTo>
                    <a:pt x="3302" y="15590"/>
                  </a:lnTo>
                  <a:lnTo>
                    <a:pt x="3412" y="15627"/>
                  </a:lnTo>
                  <a:lnTo>
                    <a:pt x="3485" y="15590"/>
                  </a:lnTo>
                  <a:lnTo>
                    <a:pt x="3522" y="15553"/>
                  </a:lnTo>
                  <a:lnTo>
                    <a:pt x="3559" y="15553"/>
                  </a:lnTo>
                  <a:lnTo>
                    <a:pt x="4072" y="15700"/>
                  </a:lnTo>
                  <a:lnTo>
                    <a:pt x="3999" y="15810"/>
                  </a:lnTo>
                  <a:lnTo>
                    <a:pt x="3926" y="15957"/>
                  </a:lnTo>
                  <a:lnTo>
                    <a:pt x="3926" y="16140"/>
                  </a:lnTo>
                  <a:lnTo>
                    <a:pt x="3926" y="16324"/>
                  </a:lnTo>
                  <a:lnTo>
                    <a:pt x="3999" y="16507"/>
                  </a:lnTo>
                  <a:lnTo>
                    <a:pt x="4072" y="16654"/>
                  </a:lnTo>
                  <a:lnTo>
                    <a:pt x="4146" y="16801"/>
                  </a:lnTo>
                  <a:lnTo>
                    <a:pt x="4292" y="16874"/>
                  </a:lnTo>
                  <a:lnTo>
                    <a:pt x="4256" y="16947"/>
                  </a:lnTo>
                  <a:lnTo>
                    <a:pt x="4292" y="17021"/>
                  </a:lnTo>
                  <a:lnTo>
                    <a:pt x="4329" y="17057"/>
                  </a:lnTo>
                  <a:lnTo>
                    <a:pt x="4402" y="17094"/>
                  </a:lnTo>
                  <a:lnTo>
                    <a:pt x="4586" y="17167"/>
                  </a:lnTo>
                  <a:lnTo>
                    <a:pt x="4806" y="17277"/>
                  </a:lnTo>
                  <a:lnTo>
                    <a:pt x="5283" y="17388"/>
                  </a:lnTo>
                  <a:lnTo>
                    <a:pt x="5393" y="17424"/>
                  </a:lnTo>
                  <a:lnTo>
                    <a:pt x="5576" y="17461"/>
                  </a:lnTo>
                  <a:lnTo>
                    <a:pt x="6310" y="17681"/>
                  </a:lnTo>
                  <a:lnTo>
                    <a:pt x="6677" y="17754"/>
                  </a:lnTo>
                  <a:lnTo>
                    <a:pt x="6860" y="17791"/>
                  </a:lnTo>
                  <a:lnTo>
                    <a:pt x="7044" y="17754"/>
                  </a:lnTo>
                  <a:lnTo>
                    <a:pt x="7117" y="17718"/>
                  </a:lnTo>
                  <a:lnTo>
                    <a:pt x="7154" y="17681"/>
                  </a:lnTo>
                  <a:lnTo>
                    <a:pt x="7154" y="17608"/>
                  </a:lnTo>
                  <a:lnTo>
                    <a:pt x="7117" y="17534"/>
                  </a:lnTo>
                  <a:lnTo>
                    <a:pt x="7447" y="17204"/>
                  </a:lnTo>
                  <a:lnTo>
                    <a:pt x="7594" y="17021"/>
                  </a:lnTo>
                  <a:lnTo>
                    <a:pt x="7740" y="16837"/>
                  </a:lnTo>
                  <a:lnTo>
                    <a:pt x="8327" y="17021"/>
                  </a:lnTo>
                  <a:lnTo>
                    <a:pt x="8437" y="17021"/>
                  </a:lnTo>
                  <a:lnTo>
                    <a:pt x="8547" y="16984"/>
                  </a:lnTo>
                  <a:lnTo>
                    <a:pt x="8731" y="16911"/>
                  </a:lnTo>
                  <a:lnTo>
                    <a:pt x="8914" y="16764"/>
                  </a:lnTo>
                  <a:lnTo>
                    <a:pt x="9098" y="16581"/>
                  </a:lnTo>
                  <a:lnTo>
                    <a:pt x="9208" y="16360"/>
                  </a:lnTo>
                  <a:lnTo>
                    <a:pt x="9281" y="16140"/>
                  </a:lnTo>
                  <a:lnTo>
                    <a:pt x="9318" y="15884"/>
                  </a:lnTo>
                  <a:lnTo>
                    <a:pt x="9281" y="15700"/>
                  </a:lnTo>
                  <a:lnTo>
                    <a:pt x="9208" y="15590"/>
                  </a:lnTo>
                  <a:lnTo>
                    <a:pt x="9171" y="15517"/>
                  </a:lnTo>
                  <a:lnTo>
                    <a:pt x="9244" y="15407"/>
                  </a:lnTo>
                  <a:lnTo>
                    <a:pt x="9354" y="15260"/>
                  </a:lnTo>
                  <a:lnTo>
                    <a:pt x="9391" y="15113"/>
                  </a:lnTo>
                  <a:lnTo>
                    <a:pt x="9428" y="15003"/>
                  </a:lnTo>
                  <a:lnTo>
                    <a:pt x="9501" y="14930"/>
                  </a:lnTo>
                  <a:lnTo>
                    <a:pt x="9575" y="14857"/>
                  </a:lnTo>
                  <a:lnTo>
                    <a:pt x="9575" y="14783"/>
                  </a:lnTo>
                  <a:lnTo>
                    <a:pt x="9538" y="14673"/>
                  </a:lnTo>
                  <a:lnTo>
                    <a:pt x="9391" y="14526"/>
                  </a:lnTo>
                  <a:lnTo>
                    <a:pt x="9244" y="14380"/>
                  </a:lnTo>
                  <a:lnTo>
                    <a:pt x="9244" y="14050"/>
                  </a:lnTo>
                  <a:lnTo>
                    <a:pt x="9318" y="13683"/>
                  </a:lnTo>
                  <a:lnTo>
                    <a:pt x="9428" y="13353"/>
                  </a:lnTo>
                  <a:lnTo>
                    <a:pt x="9538" y="13059"/>
                  </a:lnTo>
                  <a:lnTo>
                    <a:pt x="9721" y="12766"/>
                  </a:lnTo>
                  <a:lnTo>
                    <a:pt x="9905" y="12472"/>
                  </a:lnTo>
                  <a:lnTo>
                    <a:pt x="10308" y="11885"/>
                  </a:lnTo>
                  <a:lnTo>
                    <a:pt x="10785" y="11335"/>
                  </a:lnTo>
                  <a:lnTo>
                    <a:pt x="11299" y="10822"/>
                  </a:lnTo>
                  <a:lnTo>
                    <a:pt x="11775" y="10308"/>
                  </a:lnTo>
                  <a:lnTo>
                    <a:pt x="12179" y="9758"/>
                  </a:lnTo>
                  <a:lnTo>
                    <a:pt x="12362" y="9501"/>
                  </a:lnTo>
                  <a:lnTo>
                    <a:pt x="12546" y="9208"/>
                  </a:lnTo>
                  <a:lnTo>
                    <a:pt x="12656" y="8951"/>
                  </a:lnTo>
                  <a:lnTo>
                    <a:pt x="12803" y="8657"/>
                  </a:lnTo>
                  <a:lnTo>
                    <a:pt x="12876" y="8364"/>
                  </a:lnTo>
                  <a:lnTo>
                    <a:pt x="12949" y="8034"/>
                  </a:lnTo>
                  <a:lnTo>
                    <a:pt x="12986" y="7740"/>
                  </a:lnTo>
                  <a:lnTo>
                    <a:pt x="13023" y="7447"/>
                  </a:lnTo>
                  <a:lnTo>
                    <a:pt x="13023" y="6823"/>
                  </a:lnTo>
                  <a:lnTo>
                    <a:pt x="12913" y="6236"/>
                  </a:lnTo>
                  <a:lnTo>
                    <a:pt x="12729" y="5613"/>
                  </a:lnTo>
                  <a:lnTo>
                    <a:pt x="12436" y="5026"/>
                  </a:lnTo>
                  <a:lnTo>
                    <a:pt x="12252" y="4769"/>
                  </a:lnTo>
                  <a:lnTo>
                    <a:pt x="12069" y="4476"/>
                  </a:lnTo>
                  <a:lnTo>
                    <a:pt x="11849" y="4256"/>
                  </a:lnTo>
                  <a:lnTo>
                    <a:pt x="11629" y="3999"/>
                  </a:lnTo>
                  <a:lnTo>
                    <a:pt x="11372" y="3815"/>
                  </a:lnTo>
                  <a:lnTo>
                    <a:pt x="11115" y="3595"/>
                  </a:lnTo>
                  <a:lnTo>
                    <a:pt x="10565" y="3265"/>
                  </a:lnTo>
                  <a:lnTo>
                    <a:pt x="9978" y="3008"/>
                  </a:lnTo>
                  <a:lnTo>
                    <a:pt x="9354" y="2825"/>
                  </a:lnTo>
                  <a:lnTo>
                    <a:pt x="8694" y="2715"/>
                  </a:lnTo>
                  <a:lnTo>
                    <a:pt x="8034" y="267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8" name="CustomShape 156"/>
            <p:cNvSpPr/>
            <p:nvPr/>
          </p:nvSpPr>
          <p:spPr>
            <a:xfrm>
              <a:off x="10313640" y="2886480"/>
              <a:ext cx="326160" cy="712440"/>
            </a:xfrm>
            <a:custGeom>
              <a:avLst/>
              <a:gdLst/>
              <a:ahLst/>
              <a:cxnLst/>
              <a:rect l="l" t="t" r="r" b="b"/>
              <a:pathLst>
                <a:path w="7411" h="16178">
                  <a:moveTo>
                    <a:pt x="3339" y="147"/>
                  </a:moveTo>
                  <a:lnTo>
                    <a:pt x="3229" y="441"/>
                  </a:lnTo>
                  <a:lnTo>
                    <a:pt x="3155" y="734"/>
                  </a:lnTo>
                  <a:lnTo>
                    <a:pt x="3119" y="1358"/>
                  </a:lnTo>
                  <a:lnTo>
                    <a:pt x="3082" y="2972"/>
                  </a:lnTo>
                  <a:lnTo>
                    <a:pt x="3119" y="4476"/>
                  </a:lnTo>
                  <a:lnTo>
                    <a:pt x="3119" y="5283"/>
                  </a:lnTo>
                  <a:lnTo>
                    <a:pt x="3119" y="5576"/>
                  </a:lnTo>
                  <a:lnTo>
                    <a:pt x="3155" y="5723"/>
                  </a:lnTo>
                  <a:lnTo>
                    <a:pt x="3229" y="5870"/>
                  </a:lnTo>
                  <a:lnTo>
                    <a:pt x="3265" y="5906"/>
                  </a:lnTo>
                  <a:lnTo>
                    <a:pt x="3339" y="5943"/>
                  </a:lnTo>
                  <a:lnTo>
                    <a:pt x="3375" y="5943"/>
                  </a:lnTo>
                  <a:lnTo>
                    <a:pt x="3449" y="5870"/>
                  </a:lnTo>
                  <a:lnTo>
                    <a:pt x="3486" y="5760"/>
                  </a:lnTo>
                  <a:lnTo>
                    <a:pt x="3522" y="5649"/>
                  </a:lnTo>
                  <a:lnTo>
                    <a:pt x="3522" y="5393"/>
                  </a:lnTo>
                  <a:lnTo>
                    <a:pt x="3522" y="4586"/>
                  </a:lnTo>
                  <a:lnTo>
                    <a:pt x="3486" y="2972"/>
                  </a:lnTo>
                  <a:lnTo>
                    <a:pt x="3522" y="1504"/>
                  </a:lnTo>
                  <a:lnTo>
                    <a:pt x="3522" y="808"/>
                  </a:lnTo>
                  <a:lnTo>
                    <a:pt x="3486" y="477"/>
                  </a:lnTo>
                  <a:lnTo>
                    <a:pt x="3412" y="294"/>
                  </a:lnTo>
                  <a:lnTo>
                    <a:pt x="3375" y="147"/>
                  </a:lnTo>
                  <a:close/>
                  <a:moveTo>
                    <a:pt x="1725" y="1"/>
                  </a:moveTo>
                  <a:lnTo>
                    <a:pt x="1688" y="37"/>
                  </a:lnTo>
                  <a:lnTo>
                    <a:pt x="1615" y="147"/>
                  </a:lnTo>
                  <a:lnTo>
                    <a:pt x="1578" y="294"/>
                  </a:lnTo>
                  <a:lnTo>
                    <a:pt x="1541" y="624"/>
                  </a:lnTo>
                  <a:lnTo>
                    <a:pt x="1578" y="1284"/>
                  </a:lnTo>
                  <a:lnTo>
                    <a:pt x="1615" y="2898"/>
                  </a:lnTo>
                  <a:lnTo>
                    <a:pt x="1725" y="6236"/>
                  </a:lnTo>
                  <a:lnTo>
                    <a:pt x="1761" y="6346"/>
                  </a:lnTo>
                  <a:lnTo>
                    <a:pt x="1798" y="6383"/>
                  </a:lnTo>
                  <a:lnTo>
                    <a:pt x="1872" y="6420"/>
                  </a:lnTo>
                  <a:lnTo>
                    <a:pt x="1945" y="6456"/>
                  </a:lnTo>
                  <a:lnTo>
                    <a:pt x="2018" y="6420"/>
                  </a:lnTo>
                  <a:lnTo>
                    <a:pt x="2092" y="6383"/>
                  </a:lnTo>
                  <a:lnTo>
                    <a:pt x="2165" y="6346"/>
                  </a:lnTo>
                  <a:lnTo>
                    <a:pt x="2165" y="6236"/>
                  </a:lnTo>
                  <a:lnTo>
                    <a:pt x="2165" y="5980"/>
                  </a:lnTo>
                  <a:lnTo>
                    <a:pt x="2165" y="5943"/>
                  </a:lnTo>
                  <a:lnTo>
                    <a:pt x="2055" y="3008"/>
                  </a:lnTo>
                  <a:lnTo>
                    <a:pt x="1982" y="1394"/>
                  </a:lnTo>
                  <a:lnTo>
                    <a:pt x="1945" y="587"/>
                  </a:lnTo>
                  <a:lnTo>
                    <a:pt x="1908" y="294"/>
                  </a:lnTo>
                  <a:lnTo>
                    <a:pt x="1872" y="147"/>
                  </a:lnTo>
                  <a:lnTo>
                    <a:pt x="1761" y="37"/>
                  </a:lnTo>
                  <a:lnTo>
                    <a:pt x="1725" y="1"/>
                  </a:lnTo>
                  <a:close/>
                  <a:moveTo>
                    <a:pt x="4953" y="184"/>
                  </a:moveTo>
                  <a:lnTo>
                    <a:pt x="4879" y="221"/>
                  </a:lnTo>
                  <a:lnTo>
                    <a:pt x="4843" y="257"/>
                  </a:lnTo>
                  <a:lnTo>
                    <a:pt x="4843" y="331"/>
                  </a:lnTo>
                  <a:lnTo>
                    <a:pt x="4769" y="1101"/>
                  </a:lnTo>
                  <a:lnTo>
                    <a:pt x="4733" y="1908"/>
                  </a:lnTo>
                  <a:lnTo>
                    <a:pt x="4733" y="3522"/>
                  </a:lnTo>
                  <a:lnTo>
                    <a:pt x="4733" y="5136"/>
                  </a:lnTo>
                  <a:lnTo>
                    <a:pt x="4696" y="5870"/>
                  </a:lnTo>
                  <a:lnTo>
                    <a:pt x="4696" y="6273"/>
                  </a:lnTo>
                  <a:lnTo>
                    <a:pt x="4769" y="6640"/>
                  </a:lnTo>
                  <a:lnTo>
                    <a:pt x="4806" y="6713"/>
                  </a:lnTo>
                  <a:lnTo>
                    <a:pt x="4916" y="6750"/>
                  </a:lnTo>
                  <a:lnTo>
                    <a:pt x="5026" y="6713"/>
                  </a:lnTo>
                  <a:lnTo>
                    <a:pt x="5100" y="6640"/>
                  </a:lnTo>
                  <a:lnTo>
                    <a:pt x="5173" y="6273"/>
                  </a:lnTo>
                  <a:lnTo>
                    <a:pt x="5173" y="5870"/>
                  </a:lnTo>
                  <a:lnTo>
                    <a:pt x="5136" y="5136"/>
                  </a:lnTo>
                  <a:lnTo>
                    <a:pt x="5136" y="3522"/>
                  </a:lnTo>
                  <a:lnTo>
                    <a:pt x="5173" y="1908"/>
                  </a:lnTo>
                  <a:lnTo>
                    <a:pt x="5136" y="1138"/>
                  </a:lnTo>
                  <a:lnTo>
                    <a:pt x="5100" y="331"/>
                  </a:lnTo>
                  <a:lnTo>
                    <a:pt x="5100" y="257"/>
                  </a:lnTo>
                  <a:lnTo>
                    <a:pt x="5063" y="221"/>
                  </a:lnTo>
                  <a:lnTo>
                    <a:pt x="4953" y="184"/>
                  </a:lnTo>
                  <a:close/>
                  <a:moveTo>
                    <a:pt x="6273" y="2678"/>
                  </a:moveTo>
                  <a:lnTo>
                    <a:pt x="6273" y="2715"/>
                  </a:lnTo>
                  <a:lnTo>
                    <a:pt x="6200" y="3008"/>
                  </a:lnTo>
                  <a:lnTo>
                    <a:pt x="6163" y="3302"/>
                  </a:lnTo>
                  <a:lnTo>
                    <a:pt x="6127" y="3925"/>
                  </a:lnTo>
                  <a:lnTo>
                    <a:pt x="6127" y="5173"/>
                  </a:lnTo>
                  <a:lnTo>
                    <a:pt x="6090" y="7667"/>
                  </a:lnTo>
                  <a:lnTo>
                    <a:pt x="6090" y="7887"/>
                  </a:lnTo>
                  <a:lnTo>
                    <a:pt x="6127" y="7960"/>
                  </a:lnTo>
                  <a:lnTo>
                    <a:pt x="6163" y="8034"/>
                  </a:lnTo>
                  <a:lnTo>
                    <a:pt x="6237" y="8070"/>
                  </a:lnTo>
                  <a:lnTo>
                    <a:pt x="6383" y="8070"/>
                  </a:lnTo>
                  <a:lnTo>
                    <a:pt x="6457" y="8034"/>
                  </a:lnTo>
                  <a:lnTo>
                    <a:pt x="6493" y="7960"/>
                  </a:lnTo>
                  <a:lnTo>
                    <a:pt x="6530" y="7887"/>
                  </a:lnTo>
                  <a:lnTo>
                    <a:pt x="6530" y="5283"/>
                  </a:lnTo>
                  <a:lnTo>
                    <a:pt x="6530" y="3962"/>
                  </a:lnTo>
                  <a:lnTo>
                    <a:pt x="6493" y="3339"/>
                  </a:lnTo>
                  <a:lnTo>
                    <a:pt x="6457" y="3008"/>
                  </a:lnTo>
                  <a:lnTo>
                    <a:pt x="6383" y="2715"/>
                  </a:lnTo>
                  <a:lnTo>
                    <a:pt x="6347" y="2678"/>
                  </a:lnTo>
                  <a:close/>
                  <a:moveTo>
                    <a:pt x="3265" y="7887"/>
                  </a:moveTo>
                  <a:lnTo>
                    <a:pt x="3082" y="8107"/>
                  </a:lnTo>
                  <a:lnTo>
                    <a:pt x="2862" y="8291"/>
                  </a:lnTo>
                  <a:lnTo>
                    <a:pt x="2679" y="8401"/>
                  </a:lnTo>
                  <a:lnTo>
                    <a:pt x="2458" y="8474"/>
                  </a:lnTo>
                  <a:lnTo>
                    <a:pt x="2458" y="8474"/>
                  </a:lnTo>
                  <a:lnTo>
                    <a:pt x="2605" y="8291"/>
                  </a:lnTo>
                  <a:lnTo>
                    <a:pt x="2752" y="8144"/>
                  </a:lnTo>
                  <a:lnTo>
                    <a:pt x="2972" y="7997"/>
                  </a:lnTo>
                  <a:lnTo>
                    <a:pt x="3192" y="7924"/>
                  </a:lnTo>
                  <a:lnTo>
                    <a:pt x="3265" y="7887"/>
                  </a:lnTo>
                  <a:close/>
                  <a:moveTo>
                    <a:pt x="4806" y="9501"/>
                  </a:moveTo>
                  <a:lnTo>
                    <a:pt x="4513" y="9538"/>
                  </a:lnTo>
                  <a:lnTo>
                    <a:pt x="4329" y="9574"/>
                  </a:lnTo>
                  <a:lnTo>
                    <a:pt x="4072" y="9574"/>
                  </a:lnTo>
                  <a:lnTo>
                    <a:pt x="4072" y="9611"/>
                  </a:lnTo>
                  <a:lnTo>
                    <a:pt x="4072" y="9684"/>
                  </a:lnTo>
                  <a:lnTo>
                    <a:pt x="4109" y="9758"/>
                  </a:lnTo>
                  <a:lnTo>
                    <a:pt x="4146" y="9831"/>
                  </a:lnTo>
                  <a:lnTo>
                    <a:pt x="4219" y="9868"/>
                  </a:lnTo>
                  <a:lnTo>
                    <a:pt x="4293" y="9905"/>
                  </a:lnTo>
                  <a:lnTo>
                    <a:pt x="4476" y="9941"/>
                  </a:lnTo>
                  <a:lnTo>
                    <a:pt x="4659" y="9905"/>
                  </a:lnTo>
                  <a:lnTo>
                    <a:pt x="4806" y="9941"/>
                  </a:lnTo>
                  <a:lnTo>
                    <a:pt x="4953" y="9978"/>
                  </a:lnTo>
                  <a:lnTo>
                    <a:pt x="5100" y="10015"/>
                  </a:lnTo>
                  <a:lnTo>
                    <a:pt x="5246" y="10125"/>
                  </a:lnTo>
                  <a:lnTo>
                    <a:pt x="5320" y="10235"/>
                  </a:lnTo>
                  <a:lnTo>
                    <a:pt x="5430" y="10381"/>
                  </a:lnTo>
                  <a:lnTo>
                    <a:pt x="5466" y="10528"/>
                  </a:lnTo>
                  <a:lnTo>
                    <a:pt x="5503" y="10675"/>
                  </a:lnTo>
                  <a:lnTo>
                    <a:pt x="5540" y="10748"/>
                  </a:lnTo>
                  <a:lnTo>
                    <a:pt x="5613" y="10822"/>
                  </a:lnTo>
                  <a:lnTo>
                    <a:pt x="5833" y="10822"/>
                  </a:lnTo>
                  <a:lnTo>
                    <a:pt x="5907" y="10748"/>
                  </a:lnTo>
                  <a:lnTo>
                    <a:pt x="5943" y="10711"/>
                  </a:lnTo>
                  <a:lnTo>
                    <a:pt x="5980" y="10601"/>
                  </a:lnTo>
                  <a:lnTo>
                    <a:pt x="5907" y="10308"/>
                  </a:lnTo>
                  <a:lnTo>
                    <a:pt x="5760" y="10051"/>
                  </a:lnTo>
                  <a:lnTo>
                    <a:pt x="5576" y="9831"/>
                  </a:lnTo>
                  <a:lnTo>
                    <a:pt x="5356" y="9648"/>
                  </a:lnTo>
                  <a:lnTo>
                    <a:pt x="5100" y="9538"/>
                  </a:lnTo>
                  <a:lnTo>
                    <a:pt x="4806" y="9501"/>
                  </a:lnTo>
                  <a:close/>
                  <a:moveTo>
                    <a:pt x="4879" y="8547"/>
                  </a:moveTo>
                  <a:lnTo>
                    <a:pt x="5136" y="8621"/>
                  </a:lnTo>
                  <a:lnTo>
                    <a:pt x="5393" y="8731"/>
                  </a:lnTo>
                  <a:lnTo>
                    <a:pt x="5650" y="8877"/>
                  </a:lnTo>
                  <a:lnTo>
                    <a:pt x="5907" y="9061"/>
                  </a:lnTo>
                  <a:lnTo>
                    <a:pt x="6090" y="9244"/>
                  </a:lnTo>
                  <a:lnTo>
                    <a:pt x="6310" y="9464"/>
                  </a:lnTo>
                  <a:lnTo>
                    <a:pt x="6457" y="9684"/>
                  </a:lnTo>
                  <a:lnTo>
                    <a:pt x="6603" y="9941"/>
                  </a:lnTo>
                  <a:lnTo>
                    <a:pt x="6714" y="10198"/>
                  </a:lnTo>
                  <a:lnTo>
                    <a:pt x="6787" y="10491"/>
                  </a:lnTo>
                  <a:lnTo>
                    <a:pt x="6860" y="10748"/>
                  </a:lnTo>
                  <a:lnTo>
                    <a:pt x="6934" y="11078"/>
                  </a:lnTo>
                  <a:lnTo>
                    <a:pt x="6934" y="11372"/>
                  </a:lnTo>
                  <a:lnTo>
                    <a:pt x="6934" y="11665"/>
                  </a:lnTo>
                  <a:lnTo>
                    <a:pt x="6934" y="11995"/>
                  </a:lnTo>
                  <a:lnTo>
                    <a:pt x="6824" y="12619"/>
                  </a:lnTo>
                  <a:lnTo>
                    <a:pt x="6677" y="13206"/>
                  </a:lnTo>
                  <a:lnTo>
                    <a:pt x="6530" y="13499"/>
                  </a:lnTo>
                  <a:lnTo>
                    <a:pt x="6383" y="13793"/>
                  </a:lnTo>
                  <a:lnTo>
                    <a:pt x="6310" y="13939"/>
                  </a:lnTo>
                  <a:lnTo>
                    <a:pt x="6163" y="14050"/>
                  </a:lnTo>
                  <a:lnTo>
                    <a:pt x="5907" y="14270"/>
                  </a:lnTo>
                  <a:lnTo>
                    <a:pt x="5540" y="14526"/>
                  </a:lnTo>
                  <a:lnTo>
                    <a:pt x="5173" y="14857"/>
                  </a:lnTo>
                  <a:lnTo>
                    <a:pt x="5026" y="14967"/>
                  </a:lnTo>
                  <a:lnTo>
                    <a:pt x="4659" y="15187"/>
                  </a:lnTo>
                  <a:lnTo>
                    <a:pt x="4659" y="15187"/>
                  </a:lnTo>
                  <a:lnTo>
                    <a:pt x="4806" y="14857"/>
                  </a:lnTo>
                  <a:lnTo>
                    <a:pt x="4916" y="14636"/>
                  </a:lnTo>
                  <a:lnTo>
                    <a:pt x="4953" y="14490"/>
                  </a:lnTo>
                  <a:lnTo>
                    <a:pt x="4989" y="14380"/>
                  </a:lnTo>
                  <a:lnTo>
                    <a:pt x="4953" y="14270"/>
                  </a:lnTo>
                  <a:lnTo>
                    <a:pt x="4916" y="14160"/>
                  </a:lnTo>
                  <a:lnTo>
                    <a:pt x="4843" y="14123"/>
                  </a:lnTo>
                  <a:lnTo>
                    <a:pt x="4659" y="14123"/>
                  </a:lnTo>
                  <a:lnTo>
                    <a:pt x="4586" y="14160"/>
                  </a:lnTo>
                  <a:lnTo>
                    <a:pt x="4549" y="14233"/>
                  </a:lnTo>
                  <a:lnTo>
                    <a:pt x="4513" y="14343"/>
                  </a:lnTo>
                  <a:lnTo>
                    <a:pt x="4549" y="14453"/>
                  </a:lnTo>
                  <a:lnTo>
                    <a:pt x="4513" y="14526"/>
                  </a:lnTo>
                  <a:lnTo>
                    <a:pt x="4439" y="14783"/>
                  </a:lnTo>
                  <a:lnTo>
                    <a:pt x="4366" y="15003"/>
                  </a:lnTo>
                  <a:lnTo>
                    <a:pt x="4329" y="15260"/>
                  </a:lnTo>
                  <a:lnTo>
                    <a:pt x="4366" y="15333"/>
                  </a:lnTo>
                  <a:lnTo>
                    <a:pt x="4293" y="15370"/>
                  </a:lnTo>
                  <a:lnTo>
                    <a:pt x="3999" y="15480"/>
                  </a:lnTo>
                  <a:lnTo>
                    <a:pt x="3632" y="15590"/>
                  </a:lnTo>
                  <a:lnTo>
                    <a:pt x="3816" y="15333"/>
                  </a:lnTo>
                  <a:lnTo>
                    <a:pt x="4109" y="14746"/>
                  </a:lnTo>
                  <a:lnTo>
                    <a:pt x="4109" y="14673"/>
                  </a:lnTo>
                  <a:lnTo>
                    <a:pt x="4109" y="14600"/>
                  </a:lnTo>
                  <a:lnTo>
                    <a:pt x="4072" y="14526"/>
                  </a:lnTo>
                  <a:lnTo>
                    <a:pt x="4036" y="14490"/>
                  </a:lnTo>
                  <a:lnTo>
                    <a:pt x="3962" y="14453"/>
                  </a:lnTo>
                  <a:lnTo>
                    <a:pt x="3889" y="14453"/>
                  </a:lnTo>
                  <a:lnTo>
                    <a:pt x="3816" y="14490"/>
                  </a:lnTo>
                  <a:lnTo>
                    <a:pt x="3779" y="14563"/>
                  </a:lnTo>
                  <a:lnTo>
                    <a:pt x="3486" y="15150"/>
                  </a:lnTo>
                  <a:lnTo>
                    <a:pt x="3339" y="15407"/>
                  </a:lnTo>
                  <a:lnTo>
                    <a:pt x="3229" y="15663"/>
                  </a:lnTo>
                  <a:lnTo>
                    <a:pt x="2899" y="15700"/>
                  </a:lnTo>
                  <a:lnTo>
                    <a:pt x="2532" y="15627"/>
                  </a:lnTo>
                  <a:lnTo>
                    <a:pt x="2752" y="15407"/>
                  </a:lnTo>
                  <a:lnTo>
                    <a:pt x="2935" y="15187"/>
                  </a:lnTo>
                  <a:lnTo>
                    <a:pt x="3119" y="14893"/>
                  </a:lnTo>
                  <a:lnTo>
                    <a:pt x="3265" y="14600"/>
                  </a:lnTo>
                  <a:lnTo>
                    <a:pt x="3339" y="14600"/>
                  </a:lnTo>
                  <a:lnTo>
                    <a:pt x="3375" y="14526"/>
                  </a:lnTo>
                  <a:lnTo>
                    <a:pt x="3412" y="14490"/>
                  </a:lnTo>
                  <a:lnTo>
                    <a:pt x="3449" y="14380"/>
                  </a:lnTo>
                  <a:lnTo>
                    <a:pt x="3412" y="14343"/>
                  </a:lnTo>
                  <a:lnTo>
                    <a:pt x="3412" y="14270"/>
                  </a:lnTo>
                  <a:lnTo>
                    <a:pt x="3339" y="14233"/>
                  </a:lnTo>
                  <a:lnTo>
                    <a:pt x="3229" y="14196"/>
                  </a:lnTo>
                  <a:lnTo>
                    <a:pt x="3155" y="14196"/>
                  </a:lnTo>
                  <a:lnTo>
                    <a:pt x="3045" y="14233"/>
                  </a:lnTo>
                  <a:lnTo>
                    <a:pt x="2935" y="14380"/>
                  </a:lnTo>
                  <a:lnTo>
                    <a:pt x="2752" y="14673"/>
                  </a:lnTo>
                  <a:lnTo>
                    <a:pt x="2495" y="15077"/>
                  </a:lnTo>
                  <a:lnTo>
                    <a:pt x="2238" y="15443"/>
                  </a:lnTo>
                  <a:lnTo>
                    <a:pt x="2202" y="15553"/>
                  </a:lnTo>
                  <a:lnTo>
                    <a:pt x="1908" y="15370"/>
                  </a:lnTo>
                  <a:lnTo>
                    <a:pt x="1615" y="15187"/>
                  </a:lnTo>
                  <a:lnTo>
                    <a:pt x="1761" y="15077"/>
                  </a:lnTo>
                  <a:lnTo>
                    <a:pt x="1872" y="14967"/>
                  </a:lnTo>
                  <a:lnTo>
                    <a:pt x="2238" y="14563"/>
                  </a:lnTo>
                  <a:lnTo>
                    <a:pt x="2568" y="14196"/>
                  </a:lnTo>
                  <a:lnTo>
                    <a:pt x="2715" y="13976"/>
                  </a:lnTo>
                  <a:lnTo>
                    <a:pt x="2789" y="13756"/>
                  </a:lnTo>
                  <a:lnTo>
                    <a:pt x="2789" y="13683"/>
                  </a:lnTo>
                  <a:lnTo>
                    <a:pt x="2752" y="13609"/>
                  </a:lnTo>
                  <a:lnTo>
                    <a:pt x="2642" y="13609"/>
                  </a:lnTo>
                  <a:lnTo>
                    <a:pt x="2422" y="13719"/>
                  </a:lnTo>
                  <a:lnTo>
                    <a:pt x="2238" y="13866"/>
                  </a:lnTo>
                  <a:lnTo>
                    <a:pt x="1945" y="14233"/>
                  </a:lnTo>
                  <a:lnTo>
                    <a:pt x="1578" y="14673"/>
                  </a:lnTo>
                  <a:lnTo>
                    <a:pt x="1505" y="14820"/>
                  </a:lnTo>
                  <a:lnTo>
                    <a:pt x="1431" y="15003"/>
                  </a:lnTo>
                  <a:lnTo>
                    <a:pt x="1138" y="14636"/>
                  </a:lnTo>
                  <a:lnTo>
                    <a:pt x="1468" y="14306"/>
                  </a:lnTo>
                  <a:lnTo>
                    <a:pt x="1761" y="13939"/>
                  </a:lnTo>
                  <a:lnTo>
                    <a:pt x="2312" y="13206"/>
                  </a:lnTo>
                  <a:lnTo>
                    <a:pt x="2312" y="13132"/>
                  </a:lnTo>
                  <a:lnTo>
                    <a:pt x="2312" y="13059"/>
                  </a:lnTo>
                  <a:lnTo>
                    <a:pt x="2238" y="12949"/>
                  </a:lnTo>
                  <a:lnTo>
                    <a:pt x="2202" y="12912"/>
                  </a:lnTo>
                  <a:lnTo>
                    <a:pt x="2055" y="12912"/>
                  </a:lnTo>
                  <a:lnTo>
                    <a:pt x="1982" y="12949"/>
                  </a:lnTo>
                  <a:lnTo>
                    <a:pt x="1431" y="13646"/>
                  </a:lnTo>
                  <a:lnTo>
                    <a:pt x="1211" y="14013"/>
                  </a:lnTo>
                  <a:lnTo>
                    <a:pt x="991" y="14380"/>
                  </a:lnTo>
                  <a:lnTo>
                    <a:pt x="844" y="14050"/>
                  </a:lnTo>
                  <a:lnTo>
                    <a:pt x="698" y="13719"/>
                  </a:lnTo>
                  <a:lnTo>
                    <a:pt x="1028" y="13426"/>
                  </a:lnTo>
                  <a:lnTo>
                    <a:pt x="1358" y="13096"/>
                  </a:lnTo>
                  <a:lnTo>
                    <a:pt x="1872" y="12436"/>
                  </a:lnTo>
                  <a:lnTo>
                    <a:pt x="1908" y="12362"/>
                  </a:lnTo>
                  <a:lnTo>
                    <a:pt x="1908" y="12289"/>
                  </a:lnTo>
                  <a:lnTo>
                    <a:pt x="1872" y="12215"/>
                  </a:lnTo>
                  <a:lnTo>
                    <a:pt x="1835" y="12179"/>
                  </a:lnTo>
                  <a:lnTo>
                    <a:pt x="1761" y="12142"/>
                  </a:lnTo>
                  <a:lnTo>
                    <a:pt x="1688" y="12105"/>
                  </a:lnTo>
                  <a:lnTo>
                    <a:pt x="1615" y="12105"/>
                  </a:lnTo>
                  <a:lnTo>
                    <a:pt x="1541" y="12179"/>
                  </a:lnTo>
                  <a:lnTo>
                    <a:pt x="1065" y="12729"/>
                  </a:lnTo>
                  <a:lnTo>
                    <a:pt x="808" y="13022"/>
                  </a:lnTo>
                  <a:lnTo>
                    <a:pt x="624" y="13353"/>
                  </a:lnTo>
                  <a:lnTo>
                    <a:pt x="588" y="13206"/>
                  </a:lnTo>
                  <a:lnTo>
                    <a:pt x="551" y="12876"/>
                  </a:lnTo>
                  <a:lnTo>
                    <a:pt x="771" y="12656"/>
                  </a:lnTo>
                  <a:lnTo>
                    <a:pt x="1028" y="12399"/>
                  </a:lnTo>
                  <a:lnTo>
                    <a:pt x="1321" y="12069"/>
                  </a:lnTo>
                  <a:lnTo>
                    <a:pt x="1468" y="11885"/>
                  </a:lnTo>
                  <a:lnTo>
                    <a:pt x="1505" y="11775"/>
                  </a:lnTo>
                  <a:lnTo>
                    <a:pt x="1505" y="11665"/>
                  </a:lnTo>
                  <a:lnTo>
                    <a:pt x="1505" y="11592"/>
                  </a:lnTo>
                  <a:lnTo>
                    <a:pt x="1468" y="11555"/>
                  </a:lnTo>
                  <a:lnTo>
                    <a:pt x="1395" y="11518"/>
                  </a:lnTo>
                  <a:lnTo>
                    <a:pt x="1358" y="11555"/>
                  </a:lnTo>
                  <a:lnTo>
                    <a:pt x="1175" y="11629"/>
                  </a:lnTo>
                  <a:lnTo>
                    <a:pt x="1028" y="11775"/>
                  </a:lnTo>
                  <a:lnTo>
                    <a:pt x="771" y="12105"/>
                  </a:lnTo>
                  <a:lnTo>
                    <a:pt x="514" y="12436"/>
                  </a:lnTo>
                  <a:lnTo>
                    <a:pt x="514" y="11922"/>
                  </a:lnTo>
                  <a:lnTo>
                    <a:pt x="624" y="11812"/>
                  </a:lnTo>
                  <a:lnTo>
                    <a:pt x="734" y="11702"/>
                  </a:lnTo>
                  <a:lnTo>
                    <a:pt x="808" y="11482"/>
                  </a:lnTo>
                  <a:lnTo>
                    <a:pt x="991" y="11445"/>
                  </a:lnTo>
                  <a:lnTo>
                    <a:pt x="1138" y="11408"/>
                  </a:lnTo>
                  <a:lnTo>
                    <a:pt x="1248" y="11298"/>
                  </a:lnTo>
                  <a:lnTo>
                    <a:pt x="1358" y="11188"/>
                  </a:lnTo>
                  <a:lnTo>
                    <a:pt x="1468" y="11078"/>
                  </a:lnTo>
                  <a:lnTo>
                    <a:pt x="1505" y="10932"/>
                  </a:lnTo>
                  <a:lnTo>
                    <a:pt x="1505" y="10858"/>
                  </a:lnTo>
                  <a:lnTo>
                    <a:pt x="1505" y="10785"/>
                  </a:lnTo>
                  <a:lnTo>
                    <a:pt x="1468" y="10711"/>
                  </a:lnTo>
                  <a:lnTo>
                    <a:pt x="1395" y="10675"/>
                  </a:lnTo>
                  <a:lnTo>
                    <a:pt x="1175" y="10675"/>
                  </a:lnTo>
                  <a:lnTo>
                    <a:pt x="1101" y="10748"/>
                  </a:lnTo>
                  <a:lnTo>
                    <a:pt x="1065" y="10822"/>
                  </a:lnTo>
                  <a:lnTo>
                    <a:pt x="1028" y="10932"/>
                  </a:lnTo>
                  <a:lnTo>
                    <a:pt x="954" y="11005"/>
                  </a:lnTo>
                  <a:lnTo>
                    <a:pt x="844" y="11042"/>
                  </a:lnTo>
                  <a:lnTo>
                    <a:pt x="698" y="11078"/>
                  </a:lnTo>
                  <a:lnTo>
                    <a:pt x="881" y="10785"/>
                  </a:lnTo>
                  <a:lnTo>
                    <a:pt x="954" y="10675"/>
                  </a:lnTo>
                  <a:lnTo>
                    <a:pt x="1101" y="10565"/>
                  </a:lnTo>
                  <a:lnTo>
                    <a:pt x="1211" y="10455"/>
                  </a:lnTo>
                  <a:lnTo>
                    <a:pt x="1395" y="10418"/>
                  </a:lnTo>
                  <a:lnTo>
                    <a:pt x="1541" y="10345"/>
                  </a:lnTo>
                  <a:lnTo>
                    <a:pt x="1725" y="10345"/>
                  </a:lnTo>
                  <a:lnTo>
                    <a:pt x="2092" y="10308"/>
                  </a:lnTo>
                  <a:lnTo>
                    <a:pt x="2422" y="10271"/>
                  </a:lnTo>
                  <a:lnTo>
                    <a:pt x="2715" y="10161"/>
                  </a:lnTo>
                  <a:lnTo>
                    <a:pt x="3009" y="9978"/>
                  </a:lnTo>
                  <a:lnTo>
                    <a:pt x="3229" y="9721"/>
                  </a:lnTo>
                  <a:lnTo>
                    <a:pt x="3412" y="9464"/>
                  </a:lnTo>
                  <a:lnTo>
                    <a:pt x="3559" y="9171"/>
                  </a:lnTo>
                  <a:lnTo>
                    <a:pt x="3706" y="8841"/>
                  </a:lnTo>
                  <a:lnTo>
                    <a:pt x="3706" y="8804"/>
                  </a:lnTo>
                  <a:lnTo>
                    <a:pt x="3706" y="8767"/>
                  </a:lnTo>
                  <a:lnTo>
                    <a:pt x="3926" y="8731"/>
                  </a:lnTo>
                  <a:lnTo>
                    <a:pt x="4146" y="8657"/>
                  </a:lnTo>
                  <a:lnTo>
                    <a:pt x="4366" y="8584"/>
                  </a:lnTo>
                  <a:lnTo>
                    <a:pt x="4586" y="8547"/>
                  </a:lnTo>
                  <a:close/>
                  <a:moveTo>
                    <a:pt x="3265" y="7484"/>
                  </a:moveTo>
                  <a:lnTo>
                    <a:pt x="3009" y="7557"/>
                  </a:lnTo>
                  <a:lnTo>
                    <a:pt x="2789" y="7704"/>
                  </a:lnTo>
                  <a:lnTo>
                    <a:pt x="2568" y="7850"/>
                  </a:lnTo>
                  <a:lnTo>
                    <a:pt x="2422" y="7997"/>
                  </a:lnTo>
                  <a:lnTo>
                    <a:pt x="2275" y="8180"/>
                  </a:lnTo>
                  <a:lnTo>
                    <a:pt x="2165" y="8364"/>
                  </a:lnTo>
                  <a:lnTo>
                    <a:pt x="2092" y="8584"/>
                  </a:lnTo>
                  <a:lnTo>
                    <a:pt x="2018" y="8254"/>
                  </a:lnTo>
                  <a:lnTo>
                    <a:pt x="1945" y="7924"/>
                  </a:lnTo>
                  <a:lnTo>
                    <a:pt x="1872" y="7850"/>
                  </a:lnTo>
                  <a:lnTo>
                    <a:pt x="1835" y="7850"/>
                  </a:lnTo>
                  <a:lnTo>
                    <a:pt x="1761" y="7887"/>
                  </a:lnTo>
                  <a:lnTo>
                    <a:pt x="1688" y="7997"/>
                  </a:lnTo>
                  <a:lnTo>
                    <a:pt x="1651" y="8107"/>
                  </a:lnTo>
                  <a:lnTo>
                    <a:pt x="1615" y="8364"/>
                  </a:lnTo>
                  <a:lnTo>
                    <a:pt x="1651" y="8657"/>
                  </a:lnTo>
                  <a:lnTo>
                    <a:pt x="1725" y="8914"/>
                  </a:lnTo>
                  <a:lnTo>
                    <a:pt x="1872" y="9208"/>
                  </a:lnTo>
                  <a:lnTo>
                    <a:pt x="2055" y="9428"/>
                  </a:lnTo>
                  <a:lnTo>
                    <a:pt x="2275" y="9611"/>
                  </a:lnTo>
                  <a:lnTo>
                    <a:pt x="2495" y="9758"/>
                  </a:lnTo>
                  <a:lnTo>
                    <a:pt x="2312" y="9831"/>
                  </a:lnTo>
                  <a:lnTo>
                    <a:pt x="2128" y="9868"/>
                  </a:lnTo>
                  <a:lnTo>
                    <a:pt x="1688" y="9868"/>
                  </a:lnTo>
                  <a:lnTo>
                    <a:pt x="1468" y="9905"/>
                  </a:lnTo>
                  <a:lnTo>
                    <a:pt x="1248" y="9941"/>
                  </a:lnTo>
                  <a:lnTo>
                    <a:pt x="1065" y="10015"/>
                  </a:lnTo>
                  <a:lnTo>
                    <a:pt x="881" y="10125"/>
                  </a:lnTo>
                  <a:lnTo>
                    <a:pt x="588" y="10381"/>
                  </a:lnTo>
                  <a:lnTo>
                    <a:pt x="441" y="10528"/>
                  </a:lnTo>
                  <a:lnTo>
                    <a:pt x="331" y="10711"/>
                  </a:lnTo>
                  <a:lnTo>
                    <a:pt x="221" y="10932"/>
                  </a:lnTo>
                  <a:lnTo>
                    <a:pt x="147" y="11115"/>
                  </a:lnTo>
                  <a:lnTo>
                    <a:pt x="37" y="11592"/>
                  </a:lnTo>
                  <a:lnTo>
                    <a:pt x="1" y="12069"/>
                  </a:lnTo>
                  <a:lnTo>
                    <a:pt x="1" y="12546"/>
                  </a:lnTo>
                  <a:lnTo>
                    <a:pt x="74" y="13022"/>
                  </a:lnTo>
                  <a:lnTo>
                    <a:pt x="147" y="13463"/>
                  </a:lnTo>
                  <a:lnTo>
                    <a:pt x="258" y="13903"/>
                  </a:lnTo>
                  <a:lnTo>
                    <a:pt x="404" y="14270"/>
                  </a:lnTo>
                  <a:lnTo>
                    <a:pt x="588" y="14673"/>
                  </a:lnTo>
                  <a:lnTo>
                    <a:pt x="844" y="15040"/>
                  </a:lnTo>
                  <a:lnTo>
                    <a:pt x="1101" y="15333"/>
                  </a:lnTo>
                  <a:lnTo>
                    <a:pt x="1431" y="15627"/>
                  </a:lnTo>
                  <a:lnTo>
                    <a:pt x="1761" y="15847"/>
                  </a:lnTo>
                  <a:lnTo>
                    <a:pt x="2165" y="16030"/>
                  </a:lnTo>
                  <a:lnTo>
                    <a:pt x="2568" y="16140"/>
                  </a:lnTo>
                  <a:lnTo>
                    <a:pt x="2789" y="16177"/>
                  </a:lnTo>
                  <a:lnTo>
                    <a:pt x="3009" y="16177"/>
                  </a:lnTo>
                  <a:lnTo>
                    <a:pt x="3486" y="16140"/>
                  </a:lnTo>
                  <a:lnTo>
                    <a:pt x="3926" y="16030"/>
                  </a:lnTo>
                  <a:lnTo>
                    <a:pt x="4329" y="15884"/>
                  </a:lnTo>
                  <a:lnTo>
                    <a:pt x="4696" y="15700"/>
                  </a:lnTo>
                  <a:lnTo>
                    <a:pt x="5100" y="15517"/>
                  </a:lnTo>
                  <a:lnTo>
                    <a:pt x="5430" y="15297"/>
                  </a:lnTo>
                  <a:lnTo>
                    <a:pt x="5613" y="15150"/>
                  </a:lnTo>
                  <a:lnTo>
                    <a:pt x="5723" y="15003"/>
                  </a:lnTo>
                  <a:lnTo>
                    <a:pt x="6310" y="14490"/>
                  </a:lnTo>
                  <a:lnTo>
                    <a:pt x="6567" y="14270"/>
                  </a:lnTo>
                  <a:lnTo>
                    <a:pt x="6714" y="14160"/>
                  </a:lnTo>
                  <a:lnTo>
                    <a:pt x="6787" y="14013"/>
                  </a:lnTo>
                  <a:lnTo>
                    <a:pt x="6970" y="13683"/>
                  </a:lnTo>
                  <a:lnTo>
                    <a:pt x="7117" y="13316"/>
                  </a:lnTo>
                  <a:lnTo>
                    <a:pt x="7227" y="12949"/>
                  </a:lnTo>
                  <a:lnTo>
                    <a:pt x="7300" y="12619"/>
                  </a:lnTo>
                  <a:lnTo>
                    <a:pt x="7374" y="12252"/>
                  </a:lnTo>
                  <a:lnTo>
                    <a:pt x="7410" y="11885"/>
                  </a:lnTo>
                  <a:lnTo>
                    <a:pt x="7410" y="11518"/>
                  </a:lnTo>
                  <a:lnTo>
                    <a:pt x="7374" y="11152"/>
                  </a:lnTo>
                  <a:lnTo>
                    <a:pt x="7337" y="10785"/>
                  </a:lnTo>
                  <a:lnTo>
                    <a:pt x="7264" y="10418"/>
                  </a:lnTo>
                  <a:lnTo>
                    <a:pt x="7154" y="10125"/>
                  </a:lnTo>
                  <a:lnTo>
                    <a:pt x="7007" y="9794"/>
                  </a:lnTo>
                  <a:lnTo>
                    <a:pt x="6860" y="9538"/>
                  </a:lnTo>
                  <a:lnTo>
                    <a:pt x="6677" y="9244"/>
                  </a:lnTo>
                  <a:lnTo>
                    <a:pt x="6457" y="8987"/>
                  </a:lnTo>
                  <a:lnTo>
                    <a:pt x="6237" y="8767"/>
                  </a:lnTo>
                  <a:lnTo>
                    <a:pt x="5980" y="8584"/>
                  </a:lnTo>
                  <a:lnTo>
                    <a:pt x="5686" y="8401"/>
                  </a:lnTo>
                  <a:lnTo>
                    <a:pt x="5393" y="8291"/>
                  </a:lnTo>
                  <a:lnTo>
                    <a:pt x="5100" y="8180"/>
                  </a:lnTo>
                  <a:lnTo>
                    <a:pt x="4769" y="8144"/>
                  </a:lnTo>
                  <a:lnTo>
                    <a:pt x="4476" y="8144"/>
                  </a:lnTo>
                  <a:lnTo>
                    <a:pt x="4219" y="8180"/>
                  </a:lnTo>
                  <a:lnTo>
                    <a:pt x="3926" y="8291"/>
                  </a:lnTo>
                  <a:lnTo>
                    <a:pt x="3816" y="8364"/>
                  </a:lnTo>
                  <a:lnTo>
                    <a:pt x="3706" y="8437"/>
                  </a:lnTo>
                  <a:lnTo>
                    <a:pt x="3632" y="8547"/>
                  </a:lnTo>
                  <a:lnTo>
                    <a:pt x="3559" y="8657"/>
                  </a:lnTo>
                  <a:lnTo>
                    <a:pt x="3559" y="8694"/>
                  </a:lnTo>
                  <a:lnTo>
                    <a:pt x="3522" y="8731"/>
                  </a:lnTo>
                  <a:lnTo>
                    <a:pt x="3486" y="8767"/>
                  </a:lnTo>
                  <a:lnTo>
                    <a:pt x="3192" y="9171"/>
                  </a:lnTo>
                  <a:lnTo>
                    <a:pt x="3009" y="9354"/>
                  </a:lnTo>
                  <a:lnTo>
                    <a:pt x="2825" y="9538"/>
                  </a:lnTo>
                  <a:lnTo>
                    <a:pt x="2789" y="9464"/>
                  </a:lnTo>
                  <a:lnTo>
                    <a:pt x="2458" y="9171"/>
                  </a:lnTo>
                  <a:lnTo>
                    <a:pt x="2348" y="9024"/>
                  </a:lnTo>
                  <a:lnTo>
                    <a:pt x="2202" y="8877"/>
                  </a:lnTo>
                  <a:lnTo>
                    <a:pt x="2275" y="8877"/>
                  </a:lnTo>
                  <a:lnTo>
                    <a:pt x="2312" y="8841"/>
                  </a:lnTo>
                  <a:lnTo>
                    <a:pt x="2532" y="8841"/>
                  </a:lnTo>
                  <a:lnTo>
                    <a:pt x="2715" y="8804"/>
                  </a:lnTo>
                  <a:lnTo>
                    <a:pt x="2899" y="8731"/>
                  </a:lnTo>
                  <a:lnTo>
                    <a:pt x="3045" y="8621"/>
                  </a:lnTo>
                  <a:lnTo>
                    <a:pt x="3265" y="8474"/>
                  </a:lnTo>
                  <a:lnTo>
                    <a:pt x="3486" y="8254"/>
                  </a:lnTo>
                  <a:lnTo>
                    <a:pt x="3669" y="8034"/>
                  </a:lnTo>
                  <a:lnTo>
                    <a:pt x="3816" y="7814"/>
                  </a:lnTo>
                  <a:lnTo>
                    <a:pt x="3852" y="7740"/>
                  </a:lnTo>
                  <a:lnTo>
                    <a:pt x="3852" y="7667"/>
                  </a:lnTo>
                  <a:lnTo>
                    <a:pt x="3779" y="7557"/>
                  </a:lnTo>
                  <a:lnTo>
                    <a:pt x="3669" y="7484"/>
                  </a:lnTo>
                  <a:lnTo>
                    <a:pt x="3596" y="7484"/>
                  </a:lnTo>
                  <a:lnTo>
                    <a:pt x="3522" y="7520"/>
                  </a:lnTo>
                  <a:lnTo>
                    <a:pt x="3412" y="7484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9" name="CustomShape 157"/>
            <p:cNvSpPr/>
            <p:nvPr/>
          </p:nvSpPr>
          <p:spPr>
            <a:xfrm>
              <a:off x="11334240" y="1882080"/>
              <a:ext cx="642960" cy="788400"/>
            </a:xfrm>
            <a:custGeom>
              <a:avLst/>
              <a:gdLst/>
              <a:ahLst/>
              <a:cxnLst/>
              <a:rect l="l" t="t" r="r" b="b"/>
              <a:pathLst>
                <a:path w="14601" h="17901">
                  <a:moveTo>
                    <a:pt x="10492" y="4329"/>
                  </a:moveTo>
                  <a:lnTo>
                    <a:pt x="10859" y="4769"/>
                  </a:lnTo>
                  <a:lnTo>
                    <a:pt x="10712" y="4769"/>
                  </a:lnTo>
                  <a:lnTo>
                    <a:pt x="10712" y="4696"/>
                  </a:lnTo>
                  <a:lnTo>
                    <a:pt x="10675" y="4622"/>
                  </a:lnTo>
                  <a:lnTo>
                    <a:pt x="10639" y="4622"/>
                  </a:lnTo>
                  <a:lnTo>
                    <a:pt x="10602" y="4549"/>
                  </a:lnTo>
                  <a:lnTo>
                    <a:pt x="10565" y="4512"/>
                  </a:lnTo>
                  <a:lnTo>
                    <a:pt x="10455" y="4475"/>
                  </a:lnTo>
                  <a:lnTo>
                    <a:pt x="10345" y="4512"/>
                  </a:lnTo>
                  <a:lnTo>
                    <a:pt x="10308" y="4549"/>
                  </a:lnTo>
                  <a:lnTo>
                    <a:pt x="10272" y="4622"/>
                  </a:lnTo>
                  <a:lnTo>
                    <a:pt x="10272" y="4696"/>
                  </a:lnTo>
                  <a:lnTo>
                    <a:pt x="10052" y="4622"/>
                  </a:lnTo>
                  <a:lnTo>
                    <a:pt x="10492" y="4329"/>
                  </a:lnTo>
                  <a:close/>
                  <a:moveTo>
                    <a:pt x="6897" y="3448"/>
                  </a:moveTo>
                  <a:lnTo>
                    <a:pt x="7044" y="3485"/>
                  </a:lnTo>
                  <a:lnTo>
                    <a:pt x="7227" y="3522"/>
                  </a:lnTo>
                  <a:lnTo>
                    <a:pt x="7374" y="3595"/>
                  </a:lnTo>
                  <a:lnTo>
                    <a:pt x="7484" y="3705"/>
                  </a:lnTo>
                  <a:lnTo>
                    <a:pt x="7521" y="3815"/>
                  </a:lnTo>
                  <a:lnTo>
                    <a:pt x="7521" y="3889"/>
                  </a:lnTo>
                  <a:lnTo>
                    <a:pt x="7484" y="3999"/>
                  </a:lnTo>
                  <a:lnTo>
                    <a:pt x="7447" y="4109"/>
                  </a:lnTo>
                  <a:lnTo>
                    <a:pt x="7264" y="4292"/>
                  </a:lnTo>
                  <a:lnTo>
                    <a:pt x="7154" y="4439"/>
                  </a:lnTo>
                  <a:lnTo>
                    <a:pt x="6934" y="4732"/>
                  </a:lnTo>
                  <a:lnTo>
                    <a:pt x="6714" y="4952"/>
                  </a:lnTo>
                  <a:lnTo>
                    <a:pt x="6494" y="5099"/>
                  </a:lnTo>
                  <a:lnTo>
                    <a:pt x="6384" y="5136"/>
                  </a:lnTo>
                  <a:lnTo>
                    <a:pt x="6310" y="5136"/>
                  </a:lnTo>
                  <a:lnTo>
                    <a:pt x="6237" y="5062"/>
                  </a:lnTo>
                  <a:lnTo>
                    <a:pt x="6200" y="4989"/>
                  </a:lnTo>
                  <a:lnTo>
                    <a:pt x="6163" y="4806"/>
                  </a:lnTo>
                  <a:lnTo>
                    <a:pt x="6163" y="4659"/>
                  </a:lnTo>
                  <a:lnTo>
                    <a:pt x="6163" y="4145"/>
                  </a:lnTo>
                  <a:lnTo>
                    <a:pt x="6127" y="3595"/>
                  </a:lnTo>
                  <a:lnTo>
                    <a:pt x="6273" y="3522"/>
                  </a:lnTo>
                  <a:lnTo>
                    <a:pt x="6420" y="3485"/>
                  </a:lnTo>
                  <a:lnTo>
                    <a:pt x="6567" y="3448"/>
                  </a:lnTo>
                  <a:close/>
                  <a:moveTo>
                    <a:pt x="6457" y="3118"/>
                  </a:moveTo>
                  <a:lnTo>
                    <a:pt x="6237" y="3192"/>
                  </a:lnTo>
                  <a:lnTo>
                    <a:pt x="6017" y="3265"/>
                  </a:lnTo>
                  <a:lnTo>
                    <a:pt x="5833" y="3375"/>
                  </a:lnTo>
                  <a:lnTo>
                    <a:pt x="5723" y="3558"/>
                  </a:lnTo>
                  <a:lnTo>
                    <a:pt x="5723" y="3632"/>
                  </a:lnTo>
                  <a:lnTo>
                    <a:pt x="5760" y="3668"/>
                  </a:lnTo>
                  <a:lnTo>
                    <a:pt x="5797" y="3705"/>
                  </a:lnTo>
                  <a:lnTo>
                    <a:pt x="5870" y="3705"/>
                  </a:lnTo>
                  <a:lnTo>
                    <a:pt x="5980" y="3668"/>
                  </a:lnTo>
                  <a:lnTo>
                    <a:pt x="5943" y="4219"/>
                  </a:lnTo>
                  <a:lnTo>
                    <a:pt x="5943" y="4769"/>
                  </a:lnTo>
                  <a:lnTo>
                    <a:pt x="5943" y="4952"/>
                  </a:lnTo>
                  <a:lnTo>
                    <a:pt x="5980" y="5099"/>
                  </a:lnTo>
                  <a:lnTo>
                    <a:pt x="6053" y="5209"/>
                  </a:lnTo>
                  <a:lnTo>
                    <a:pt x="6163" y="5319"/>
                  </a:lnTo>
                  <a:lnTo>
                    <a:pt x="6237" y="5393"/>
                  </a:lnTo>
                  <a:lnTo>
                    <a:pt x="6530" y="5393"/>
                  </a:lnTo>
                  <a:lnTo>
                    <a:pt x="6714" y="5282"/>
                  </a:lnTo>
                  <a:lnTo>
                    <a:pt x="6897" y="5136"/>
                  </a:lnTo>
                  <a:lnTo>
                    <a:pt x="7227" y="4806"/>
                  </a:lnTo>
                  <a:lnTo>
                    <a:pt x="7447" y="4512"/>
                  </a:lnTo>
                  <a:lnTo>
                    <a:pt x="7594" y="4329"/>
                  </a:lnTo>
                  <a:lnTo>
                    <a:pt x="7741" y="4182"/>
                  </a:lnTo>
                  <a:lnTo>
                    <a:pt x="7814" y="3962"/>
                  </a:lnTo>
                  <a:lnTo>
                    <a:pt x="7851" y="3852"/>
                  </a:lnTo>
                  <a:lnTo>
                    <a:pt x="7851" y="3742"/>
                  </a:lnTo>
                  <a:lnTo>
                    <a:pt x="7777" y="3595"/>
                  </a:lnTo>
                  <a:lnTo>
                    <a:pt x="7667" y="3448"/>
                  </a:lnTo>
                  <a:lnTo>
                    <a:pt x="7521" y="3302"/>
                  </a:lnTo>
                  <a:lnTo>
                    <a:pt x="7374" y="3228"/>
                  </a:lnTo>
                  <a:lnTo>
                    <a:pt x="7190" y="3155"/>
                  </a:lnTo>
                  <a:lnTo>
                    <a:pt x="6970" y="3118"/>
                  </a:lnTo>
                  <a:close/>
                  <a:moveTo>
                    <a:pt x="2789" y="3522"/>
                  </a:moveTo>
                  <a:lnTo>
                    <a:pt x="2935" y="3668"/>
                  </a:lnTo>
                  <a:lnTo>
                    <a:pt x="3082" y="3779"/>
                  </a:lnTo>
                  <a:lnTo>
                    <a:pt x="3449" y="3925"/>
                  </a:lnTo>
                  <a:lnTo>
                    <a:pt x="3632" y="3999"/>
                  </a:lnTo>
                  <a:lnTo>
                    <a:pt x="3669" y="4072"/>
                  </a:lnTo>
                  <a:lnTo>
                    <a:pt x="3706" y="4145"/>
                  </a:lnTo>
                  <a:lnTo>
                    <a:pt x="3706" y="4219"/>
                  </a:lnTo>
                  <a:lnTo>
                    <a:pt x="3742" y="4255"/>
                  </a:lnTo>
                  <a:lnTo>
                    <a:pt x="3779" y="4292"/>
                  </a:lnTo>
                  <a:lnTo>
                    <a:pt x="3852" y="4329"/>
                  </a:lnTo>
                  <a:lnTo>
                    <a:pt x="4036" y="4402"/>
                  </a:lnTo>
                  <a:lnTo>
                    <a:pt x="4219" y="4475"/>
                  </a:lnTo>
                  <a:lnTo>
                    <a:pt x="4403" y="4586"/>
                  </a:lnTo>
                  <a:lnTo>
                    <a:pt x="4549" y="4696"/>
                  </a:lnTo>
                  <a:lnTo>
                    <a:pt x="4843" y="5026"/>
                  </a:lnTo>
                  <a:lnTo>
                    <a:pt x="5100" y="5319"/>
                  </a:lnTo>
                  <a:lnTo>
                    <a:pt x="4770" y="5356"/>
                  </a:lnTo>
                  <a:lnTo>
                    <a:pt x="4476" y="5356"/>
                  </a:lnTo>
                  <a:lnTo>
                    <a:pt x="3816" y="5319"/>
                  </a:lnTo>
                  <a:lnTo>
                    <a:pt x="3486" y="5319"/>
                  </a:lnTo>
                  <a:lnTo>
                    <a:pt x="3156" y="5393"/>
                  </a:lnTo>
                  <a:lnTo>
                    <a:pt x="2972" y="5466"/>
                  </a:lnTo>
                  <a:lnTo>
                    <a:pt x="2789" y="5576"/>
                  </a:lnTo>
                  <a:lnTo>
                    <a:pt x="2605" y="5649"/>
                  </a:lnTo>
                  <a:lnTo>
                    <a:pt x="2495" y="5686"/>
                  </a:lnTo>
                  <a:lnTo>
                    <a:pt x="2349" y="5686"/>
                  </a:lnTo>
                  <a:lnTo>
                    <a:pt x="2312" y="5723"/>
                  </a:lnTo>
                  <a:lnTo>
                    <a:pt x="2275" y="5796"/>
                  </a:lnTo>
                  <a:lnTo>
                    <a:pt x="2275" y="5833"/>
                  </a:lnTo>
                  <a:lnTo>
                    <a:pt x="2349" y="6676"/>
                  </a:lnTo>
                  <a:lnTo>
                    <a:pt x="2128" y="6493"/>
                  </a:lnTo>
                  <a:lnTo>
                    <a:pt x="1908" y="6383"/>
                  </a:lnTo>
                  <a:lnTo>
                    <a:pt x="1908" y="6126"/>
                  </a:lnTo>
                  <a:lnTo>
                    <a:pt x="1835" y="5906"/>
                  </a:lnTo>
                  <a:lnTo>
                    <a:pt x="1725" y="5796"/>
                  </a:lnTo>
                  <a:lnTo>
                    <a:pt x="1578" y="5723"/>
                  </a:lnTo>
                  <a:lnTo>
                    <a:pt x="1285" y="5649"/>
                  </a:lnTo>
                  <a:lnTo>
                    <a:pt x="1101" y="5649"/>
                  </a:lnTo>
                  <a:lnTo>
                    <a:pt x="918" y="5686"/>
                  </a:lnTo>
                  <a:lnTo>
                    <a:pt x="918" y="5686"/>
                  </a:lnTo>
                  <a:lnTo>
                    <a:pt x="1101" y="5356"/>
                  </a:lnTo>
                  <a:lnTo>
                    <a:pt x="1285" y="5026"/>
                  </a:lnTo>
                  <a:lnTo>
                    <a:pt x="1468" y="4732"/>
                  </a:lnTo>
                  <a:lnTo>
                    <a:pt x="1688" y="4439"/>
                  </a:lnTo>
                  <a:lnTo>
                    <a:pt x="1945" y="4182"/>
                  </a:lnTo>
                  <a:lnTo>
                    <a:pt x="2202" y="3962"/>
                  </a:lnTo>
                  <a:lnTo>
                    <a:pt x="2495" y="3742"/>
                  </a:lnTo>
                  <a:lnTo>
                    <a:pt x="2789" y="3522"/>
                  </a:lnTo>
                  <a:close/>
                  <a:moveTo>
                    <a:pt x="10639" y="7520"/>
                  </a:moveTo>
                  <a:lnTo>
                    <a:pt x="11042" y="7703"/>
                  </a:lnTo>
                  <a:lnTo>
                    <a:pt x="11336" y="7850"/>
                  </a:lnTo>
                  <a:lnTo>
                    <a:pt x="11482" y="7924"/>
                  </a:lnTo>
                  <a:lnTo>
                    <a:pt x="11629" y="7960"/>
                  </a:lnTo>
                  <a:lnTo>
                    <a:pt x="11556" y="8254"/>
                  </a:lnTo>
                  <a:lnTo>
                    <a:pt x="11225" y="8107"/>
                  </a:lnTo>
                  <a:lnTo>
                    <a:pt x="10895" y="7960"/>
                  </a:lnTo>
                  <a:lnTo>
                    <a:pt x="10785" y="7887"/>
                  </a:lnTo>
                  <a:lnTo>
                    <a:pt x="10639" y="7520"/>
                  </a:lnTo>
                  <a:close/>
                  <a:moveTo>
                    <a:pt x="10272" y="8070"/>
                  </a:moveTo>
                  <a:lnTo>
                    <a:pt x="10382" y="8144"/>
                  </a:lnTo>
                  <a:lnTo>
                    <a:pt x="10529" y="8217"/>
                  </a:lnTo>
                  <a:lnTo>
                    <a:pt x="10565" y="8327"/>
                  </a:lnTo>
                  <a:lnTo>
                    <a:pt x="10602" y="8400"/>
                  </a:lnTo>
                  <a:lnTo>
                    <a:pt x="10712" y="8437"/>
                  </a:lnTo>
                  <a:lnTo>
                    <a:pt x="10932" y="8510"/>
                  </a:lnTo>
                  <a:lnTo>
                    <a:pt x="11042" y="8547"/>
                  </a:lnTo>
                  <a:lnTo>
                    <a:pt x="11042" y="8584"/>
                  </a:lnTo>
                  <a:lnTo>
                    <a:pt x="11042" y="8657"/>
                  </a:lnTo>
                  <a:lnTo>
                    <a:pt x="11079" y="8731"/>
                  </a:lnTo>
                  <a:lnTo>
                    <a:pt x="11152" y="8804"/>
                  </a:lnTo>
                  <a:lnTo>
                    <a:pt x="11336" y="8841"/>
                  </a:lnTo>
                  <a:lnTo>
                    <a:pt x="11152" y="9244"/>
                  </a:lnTo>
                  <a:lnTo>
                    <a:pt x="11079" y="9171"/>
                  </a:lnTo>
                  <a:lnTo>
                    <a:pt x="10602" y="8767"/>
                  </a:lnTo>
                  <a:lnTo>
                    <a:pt x="10602" y="8547"/>
                  </a:lnTo>
                  <a:lnTo>
                    <a:pt x="10565" y="8364"/>
                  </a:lnTo>
                  <a:lnTo>
                    <a:pt x="10492" y="8254"/>
                  </a:lnTo>
                  <a:lnTo>
                    <a:pt x="10345" y="8180"/>
                  </a:lnTo>
                  <a:lnTo>
                    <a:pt x="10272" y="8070"/>
                  </a:lnTo>
                  <a:close/>
                  <a:moveTo>
                    <a:pt x="9135" y="4806"/>
                  </a:moveTo>
                  <a:lnTo>
                    <a:pt x="9501" y="4842"/>
                  </a:lnTo>
                  <a:lnTo>
                    <a:pt x="9575" y="4879"/>
                  </a:lnTo>
                  <a:lnTo>
                    <a:pt x="9611" y="4842"/>
                  </a:lnTo>
                  <a:lnTo>
                    <a:pt x="9905" y="4916"/>
                  </a:lnTo>
                  <a:lnTo>
                    <a:pt x="10198" y="5026"/>
                  </a:lnTo>
                  <a:lnTo>
                    <a:pt x="10015" y="5246"/>
                  </a:lnTo>
                  <a:lnTo>
                    <a:pt x="10015" y="5319"/>
                  </a:lnTo>
                  <a:lnTo>
                    <a:pt x="10052" y="5393"/>
                  </a:lnTo>
                  <a:lnTo>
                    <a:pt x="10125" y="5429"/>
                  </a:lnTo>
                  <a:lnTo>
                    <a:pt x="10198" y="5429"/>
                  </a:lnTo>
                  <a:lnTo>
                    <a:pt x="10418" y="5319"/>
                  </a:lnTo>
                  <a:lnTo>
                    <a:pt x="10639" y="5246"/>
                  </a:lnTo>
                  <a:lnTo>
                    <a:pt x="10859" y="5209"/>
                  </a:lnTo>
                  <a:lnTo>
                    <a:pt x="11115" y="5172"/>
                  </a:lnTo>
                  <a:lnTo>
                    <a:pt x="11336" y="5613"/>
                  </a:lnTo>
                  <a:lnTo>
                    <a:pt x="10859" y="5723"/>
                  </a:lnTo>
                  <a:lnTo>
                    <a:pt x="10602" y="5796"/>
                  </a:lnTo>
                  <a:lnTo>
                    <a:pt x="10382" y="5906"/>
                  </a:lnTo>
                  <a:lnTo>
                    <a:pt x="10345" y="5943"/>
                  </a:lnTo>
                  <a:lnTo>
                    <a:pt x="10345" y="5979"/>
                  </a:lnTo>
                  <a:lnTo>
                    <a:pt x="10345" y="6016"/>
                  </a:lnTo>
                  <a:lnTo>
                    <a:pt x="10382" y="6053"/>
                  </a:lnTo>
                  <a:lnTo>
                    <a:pt x="10639" y="6126"/>
                  </a:lnTo>
                  <a:lnTo>
                    <a:pt x="10932" y="6126"/>
                  </a:lnTo>
                  <a:lnTo>
                    <a:pt x="11225" y="6089"/>
                  </a:lnTo>
                  <a:lnTo>
                    <a:pt x="11482" y="6016"/>
                  </a:lnTo>
                  <a:lnTo>
                    <a:pt x="11629" y="6566"/>
                  </a:lnTo>
                  <a:lnTo>
                    <a:pt x="11666" y="6640"/>
                  </a:lnTo>
                  <a:lnTo>
                    <a:pt x="11666" y="6640"/>
                  </a:lnTo>
                  <a:lnTo>
                    <a:pt x="11262" y="6530"/>
                  </a:lnTo>
                  <a:lnTo>
                    <a:pt x="10932" y="6456"/>
                  </a:lnTo>
                  <a:lnTo>
                    <a:pt x="10749" y="6420"/>
                  </a:lnTo>
                  <a:lnTo>
                    <a:pt x="10565" y="6456"/>
                  </a:lnTo>
                  <a:lnTo>
                    <a:pt x="10529" y="6456"/>
                  </a:lnTo>
                  <a:lnTo>
                    <a:pt x="10565" y="6530"/>
                  </a:lnTo>
                  <a:lnTo>
                    <a:pt x="10712" y="6640"/>
                  </a:lnTo>
                  <a:lnTo>
                    <a:pt x="10895" y="6750"/>
                  </a:lnTo>
                  <a:lnTo>
                    <a:pt x="11336" y="6933"/>
                  </a:lnTo>
                  <a:lnTo>
                    <a:pt x="11702" y="7043"/>
                  </a:lnTo>
                  <a:lnTo>
                    <a:pt x="11666" y="7593"/>
                  </a:lnTo>
                  <a:lnTo>
                    <a:pt x="11482" y="7520"/>
                  </a:lnTo>
                  <a:lnTo>
                    <a:pt x="11299" y="7447"/>
                  </a:lnTo>
                  <a:lnTo>
                    <a:pt x="10785" y="7227"/>
                  </a:lnTo>
                  <a:lnTo>
                    <a:pt x="10529" y="7153"/>
                  </a:lnTo>
                  <a:lnTo>
                    <a:pt x="10235" y="7117"/>
                  </a:lnTo>
                  <a:lnTo>
                    <a:pt x="10198" y="7117"/>
                  </a:lnTo>
                  <a:lnTo>
                    <a:pt x="10198" y="7153"/>
                  </a:lnTo>
                  <a:lnTo>
                    <a:pt x="10198" y="7190"/>
                  </a:lnTo>
                  <a:lnTo>
                    <a:pt x="10198" y="7227"/>
                  </a:lnTo>
                  <a:lnTo>
                    <a:pt x="10492" y="7410"/>
                  </a:lnTo>
                  <a:lnTo>
                    <a:pt x="10418" y="7447"/>
                  </a:lnTo>
                  <a:lnTo>
                    <a:pt x="10015" y="7593"/>
                  </a:lnTo>
                  <a:lnTo>
                    <a:pt x="9905" y="7483"/>
                  </a:lnTo>
                  <a:lnTo>
                    <a:pt x="9832" y="7447"/>
                  </a:lnTo>
                  <a:lnTo>
                    <a:pt x="9795" y="7483"/>
                  </a:lnTo>
                  <a:lnTo>
                    <a:pt x="9758" y="7520"/>
                  </a:lnTo>
                  <a:lnTo>
                    <a:pt x="9722" y="7557"/>
                  </a:lnTo>
                  <a:lnTo>
                    <a:pt x="9722" y="7703"/>
                  </a:lnTo>
                  <a:lnTo>
                    <a:pt x="9685" y="7740"/>
                  </a:lnTo>
                  <a:lnTo>
                    <a:pt x="9685" y="7813"/>
                  </a:lnTo>
                  <a:lnTo>
                    <a:pt x="9722" y="7924"/>
                  </a:lnTo>
                  <a:lnTo>
                    <a:pt x="9942" y="8180"/>
                  </a:lnTo>
                  <a:lnTo>
                    <a:pt x="9611" y="7960"/>
                  </a:lnTo>
                  <a:lnTo>
                    <a:pt x="9281" y="7777"/>
                  </a:lnTo>
                  <a:lnTo>
                    <a:pt x="9245" y="7777"/>
                  </a:lnTo>
                  <a:lnTo>
                    <a:pt x="9208" y="7813"/>
                  </a:lnTo>
                  <a:lnTo>
                    <a:pt x="9171" y="7850"/>
                  </a:lnTo>
                  <a:lnTo>
                    <a:pt x="9171" y="7924"/>
                  </a:lnTo>
                  <a:lnTo>
                    <a:pt x="9391" y="8180"/>
                  </a:lnTo>
                  <a:lnTo>
                    <a:pt x="9648" y="8437"/>
                  </a:lnTo>
                  <a:lnTo>
                    <a:pt x="10162" y="8877"/>
                  </a:lnTo>
                  <a:lnTo>
                    <a:pt x="10235" y="8951"/>
                  </a:lnTo>
                  <a:lnTo>
                    <a:pt x="10162" y="9134"/>
                  </a:lnTo>
                  <a:lnTo>
                    <a:pt x="10052" y="9317"/>
                  </a:lnTo>
                  <a:lnTo>
                    <a:pt x="9905" y="9391"/>
                  </a:lnTo>
                  <a:lnTo>
                    <a:pt x="9832" y="9354"/>
                  </a:lnTo>
                  <a:lnTo>
                    <a:pt x="9428" y="9097"/>
                  </a:lnTo>
                  <a:lnTo>
                    <a:pt x="9318" y="8914"/>
                  </a:lnTo>
                  <a:lnTo>
                    <a:pt x="9171" y="8694"/>
                  </a:lnTo>
                  <a:lnTo>
                    <a:pt x="8951" y="8547"/>
                  </a:lnTo>
                  <a:lnTo>
                    <a:pt x="8768" y="8400"/>
                  </a:lnTo>
                  <a:lnTo>
                    <a:pt x="8658" y="8290"/>
                  </a:lnTo>
                  <a:lnTo>
                    <a:pt x="8548" y="8107"/>
                  </a:lnTo>
                  <a:lnTo>
                    <a:pt x="8511" y="7887"/>
                  </a:lnTo>
                  <a:lnTo>
                    <a:pt x="8474" y="7887"/>
                  </a:lnTo>
                  <a:lnTo>
                    <a:pt x="8474" y="7777"/>
                  </a:lnTo>
                  <a:lnTo>
                    <a:pt x="8438" y="7740"/>
                  </a:lnTo>
                  <a:lnTo>
                    <a:pt x="8364" y="7740"/>
                  </a:lnTo>
                  <a:lnTo>
                    <a:pt x="7887" y="7667"/>
                  </a:lnTo>
                  <a:lnTo>
                    <a:pt x="7374" y="7630"/>
                  </a:lnTo>
                  <a:lnTo>
                    <a:pt x="7117" y="7630"/>
                  </a:lnTo>
                  <a:lnTo>
                    <a:pt x="6860" y="7667"/>
                  </a:lnTo>
                  <a:lnTo>
                    <a:pt x="6640" y="7740"/>
                  </a:lnTo>
                  <a:lnTo>
                    <a:pt x="6457" y="7887"/>
                  </a:lnTo>
                  <a:lnTo>
                    <a:pt x="6384" y="7777"/>
                  </a:lnTo>
                  <a:lnTo>
                    <a:pt x="6347" y="7703"/>
                  </a:lnTo>
                  <a:lnTo>
                    <a:pt x="6384" y="7630"/>
                  </a:lnTo>
                  <a:lnTo>
                    <a:pt x="6420" y="7557"/>
                  </a:lnTo>
                  <a:lnTo>
                    <a:pt x="6604" y="7410"/>
                  </a:lnTo>
                  <a:lnTo>
                    <a:pt x="6787" y="7337"/>
                  </a:lnTo>
                  <a:lnTo>
                    <a:pt x="7080" y="7300"/>
                  </a:lnTo>
                  <a:lnTo>
                    <a:pt x="7374" y="7227"/>
                  </a:lnTo>
                  <a:lnTo>
                    <a:pt x="7521" y="7153"/>
                  </a:lnTo>
                  <a:lnTo>
                    <a:pt x="7704" y="7006"/>
                  </a:lnTo>
                  <a:lnTo>
                    <a:pt x="7741" y="6896"/>
                  </a:lnTo>
                  <a:lnTo>
                    <a:pt x="7777" y="6823"/>
                  </a:lnTo>
                  <a:lnTo>
                    <a:pt x="7741" y="6750"/>
                  </a:lnTo>
                  <a:lnTo>
                    <a:pt x="7667" y="6676"/>
                  </a:lnTo>
                  <a:lnTo>
                    <a:pt x="7594" y="6603"/>
                  </a:lnTo>
                  <a:lnTo>
                    <a:pt x="7484" y="6603"/>
                  </a:lnTo>
                  <a:lnTo>
                    <a:pt x="7227" y="6640"/>
                  </a:lnTo>
                  <a:lnTo>
                    <a:pt x="7007" y="6713"/>
                  </a:lnTo>
                  <a:lnTo>
                    <a:pt x="6787" y="6786"/>
                  </a:lnTo>
                  <a:lnTo>
                    <a:pt x="6714" y="6786"/>
                  </a:lnTo>
                  <a:lnTo>
                    <a:pt x="6640" y="6750"/>
                  </a:lnTo>
                  <a:lnTo>
                    <a:pt x="6640" y="6676"/>
                  </a:lnTo>
                  <a:lnTo>
                    <a:pt x="6677" y="6603"/>
                  </a:lnTo>
                  <a:lnTo>
                    <a:pt x="6750" y="6456"/>
                  </a:lnTo>
                  <a:lnTo>
                    <a:pt x="6824" y="6346"/>
                  </a:lnTo>
                  <a:lnTo>
                    <a:pt x="7080" y="6199"/>
                  </a:lnTo>
                  <a:lnTo>
                    <a:pt x="7337" y="6016"/>
                  </a:lnTo>
                  <a:lnTo>
                    <a:pt x="7704" y="5759"/>
                  </a:lnTo>
                  <a:lnTo>
                    <a:pt x="8108" y="5466"/>
                  </a:lnTo>
                  <a:lnTo>
                    <a:pt x="8181" y="5539"/>
                  </a:lnTo>
                  <a:lnTo>
                    <a:pt x="8218" y="5539"/>
                  </a:lnTo>
                  <a:lnTo>
                    <a:pt x="8254" y="5503"/>
                  </a:lnTo>
                  <a:lnTo>
                    <a:pt x="8511" y="5172"/>
                  </a:lnTo>
                  <a:lnTo>
                    <a:pt x="8731" y="4806"/>
                  </a:lnTo>
                  <a:close/>
                  <a:moveTo>
                    <a:pt x="10492" y="9171"/>
                  </a:moveTo>
                  <a:lnTo>
                    <a:pt x="10749" y="9391"/>
                  </a:lnTo>
                  <a:lnTo>
                    <a:pt x="10969" y="9611"/>
                  </a:lnTo>
                  <a:lnTo>
                    <a:pt x="10675" y="10124"/>
                  </a:lnTo>
                  <a:lnTo>
                    <a:pt x="10602" y="10198"/>
                  </a:lnTo>
                  <a:lnTo>
                    <a:pt x="10565" y="10161"/>
                  </a:lnTo>
                  <a:lnTo>
                    <a:pt x="10529" y="10088"/>
                  </a:lnTo>
                  <a:lnTo>
                    <a:pt x="10418" y="9941"/>
                  </a:lnTo>
                  <a:lnTo>
                    <a:pt x="10308" y="9758"/>
                  </a:lnTo>
                  <a:lnTo>
                    <a:pt x="10162" y="9611"/>
                  </a:lnTo>
                  <a:lnTo>
                    <a:pt x="10272" y="9501"/>
                  </a:lnTo>
                  <a:lnTo>
                    <a:pt x="10345" y="9427"/>
                  </a:lnTo>
                  <a:lnTo>
                    <a:pt x="10492" y="9171"/>
                  </a:lnTo>
                  <a:close/>
                  <a:moveTo>
                    <a:pt x="551" y="7300"/>
                  </a:moveTo>
                  <a:lnTo>
                    <a:pt x="808" y="7483"/>
                  </a:lnTo>
                  <a:lnTo>
                    <a:pt x="991" y="7703"/>
                  </a:lnTo>
                  <a:lnTo>
                    <a:pt x="1211" y="7924"/>
                  </a:lnTo>
                  <a:lnTo>
                    <a:pt x="1431" y="8144"/>
                  </a:lnTo>
                  <a:lnTo>
                    <a:pt x="1982" y="8584"/>
                  </a:lnTo>
                  <a:lnTo>
                    <a:pt x="2238" y="8841"/>
                  </a:lnTo>
                  <a:lnTo>
                    <a:pt x="2349" y="8987"/>
                  </a:lnTo>
                  <a:lnTo>
                    <a:pt x="2422" y="9134"/>
                  </a:lnTo>
                  <a:lnTo>
                    <a:pt x="2202" y="9281"/>
                  </a:lnTo>
                  <a:lnTo>
                    <a:pt x="2018" y="9464"/>
                  </a:lnTo>
                  <a:lnTo>
                    <a:pt x="1872" y="9684"/>
                  </a:lnTo>
                  <a:lnTo>
                    <a:pt x="1762" y="9978"/>
                  </a:lnTo>
                  <a:lnTo>
                    <a:pt x="1725" y="10344"/>
                  </a:lnTo>
                  <a:lnTo>
                    <a:pt x="1762" y="10675"/>
                  </a:lnTo>
                  <a:lnTo>
                    <a:pt x="1908" y="11408"/>
                  </a:lnTo>
                  <a:lnTo>
                    <a:pt x="1542" y="10968"/>
                  </a:lnTo>
                  <a:lnTo>
                    <a:pt x="1248" y="10528"/>
                  </a:lnTo>
                  <a:lnTo>
                    <a:pt x="991" y="10014"/>
                  </a:lnTo>
                  <a:lnTo>
                    <a:pt x="808" y="9501"/>
                  </a:lnTo>
                  <a:lnTo>
                    <a:pt x="661" y="8951"/>
                  </a:lnTo>
                  <a:lnTo>
                    <a:pt x="551" y="8400"/>
                  </a:lnTo>
                  <a:lnTo>
                    <a:pt x="514" y="7850"/>
                  </a:lnTo>
                  <a:lnTo>
                    <a:pt x="551" y="7300"/>
                  </a:lnTo>
                  <a:close/>
                  <a:moveTo>
                    <a:pt x="6897" y="8620"/>
                  </a:moveTo>
                  <a:lnTo>
                    <a:pt x="6934" y="8694"/>
                  </a:lnTo>
                  <a:lnTo>
                    <a:pt x="7007" y="8731"/>
                  </a:lnTo>
                  <a:lnTo>
                    <a:pt x="7264" y="8877"/>
                  </a:lnTo>
                  <a:lnTo>
                    <a:pt x="7484" y="9024"/>
                  </a:lnTo>
                  <a:lnTo>
                    <a:pt x="7704" y="9207"/>
                  </a:lnTo>
                  <a:lnTo>
                    <a:pt x="7887" y="9427"/>
                  </a:lnTo>
                  <a:lnTo>
                    <a:pt x="8034" y="9648"/>
                  </a:lnTo>
                  <a:lnTo>
                    <a:pt x="8181" y="9904"/>
                  </a:lnTo>
                  <a:lnTo>
                    <a:pt x="8254" y="10161"/>
                  </a:lnTo>
                  <a:lnTo>
                    <a:pt x="8254" y="10418"/>
                  </a:lnTo>
                  <a:lnTo>
                    <a:pt x="8218" y="10638"/>
                  </a:lnTo>
                  <a:lnTo>
                    <a:pt x="7704" y="10088"/>
                  </a:lnTo>
                  <a:lnTo>
                    <a:pt x="7154" y="9611"/>
                  </a:lnTo>
                  <a:lnTo>
                    <a:pt x="7080" y="9611"/>
                  </a:lnTo>
                  <a:lnTo>
                    <a:pt x="7044" y="9648"/>
                  </a:lnTo>
                  <a:lnTo>
                    <a:pt x="7080" y="9684"/>
                  </a:lnTo>
                  <a:lnTo>
                    <a:pt x="7557" y="10344"/>
                  </a:lnTo>
                  <a:lnTo>
                    <a:pt x="8071" y="10968"/>
                  </a:lnTo>
                  <a:lnTo>
                    <a:pt x="7887" y="11188"/>
                  </a:lnTo>
                  <a:lnTo>
                    <a:pt x="7741" y="11408"/>
                  </a:lnTo>
                  <a:lnTo>
                    <a:pt x="7521" y="11628"/>
                  </a:lnTo>
                  <a:lnTo>
                    <a:pt x="7227" y="11372"/>
                  </a:lnTo>
                  <a:lnTo>
                    <a:pt x="6860" y="11005"/>
                  </a:lnTo>
                  <a:lnTo>
                    <a:pt x="6787" y="10748"/>
                  </a:lnTo>
                  <a:lnTo>
                    <a:pt x="6750" y="10491"/>
                  </a:lnTo>
                  <a:lnTo>
                    <a:pt x="6640" y="10234"/>
                  </a:lnTo>
                  <a:lnTo>
                    <a:pt x="6530" y="9978"/>
                  </a:lnTo>
                  <a:lnTo>
                    <a:pt x="6457" y="9868"/>
                  </a:lnTo>
                  <a:lnTo>
                    <a:pt x="6310" y="9868"/>
                  </a:lnTo>
                  <a:lnTo>
                    <a:pt x="5870" y="10014"/>
                  </a:lnTo>
                  <a:lnTo>
                    <a:pt x="5650" y="10088"/>
                  </a:lnTo>
                  <a:lnTo>
                    <a:pt x="5577" y="10088"/>
                  </a:lnTo>
                  <a:lnTo>
                    <a:pt x="5466" y="10014"/>
                  </a:lnTo>
                  <a:lnTo>
                    <a:pt x="5210" y="9904"/>
                  </a:lnTo>
                  <a:lnTo>
                    <a:pt x="5026" y="9758"/>
                  </a:lnTo>
                  <a:lnTo>
                    <a:pt x="4953" y="9648"/>
                  </a:lnTo>
                  <a:lnTo>
                    <a:pt x="4880" y="9538"/>
                  </a:lnTo>
                  <a:lnTo>
                    <a:pt x="4843" y="9427"/>
                  </a:lnTo>
                  <a:lnTo>
                    <a:pt x="4843" y="9281"/>
                  </a:lnTo>
                  <a:lnTo>
                    <a:pt x="4880" y="9134"/>
                  </a:lnTo>
                  <a:lnTo>
                    <a:pt x="4953" y="8987"/>
                  </a:lnTo>
                  <a:lnTo>
                    <a:pt x="5063" y="8877"/>
                  </a:lnTo>
                  <a:lnTo>
                    <a:pt x="5210" y="8804"/>
                  </a:lnTo>
                  <a:lnTo>
                    <a:pt x="5577" y="8694"/>
                  </a:lnTo>
                  <a:lnTo>
                    <a:pt x="5870" y="8657"/>
                  </a:lnTo>
                  <a:lnTo>
                    <a:pt x="6384" y="8657"/>
                  </a:lnTo>
                  <a:lnTo>
                    <a:pt x="6897" y="8620"/>
                  </a:lnTo>
                  <a:close/>
                  <a:moveTo>
                    <a:pt x="8621" y="10088"/>
                  </a:moveTo>
                  <a:lnTo>
                    <a:pt x="9355" y="10565"/>
                  </a:lnTo>
                  <a:lnTo>
                    <a:pt x="9501" y="10711"/>
                  </a:lnTo>
                  <a:lnTo>
                    <a:pt x="9648" y="10858"/>
                  </a:lnTo>
                  <a:lnTo>
                    <a:pt x="9758" y="11005"/>
                  </a:lnTo>
                  <a:lnTo>
                    <a:pt x="9868" y="11151"/>
                  </a:lnTo>
                  <a:lnTo>
                    <a:pt x="9355" y="11628"/>
                  </a:lnTo>
                  <a:lnTo>
                    <a:pt x="9318" y="11592"/>
                  </a:lnTo>
                  <a:lnTo>
                    <a:pt x="9208" y="11482"/>
                  </a:lnTo>
                  <a:lnTo>
                    <a:pt x="9061" y="11408"/>
                  </a:lnTo>
                  <a:lnTo>
                    <a:pt x="8878" y="11298"/>
                  </a:lnTo>
                  <a:lnTo>
                    <a:pt x="8768" y="11188"/>
                  </a:lnTo>
                  <a:lnTo>
                    <a:pt x="8511" y="10931"/>
                  </a:lnTo>
                  <a:lnTo>
                    <a:pt x="8548" y="10821"/>
                  </a:lnTo>
                  <a:lnTo>
                    <a:pt x="8621" y="10638"/>
                  </a:lnTo>
                  <a:lnTo>
                    <a:pt x="8658" y="10455"/>
                  </a:lnTo>
                  <a:lnTo>
                    <a:pt x="8658" y="10271"/>
                  </a:lnTo>
                  <a:lnTo>
                    <a:pt x="8621" y="10088"/>
                  </a:lnTo>
                  <a:close/>
                  <a:moveTo>
                    <a:pt x="6860" y="11555"/>
                  </a:moveTo>
                  <a:lnTo>
                    <a:pt x="7190" y="11885"/>
                  </a:lnTo>
                  <a:lnTo>
                    <a:pt x="7007" y="11958"/>
                  </a:lnTo>
                  <a:lnTo>
                    <a:pt x="6897" y="11958"/>
                  </a:lnTo>
                  <a:lnTo>
                    <a:pt x="6787" y="11922"/>
                  </a:lnTo>
                  <a:lnTo>
                    <a:pt x="6860" y="11555"/>
                  </a:lnTo>
                  <a:close/>
                  <a:moveTo>
                    <a:pt x="8328" y="11262"/>
                  </a:moveTo>
                  <a:lnTo>
                    <a:pt x="8474" y="11445"/>
                  </a:lnTo>
                  <a:lnTo>
                    <a:pt x="8658" y="11628"/>
                  </a:lnTo>
                  <a:lnTo>
                    <a:pt x="8878" y="11775"/>
                  </a:lnTo>
                  <a:lnTo>
                    <a:pt x="8988" y="11812"/>
                  </a:lnTo>
                  <a:lnTo>
                    <a:pt x="9098" y="11848"/>
                  </a:lnTo>
                  <a:lnTo>
                    <a:pt x="8731" y="12105"/>
                  </a:lnTo>
                  <a:lnTo>
                    <a:pt x="8328" y="12325"/>
                  </a:lnTo>
                  <a:lnTo>
                    <a:pt x="8291" y="12289"/>
                  </a:lnTo>
                  <a:lnTo>
                    <a:pt x="7814" y="11885"/>
                  </a:lnTo>
                  <a:lnTo>
                    <a:pt x="8071" y="11592"/>
                  </a:lnTo>
                  <a:lnTo>
                    <a:pt x="8328" y="11262"/>
                  </a:lnTo>
                  <a:close/>
                  <a:moveTo>
                    <a:pt x="6970" y="2678"/>
                  </a:moveTo>
                  <a:lnTo>
                    <a:pt x="7374" y="2715"/>
                  </a:lnTo>
                  <a:lnTo>
                    <a:pt x="7777" y="2788"/>
                  </a:lnTo>
                  <a:lnTo>
                    <a:pt x="8181" y="2898"/>
                  </a:lnTo>
                  <a:lnTo>
                    <a:pt x="8548" y="3008"/>
                  </a:lnTo>
                  <a:lnTo>
                    <a:pt x="8915" y="3192"/>
                  </a:lnTo>
                  <a:lnTo>
                    <a:pt x="9281" y="3375"/>
                  </a:lnTo>
                  <a:lnTo>
                    <a:pt x="9611" y="3595"/>
                  </a:lnTo>
                  <a:lnTo>
                    <a:pt x="9501" y="3632"/>
                  </a:lnTo>
                  <a:lnTo>
                    <a:pt x="9281" y="3815"/>
                  </a:lnTo>
                  <a:lnTo>
                    <a:pt x="9171" y="3925"/>
                  </a:lnTo>
                  <a:lnTo>
                    <a:pt x="9061" y="4035"/>
                  </a:lnTo>
                  <a:lnTo>
                    <a:pt x="9061" y="4072"/>
                  </a:lnTo>
                  <a:lnTo>
                    <a:pt x="9061" y="4109"/>
                  </a:lnTo>
                  <a:lnTo>
                    <a:pt x="9135" y="4109"/>
                  </a:lnTo>
                  <a:lnTo>
                    <a:pt x="9245" y="4072"/>
                  </a:lnTo>
                  <a:lnTo>
                    <a:pt x="9355" y="4072"/>
                  </a:lnTo>
                  <a:lnTo>
                    <a:pt x="9685" y="3925"/>
                  </a:lnTo>
                  <a:lnTo>
                    <a:pt x="9905" y="3815"/>
                  </a:lnTo>
                  <a:lnTo>
                    <a:pt x="10198" y="4035"/>
                  </a:lnTo>
                  <a:lnTo>
                    <a:pt x="9905" y="4255"/>
                  </a:lnTo>
                  <a:lnTo>
                    <a:pt x="9611" y="4512"/>
                  </a:lnTo>
                  <a:lnTo>
                    <a:pt x="9281" y="4475"/>
                  </a:lnTo>
                  <a:lnTo>
                    <a:pt x="8731" y="4475"/>
                  </a:lnTo>
                  <a:lnTo>
                    <a:pt x="8584" y="4512"/>
                  </a:lnTo>
                  <a:lnTo>
                    <a:pt x="8548" y="4549"/>
                  </a:lnTo>
                  <a:lnTo>
                    <a:pt x="8511" y="4622"/>
                  </a:lnTo>
                  <a:lnTo>
                    <a:pt x="8328" y="4989"/>
                  </a:lnTo>
                  <a:lnTo>
                    <a:pt x="8108" y="5356"/>
                  </a:lnTo>
                  <a:lnTo>
                    <a:pt x="7851" y="5466"/>
                  </a:lnTo>
                  <a:lnTo>
                    <a:pt x="7594" y="5613"/>
                  </a:lnTo>
                  <a:lnTo>
                    <a:pt x="7117" y="5906"/>
                  </a:lnTo>
                  <a:lnTo>
                    <a:pt x="6714" y="6163"/>
                  </a:lnTo>
                  <a:lnTo>
                    <a:pt x="6530" y="6310"/>
                  </a:lnTo>
                  <a:lnTo>
                    <a:pt x="6457" y="6383"/>
                  </a:lnTo>
                  <a:lnTo>
                    <a:pt x="6420" y="6493"/>
                  </a:lnTo>
                  <a:lnTo>
                    <a:pt x="6384" y="6676"/>
                  </a:lnTo>
                  <a:lnTo>
                    <a:pt x="6420" y="6786"/>
                  </a:lnTo>
                  <a:lnTo>
                    <a:pt x="6457" y="6896"/>
                  </a:lnTo>
                  <a:lnTo>
                    <a:pt x="6567" y="6970"/>
                  </a:lnTo>
                  <a:lnTo>
                    <a:pt x="6677" y="6970"/>
                  </a:lnTo>
                  <a:lnTo>
                    <a:pt x="6824" y="7006"/>
                  </a:lnTo>
                  <a:lnTo>
                    <a:pt x="7117" y="6933"/>
                  </a:lnTo>
                  <a:lnTo>
                    <a:pt x="7301" y="6860"/>
                  </a:lnTo>
                  <a:lnTo>
                    <a:pt x="7447" y="6823"/>
                  </a:lnTo>
                  <a:lnTo>
                    <a:pt x="7484" y="6860"/>
                  </a:lnTo>
                  <a:lnTo>
                    <a:pt x="7411" y="6896"/>
                  </a:lnTo>
                  <a:lnTo>
                    <a:pt x="7227" y="7006"/>
                  </a:lnTo>
                  <a:lnTo>
                    <a:pt x="6860" y="7080"/>
                  </a:lnTo>
                  <a:lnTo>
                    <a:pt x="6530" y="7153"/>
                  </a:lnTo>
                  <a:lnTo>
                    <a:pt x="6347" y="7227"/>
                  </a:lnTo>
                  <a:lnTo>
                    <a:pt x="6237" y="7337"/>
                  </a:lnTo>
                  <a:lnTo>
                    <a:pt x="6163" y="7483"/>
                  </a:lnTo>
                  <a:lnTo>
                    <a:pt x="6127" y="7630"/>
                  </a:lnTo>
                  <a:lnTo>
                    <a:pt x="6127" y="7777"/>
                  </a:lnTo>
                  <a:lnTo>
                    <a:pt x="6163" y="7924"/>
                  </a:lnTo>
                  <a:lnTo>
                    <a:pt x="6237" y="8070"/>
                  </a:lnTo>
                  <a:lnTo>
                    <a:pt x="6384" y="8180"/>
                  </a:lnTo>
                  <a:lnTo>
                    <a:pt x="6494" y="8180"/>
                  </a:lnTo>
                  <a:lnTo>
                    <a:pt x="6567" y="8144"/>
                  </a:lnTo>
                  <a:lnTo>
                    <a:pt x="6640" y="8070"/>
                  </a:lnTo>
                  <a:lnTo>
                    <a:pt x="6714" y="7997"/>
                  </a:lnTo>
                  <a:lnTo>
                    <a:pt x="6897" y="7924"/>
                  </a:lnTo>
                  <a:lnTo>
                    <a:pt x="7337" y="7924"/>
                  </a:lnTo>
                  <a:lnTo>
                    <a:pt x="8328" y="7997"/>
                  </a:lnTo>
                  <a:lnTo>
                    <a:pt x="8328" y="8144"/>
                  </a:lnTo>
                  <a:lnTo>
                    <a:pt x="8364" y="8327"/>
                  </a:lnTo>
                  <a:lnTo>
                    <a:pt x="8438" y="8474"/>
                  </a:lnTo>
                  <a:lnTo>
                    <a:pt x="8548" y="8584"/>
                  </a:lnTo>
                  <a:lnTo>
                    <a:pt x="8768" y="8767"/>
                  </a:lnTo>
                  <a:lnTo>
                    <a:pt x="8548" y="8694"/>
                  </a:lnTo>
                  <a:lnTo>
                    <a:pt x="8328" y="8657"/>
                  </a:lnTo>
                  <a:lnTo>
                    <a:pt x="8291" y="8657"/>
                  </a:lnTo>
                  <a:lnTo>
                    <a:pt x="8291" y="8731"/>
                  </a:lnTo>
                  <a:lnTo>
                    <a:pt x="8511" y="8951"/>
                  </a:lnTo>
                  <a:lnTo>
                    <a:pt x="8768" y="9171"/>
                  </a:lnTo>
                  <a:lnTo>
                    <a:pt x="9355" y="9501"/>
                  </a:lnTo>
                  <a:lnTo>
                    <a:pt x="9428" y="9574"/>
                  </a:lnTo>
                  <a:lnTo>
                    <a:pt x="9538" y="9648"/>
                  </a:lnTo>
                  <a:lnTo>
                    <a:pt x="9648" y="9684"/>
                  </a:lnTo>
                  <a:lnTo>
                    <a:pt x="9795" y="9794"/>
                  </a:lnTo>
                  <a:lnTo>
                    <a:pt x="9942" y="9941"/>
                  </a:lnTo>
                  <a:lnTo>
                    <a:pt x="10125" y="10198"/>
                  </a:lnTo>
                  <a:lnTo>
                    <a:pt x="10272" y="10344"/>
                  </a:lnTo>
                  <a:lnTo>
                    <a:pt x="10418" y="10491"/>
                  </a:lnTo>
                  <a:lnTo>
                    <a:pt x="10125" y="10858"/>
                  </a:lnTo>
                  <a:lnTo>
                    <a:pt x="9978" y="10638"/>
                  </a:lnTo>
                  <a:lnTo>
                    <a:pt x="9795" y="10455"/>
                  </a:lnTo>
                  <a:lnTo>
                    <a:pt x="9428" y="10161"/>
                  </a:lnTo>
                  <a:lnTo>
                    <a:pt x="8988" y="9904"/>
                  </a:lnTo>
                  <a:lnTo>
                    <a:pt x="8401" y="9501"/>
                  </a:lnTo>
                  <a:lnTo>
                    <a:pt x="8144" y="9171"/>
                  </a:lnTo>
                  <a:lnTo>
                    <a:pt x="7851" y="8877"/>
                  </a:lnTo>
                  <a:lnTo>
                    <a:pt x="7557" y="8657"/>
                  </a:lnTo>
                  <a:lnTo>
                    <a:pt x="7227" y="8437"/>
                  </a:lnTo>
                  <a:lnTo>
                    <a:pt x="7190" y="8437"/>
                  </a:lnTo>
                  <a:lnTo>
                    <a:pt x="7190" y="8400"/>
                  </a:lnTo>
                  <a:lnTo>
                    <a:pt x="7154" y="8400"/>
                  </a:lnTo>
                  <a:lnTo>
                    <a:pt x="7044" y="8364"/>
                  </a:lnTo>
                  <a:lnTo>
                    <a:pt x="6677" y="8327"/>
                  </a:lnTo>
                  <a:lnTo>
                    <a:pt x="6273" y="8290"/>
                  </a:lnTo>
                  <a:lnTo>
                    <a:pt x="5870" y="8327"/>
                  </a:lnTo>
                  <a:lnTo>
                    <a:pt x="5466" y="8364"/>
                  </a:lnTo>
                  <a:lnTo>
                    <a:pt x="5173" y="8437"/>
                  </a:lnTo>
                  <a:lnTo>
                    <a:pt x="4990" y="8510"/>
                  </a:lnTo>
                  <a:lnTo>
                    <a:pt x="4843" y="8620"/>
                  </a:lnTo>
                  <a:lnTo>
                    <a:pt x="4733" y="8731"/>
                  </a:lnTo>
                  <a:lnTo>
                    <a:pt x="4623" y="8841"/>
                  </a:lnTo>
                  <a:lnTo>
                    <a:pt x="4549" y="8987"/>
                  </a:lnTo>
                  <a:lnTo>
                    <a:pt x="4476" y="9171"/>
                  </a:lnTo>
                  <a:lnTo>
                    <a:pt x="4476" y="9317"/>
                  </a:lnTo>
                  <a:lnTo>
                    <a:pt x="4476" y="9464"/>
                  </a:lnTo>
                  <a:lnTo>
                    <a:pt x="4513" y="9611"/>
                  </a:lnTo>
                  <a:lnTo>
                    <a:pt x="4549" y="9721"/>
                  </a:lnTo>
                  <a:lnTo>
                    <a:pt x="4733" y="9978"/>
                  </a:lnTo>
                  <a:lnTo>
                    <a:pt x="4953" y="10161"/>
                  </a:lnTo>
                  <a:lnTo>
                    <a:pt x="5246" y="10344"/>
                  </a:lnTo>
                  <a:lnTo>
                    <a:pt x="5577" y="10491"/>
                  </a:lnTo>
                  <a:lnTo>
                    <a:pt x="5687" y="10491"/>
                  </a:lnTo>
                  <a:lnTo>
                    <a:pt x="5797" y="10418"/>
                  </a:lnTo>
                  <a:lnTo>
                    <a:pt x="6090" y="10308"/>
                  </a:lnTo>
                  <a:lnTo>
                    <a:pt x="6090" y="10418"/>
                  </a:lnTo>
                  <a:lnTo>
                    <a:pt x="6090" y="10528"/>
                  </a:lnTo>
                  <a:lnTo>
                    <a:pt x="6163" y="10785"/>
                  </a:lnTo>
                  <a:lnTo>
                    <a:pt x="6310" y="10968"/>
                  </a:lnTo>
                  <a:lnTo>
                    <a:pt x="6494" y="11188"/>
                  </a:lnTo>
                  <a:lnTo>
                    <a:pt x="6494" y="11592"/>
                  </a:lnTo>
                  <a:lnTo>
                    <a:pt x="6420" y="11958"/>
                  </a:lnTo>
                  <a:lnTo>
                    <a:pt x="6384" y="12105"/>
                  </a:lnTo>
                  <a:lnTo>
                    <a:pt x="6420" y="12142"/>
                  </a:lnTo>
                  <a:lnTo>
                    <a:pt x="6457" y="12179"/>
                  </a:lnTo>
                  <a:lnTo>
                    <a:pt x="6714" y="12289"/>
                  </a:lnTo>
                  <a:lnTo>
                    <a:pt x="6970" y="12325"/>
                  </a:lnTo>
                  <a:lnTo>
                    <a:pt x="7227" y="12252"/>
                  </a:lnTo>
                  <a:lnTo>
                    <a:pt x="7447" y="12142"/>
                  </a:lnTo>
                  <a:lnTo>
                    <a:pt x="7924" y="12509"/>
                  </a:lnTo>
                  <a:lnTo>
                    <a:pt x="7484" y="12655"/>
                  </a:lnTo>
                  <a:lnTo>
                    <a:pt x="7044" y="12802"/>
                  </a:lnTo>
                  <a:lnTo>
                    <a:pt x="6714" y="12876"/>
                  </a:lnTo>
                  <a:lnTo>
                    <a:pt x="6604" y="12765"/>
                  </a:lnTo>
                  <a:lnTo>
                    <a:pt x="6494" y="12582"/>
                  </a:lnTo>
                  <a:lnTo>
                    <a:pt x="6310" y="12289"/>
                  </a:lnTo>
                  <a:lnTo>
                    <a:pt x="6090" y="12032"/>
                  </a:lnTo>
                  <a:lnTo>
                    <a:pt x="5870" y="11812"/>
                  </a:lnTo>
                  <a:lnTo>
                    <a:pt x="5466" y="11372"/>
                  </a:lnTo>
                  <a:lnTo>
                    <a:pt x="5100" y="10895"/>
                  </a:lnTo>
                  <a:lnTo>
                    <a:pt x="5063" y="10858"/>
                  </a:lnTo>
                  <a:lnTo>
                    <a:pt x="4990" y="10858"/>
                  </a:lnTo>
                  <a:lnTo>
                    <a:pt x="4953" y="10895"/>
                  </a:lnTo>
                  <a:lnTo>
                    <a:pt x="4953" y="10931"/>
                  </a:lnTo>
                  <a:lnTo>
                    <a:pt x="4953" y="11151"/>
                  </a:lnTo>
                  <a:lnTo>
                    <a:pt x="5026" y="11335"/>
                  </a:lnTo>
                  <a:lnTo>
                    <a:pt x="5100" y="11518"/>
                  </a:lnTo>
                  <a:lnTo>
                    <a:pt x="5246" y="11702"/>
                  </a:lnTo>
                  <a:lnTo>
                    <a:pt x="5540" y="12032"/>
                  </a:lnTo>
                  <a:lnTo>
                    <a:pt x="5833" y="12325"/>
                  </a:lnTo>
                  <a:lnTo>
                    <a:pt x="6017" y="12582"/>
                  </a:lnTo>
                  <a:lnTo>
                    <a:pt x="6200" y="12912"/>
                  </a:lnTo>
                  <a:lnTo>
                    <a:pt x="5650" y="12949"/>
                  </a:lnTo>
                  <a:lnTo>
                    <a:pt x="5026" y="12362"/>
                  </a:lnTo>
                  <a:lnTo>
                    <a:pt x="4659" y="11995"/>
                  </a:lnTo>
                  <a:lnTo>
                    <a:pt x="4513" y="11812"/>
                  </a:lnTo>
                  <a:lnTo>
                    <a:pt x="4439" y="11555"/>
                  </a:lnTo>
                  <a:lnTo>
                    <a:pt x="4403" y="11518"/>
                  </a:lnTo>
                  <a:lnTo>
                    <a:pt x="4329" y="11482"/>
                  </a:lnTo>
                  <a:lnTo>
                    <a:pt x="4256" y="11482"/>
                  </a:lnTo>
                  <a:lnTo>
                    <a:pt x="4219" y="11555"/>
                  </a:lnTo>
                  <a:lnTo>
                    <a:pt x="4219" y="11665"/>
                  </a:lnTo>
                  <a:lnTo>
                    <a:pt x="4219" y="11812"/>
                  </a:lnTo>
                  <a:lnTo>
                    <a:pt x="4293" y="12032"/>
                  </a:lnTo>
                  <a:lnTo>
                    <a:pt x="4403" y="12252"/>
                  </a:lnTo>
                  <a:lnTo>
                    <a:pt x="4586" y="12435"/>
                  </a:lnTo>
                  <a:lnTo>
                    <a:pt x="4953" y="12876"/>
                  </a:lnTo>
                  <a:lnTo>
                    <a:pt x="4880" y="12876"/>
                  </a:lnTo>
                  <a:lnTo>
                    <a:pt x="4880" y="12839"/>
                  </a:lnTo>
                  <a:lnTo>
                    <a:pt x="4880" y="12802"/>
                  </a:lnTo>
                  <a:lnTo>
                    <a:pt x="4843" y="12765"/>
                  </a:lnTo>
                  <a:lnTo>
                    <a:pt x="4549" y="12692"/>
                  </a:lnTo>
                  <a:lnTo>
                    <a:pt x="4439" y="12655"/>
                  </a:lnTo>
                  <a:lnTo>
                    <a:pt x="4366" y="12545"/>
                  </a:lnTo>
                  <a:lnTo>
                    <a:pt x="4293" y="12362"/>
                  </a:lnTo>
                  <a:lnTo>
                    <a:pt x="4073" y="11995"/>
                  </a:lnTo>
                  <a:lnTo>
                    <a:pt x="3926" y="11848"/>
                  </a:lnTo>
                  <a:lnTo>
                    <a:pt x="3816" y="11738"/>
                  </a:lnTo>
                  <a:lnTo>
                    <a:pt x="3816" y="11665"/>
                  </a:lnTo>
                  <a:lnTo>
                    <a:pt x="3816" y="11592"/>
                  </a:lnTo>
                  <a:lnTo>
                    <a:pt x="3779" y="11555"/>
                  </a:lnTo>
                  <a:lnTo>
                    <a:pt x="3742" y="11518"/>
                  </a:lnTo>
                  <a:lnTo>
                    <a:pt x="3669" y="11555"/>
                  </a:lnTo>
                  <a:lnTo>
                    <a:pt x="3559" y="11628"/>
                  </a:lnTo>
                  <a:lnTo>
                    <a:pt x="3522" y="11702"/>
                  </a:lnTo>
                  <a:lnTo>
                    <a:pt x="3522" y="11848"/>
                  </a:lnTo>
                  <a:lnTo>
                    <a:pt x="3559" y="11958"/>
                  </a:lnTo>
                  <a:lnTo>
                    <a:pt x="3669" y="12105"/>
                  </a:lnTo>
                  <a:lnTo>
                    <a:pt x="3779" y="12252"/>
                  </a:lnTo>
                  <a:lnTo>
                    <a:pt x="3889" y="12435"/>
                  </a:lnTo>
                  <a:lnTo>
                    <a:pt x="3963" y="12655"/>
                  </a:lnTo>
                  <a:lnTo>
                    <a:pt x="3963" y="12655"/>
                  </a:lnTo>
                  <a:lnTo>
                    <a:pt x="3376" y="12435"/>
                  </a:lnTo>
                  <a:lnTo>
                    <a:pt x="2825" y="12105"/>
                  </a:lnTo>
                  <a:lnTo>
                    <a:pt x="2789" y="12069"/>
                  </a:lnTo>
                  <a:lnTo>
                    <a:pt x="2715" y="11958"/>
                  </a:lnTo>
                  <a:lnTo>
                    <a:pt x="2605" y="11885"/>
                  </a:lnTo>
                  <a:lnTo>
                    <a:pt x="2349" y="11812"/>
                  </a:lnTo>
                  <a:lnTo>
                    <a:pt x="2312" y="11738"/>
                  </a:lnTo>
                  <a:lnTo>
                    <a:pt x="2165" y="11115"/>
                  </a:lnTo>
                  <a:lnTo>
                    <a:pt x="2092" y="10748"/>
                  </a:lnTo>
                  <a:lnTo>
                    <a:pt x="2055" y="10381"/>
                  </a:lnTo>
                  <a:lnTo>
                    <a:pt x="2055" y="10051"/>
                  </a:lnTo>
                  <a:lnTo>
                    <a:pt x="2092" y="9868"/>
                  </a:lnTo>
                  <a:lnTo>
                    <a:pt x="2165" y="9758"/>
                  </a:lnTo>
                  <a:lnTo>
                    <a:pt x="2238" y="9611"/>
                  </a:lnTo>
                  <a:lnTo>
                    <a:pt x="2349" y="9538"/>
                  </a:lnTo>
                  <a:lnTo>
                    <a:pt x="2495" y="9464"/>
                  </a:lnTo>
                  <a:lnTo>
                    <a:pt x="2679" y="9391"/>
                  </a:lnTo>
                  <a:lnTo>
                    <a:pt x="2715" y="9391"/>
                  </a:lnTo>
                  <a:lnTo>
                    <a:pt x="2752" y="9354"/>
                  </a:lnTo>
                  <a:lnTo>
                    <a:pt x="2789" y="9281"/>
                  </a:lnTo>
                  <a:lnTo>
                    <a:pt x="2789" y="9207"/>
                  </a:lnTo>
                  <a:lnTo>
                    <a:pt x="2715" y="9024"/>
                  </a:lnTo>
                  <a:lnTo>
                    <a:pt x="2605" y="8841"/>
                  </a:lnTo>
                  <a:lnTo>
                    <a:pt x="2495" y="8694"/>
                  </a:lnTo>
                  <a:lnTo>
                    <a:pt x="2349" y="8510"/>
                  </a:lnTo>
                  <a:lnTo>
                    <a:pt x="2055" y="8254"/>
                  </a:lnTo>
                  <a:lnTo>
                    <a:pt x="1725" y="7960"/>
                  </a:lnTo>
                  <a:lnTo>
                    <a:pt x="1505" y="7813"/>
                  </a:lnTo>
                  <a:lnTo>
                    <a:pt x="1285" y="7630"/>
                  </a:lnTo>
                  <a:lnTo>
                    <a:pt x="1175" y="7447"/>
                  </a:lnTo>
                  <a:lnTo>
                    <a:pt x="991" y="7300"/>
                  </a:lnTo>
                  <a:lnTo>
                    <a:pt x="771" y="7153"/>
                  </a:lnTo>
                  <a:lnTo>
                    <a:pt x="551" y="7117"/>
                  </a:lnTo>
                  <a:lnTo>
                    <a:pt x="661" y="6566"/>
                  </a:lnTo>
                  <a:lnTo>
                    <a:pt x="771" y="6089"/>
                  </a:lnTo>
                  <a:lnTo>
                    <a:pt x="808" y="6016"/>
                  </a:lnTo>
                  <a:lnTo>
                    <a:pt x="955" y="5943"/>
                  </a:lnTo>
                  <a:lnTo>
                    <a:pt x="1101" y="5906"/>
                  </a:lnTo>
                  <a:lnTo>
                    <a:pt x="1248" y="5906"/>
                  </a:lnTo>
                  <a:lnTo>
                    <a:pt x="1395" y="5943"/>
                  </a:lnTo>
                  <a:lnTo>
                    <a:pt x="1505" y="6016"/>
                  </a:lnTo>
                  <a:lnTo>
                    <a:pt x="1615" y="6126"/>
                  </a:lnTo>
                  <a:lnTo>
                    <a:pt x="1652" y="6236"/>
                  </a:lnTo>
                  <a:lnTo>
                    <a:pt x="1652" y="6420"/>
                  </a:lnTo>
                  <a:lnTo>
                    <a:pt x="1652" y="6530"/>
                  </a:lnTo>
                  <a:lnTo>
                    <a:pt x="1688" y="6566"/>
                  </a:lnTo>
                  <a:lnTo>
                    <a:pt x="1725" y="6566"/>
                  </a:lnTo>
                  <a:lnTo>
                    <a:pt x="1945" y="6676"/>
                  </a:lnTo>
                  <a:lnTo>
                    <a:pt x="2128" y="6786"/>
                  </a:lnTo>
                  <a:lnTo>
                    <a:pt x="2275" y="6970"/>
                  </a:lnTo>
                  <a:lnTo>
                    <a:pt x="2385" y="7153"/>
                  </a:lnTo>
                  <a:lnTo>
                    <a:pt x="2459" y="7227"/>
                  </a:lnTo>
                  <a:lnTo>
                    <a:pt x="2532" y="7227"/>
                  </a:lnTo>
                  <a:lnTo>
                    <a:pt x="2605" y="7190"/>
                  </a:lnTo>
                  <a:lnTo>
                    <a:pt x="2642" y="7080"/>
                  </a:lnTo>
                  <a:lnTo>
                    <a:pt x="2532" y="5943"/>
                  </a:lnTo>
                  <a:lnTo>
                    <a:pt x="2752" y="5906"/>
                  </a:lnTo>
                  <a:lnTo>
                    <a:pt x="3009" y="5796"/>
                  </a:lnTo>
                  <a:lnTo>
                    <a:pt x="3229" y="5723"/>
                  </a:lnTo>
                  <a:lnTo>
                    <a:pt x="3449" y="5686"/>
                  </a:lnTo>
                  <a:lnTo>
                    <a:pt x="3669" y="5649"/>
                  </a:lnTo>
                  <a:lnTo>
                    <a:pt x="3889" y="5686"/>
                  </a:lnTo>
                  <a:lnTo>
                    <a:pt x="4293" y="5723"/>
                  </a:lnTo>
                  <a:lnTo>
                    <a:pt x="5100" y="5723"/>
                  </a:lnTo>
                  <a:lnTo>
                    <a:pt x="5283" y="5649"/>
                  </a:lnTo>
                  <a:lnTo>
                    <a:pt x="5503" y="5576"/>
                  </a:lnTo>
                  <a:lnTo>
                    <a:pt x="5577" y="5539"/>
                  </a:lnTo>
                  <a:lnTo>
                    <a:pt x="5613" y="5466"/>
                  </a:lnTo>
                  <a:lnTo>
                    <a:pt x="5613" y="5356"/>
                  </a:lnTo>
                  <a:lnTo>
                    <a:pt x="5577" y="5282"/>
                  </a:lnTo>
                  <a:lnTo>
                    <a:pt x="5246" y="4916"/>
                  </a:lnTo>
                  <a:lnTo>
                    <a:pt x="4880" y="4549"/>
                  </a:lnTo>
                  <a:lnTo>
                    <a:pt x="4696" y="4365"/>
                  </a:lnTo>
                  <a:lnTo>
                    <a:pt x="4513" y="4219"/>
                  </a:lnTo>
                  <a:lnTo>
                    <a:pt x="4293" y="4109"/>
                  </a:lnTo>
                  <a:lnTo>
                    <a:pt x="4036" y="3999"/>
                  </a:lnTo>
                  <a:lnTo>
                    <a:pt x="3999" y="3889"/>
                  </a:lnTo>
                  <a:lnTo>
                    <a:pt x="3963" y="3815"/>
                  </a:lnTo>
                  <a:lnTo>
                    <a:pt x="3852" y="3742"/>
                  </a:lnTo>
                  <a:lnTo>
                    <a:pt x="3742" y="3668"/>
                  </a:lnTo>
                  <a:lnTo>
                    <a:pt x="3376" y="3522"/>
                  </a:lnTo>
                  <a:lnTo>
                    <a:pt x="3192" y="3448"/>
                  </a:lnTo>
                  <a:lnTo>
                    <a:pt x="2972" y="3412"/>
                  </a:lnTo>
                  <a:lnTo>
                    <a:pt x="3412" y="3228"/>
                  </a:lnTo>
                  <a:lnTo>
                    <a:pt x="3816" y="3045"/>
                  </a:lnTo>
                  <a:lnTo>
                    <a:pt x="4256" y="2935"/>
                  </a:lnTo>
                  <a:lnTo>
                    <a:pt x="4696" y="2861"/>
                  </a:lnTo>
                  <a:lnTo>
                    <a:pt x="5136" y="2788"/>
                  </a:lnTo>
                  <a:lnTo>
                    <a:pt x="6494" y="2788"/>
                  </a:lnTo>
                  <a:lnTo>
                    <a:pt x="6567" y="2751"/>
                  </a:lnTo>
                  <a:lnTo>
                    <a:pt x="6567" y="2678"/>
                  </a:lnTo>
                  <a:close/>
                  <a:moveTo>
                    <a:pt x="5100" y="15590"/>
                  </a:moveTo>
                  <a:lnTo>
                    <a:pt x="5246" y="15627"/>
                  </a:lnTo>
                  <a:lnTo>
                    <a:pt x="5503" y="15700"/>
                  </a:lnTo>
                  <a:lnTo>
                    <a:pt x="5393" y="15737"/>
                  </a:lnTo>
                  <a:lnTo>
                    <a:pt x="5320" y="15810"/>
                  </a:lnTo>
                  <a:lnTo>
                    <a:pt x="5246" y="15920"/>
                  </a:lnTo>
                  <a:lnTo>
                    <a:pt x="5246" y="16030"/>
                  </a:lnTo>
                  <a:lnTo>
                    <a:pt x="5210" y="16177"/>
                  </a:lnTo>
                  <a:lnTo>
                    <a:pt x="5246" y="16360"/>
                  </a:lnTo>
                  <a:lnTo>
                    <a:pt x="5246" y="16434"/>
                  </a:lnTo>
                  <a:lnTo>
                    <a:pt x="5283" y="16507"/>
                  </a:lnTo>
                  <a:lnTo>
                    <a:pt x="5356" y="16580"/>
                  </a:lnTo>
                  <a:lnTo>
                    <a:pt x="5430" y="16617"/>
                  </a:lnTo>
                  <a:lnTo>
                    <a:pt x="5540" y="16617"/>
                  </a:lnTo>
                  <a:lnTo>
                    <a:pt x="5870" y="16947"/>
                  </a:lnTo>
                  <a:lnTo>
                    <a:pt x="6237" y="17167"/>
                  </a:lnTo>
                  <a:lnTo>
                    <a:pt x="6567" y="17351"/>
                  </a:lnTo>
                  <a:lnTo>
                    <a:pt x="6750" y="17424"/>
                  </a:lnTo>
                  <a:lnTo>
                    <a:pt x="3449" y="17387"/>
                  </a:lnTo>
                  <a:lnTo>
                    <a:pt x="3596" y="17314"/>
                  </a:lnTo>
                  <a:lnTo>
                    <a:pt x="3926" y="17167"/>
                  </a:lnTo>
                  <a:lnTo>
                    <a:pt x="4256" y="16984"/>
                  </a:lnTo>
                  <a:lnTo>
                    <a:pt x="4476" y="16837"/>
                  </a:lnTo>
                  <a:lnTo>
                    <a:pt x="4696" y="16654"/>
                  </a:lnTo>
                  <a:lnTo>
                    <a:pt x="4770" y="16690"/>
                  </a:lnTo>
                  <a:lnTo>
                    <a:pt x="4880" y="16690"/>
                  </a:lnTo>
                  <a:lnTo>
                    <a:pt x="4953" y="16654"/>
                  </a:lnTo>
                  <a:lnTo>
                    <a:pt x="5026" y="16580"/>
                  </a:lnTo>
                  <a:lnTo>
                    <a:pt x="5136" y="16397"/>
                  </a:lnTo>
                  <a:lnTo>
                    <a:pt x="5210" y="16214"/>
                  </a:lnTo>
                  <a:lnTo>
                    <a:pt x="5173" y="16103"/>
                  </a:lnTo>
                  <a:lnTo>
                    <a:pt x="5100" y="16030"/>
                  </a:lnTo>
                  <a:lnTo>
                    <a:pt x="5063" y="15993"/>
                  </a:lnTo>
                  <a:lnTo>
                    <a:pt x="5100" y="15773"/>
                  </a:lnTo>
                  <a:lnTo>
                    <a:pt x="5100" y="15590"/>
                  </a:lnTo>
                  <a:close/>
                  <a:moveTo>
                    <a:pt x="9795" y="0"/>
                  </a:moveTo>
                  <a:lnTo>
                    <a:pt x="9648" y="74"/>
                  </a:lnTo>
                  <a:lnTo>
                    <a:pt x="9391" y="110"/>
                  </a:lnTo>
                  <a:lnTo>
                    <a:pt x="9171" y="220"/>
                  </a:lnTo>
                  <a:lnTo>
                    <a:pt x="9061" y="294"/>
                  </a:lnTo>
                  <a:lnTo>
                    <a:pt x="8988" y="404"/>
                  </a:lnTo>
                  <a:lnTo>
                    <a:pt x="8951" y="514"/>
                  </a:lnTo>
                  <a:lnTo>
                    <a:pt x="8915" y="661"/>
                  </a:lnTo>
                  <a:lnTo>
                    <a:pt x="8915" y="771"/>
                  </a:lnTo>
                  <a:lnTo>
                    <a:pt x="8915" y="881"/>
                  </a:lnTo>
                  <a:lnTo>
                    <a:pt x="8988" y="1027"/>
                  </a:lnTo>
                  <a:lnTo>
                    <a:pt x="9025" y="1137"/>
                  </a:lnTo>
                  <a:lnTo>
                    <a:pt x="8254" y="2348"/>
                  </a:lnTo>
                  <a:lnTo>
                    <a:pt x="7631" y="2201"/>
                  </a:lnTo>
                  <a:lnTo>
                    <a:pt x="7007" y="2165"/>
                  </a:lnTo>
                  <a:lnTo>
                    <a:pt x="6384" y="2165"/>
                  </a:lnTo>
                  <a:lnTo>
                    <a:pt x="5797" y="2238"/>
                  </a:lnTo>
                  <a:lnTo>
                    <a:pt x="5650" y="2275"/>
                  </a:lnTo>
                  <a:lnTo>
                    <a:pt x="5577" y="2385"/>
                  </a:lnTo>
                  <a:lnTo>
                    <a:pt x="5100" y="2348"/>
                  </a:lnTo>
                  <a:lnTo>
                    <a:pt x="4623" y="2421"/>
                  </a:lnTo>
                  <a:lnTo>
                    <a:pt x="4109" y="2495"/>
                  </a:lnTo>
                  <a:lnTo>
                    <a:pt x="3632" y="2641"/>
                  </a:lnTo>
                  <a:lnTo>
                    <a:pt x="3192" y="2825"/>
                  </a:lnTo>
                  <a:lnTo>
                    <a:pt x="2715" y="3045"/>
                  </a:lnTo>
                  <a:lnTo>
                    <a:pt x="2312" y="3302"/>
                  </a:lnTo>
                  <a:lnTo>
                    <a:pt x="1945" y="3558"/>
                  </a:lnTo>
                  <a:lnTo>
                    <a:pt x="1505" y="3925"/>
                  </a:lnTo>
                  <a:lnTo>
                    <a:pt x="1138" y="4365"/>
                  </a:lnTo>
                  <a:lnTo>
                    <a:pt x="808" y="4806"/>
                  </a:lnTo>
                  <a:lnTo>
                    <a:pt x="551" y="5282"/>
                  </a:lnTo>
                  <a:lnTo>
                    <a:pt x="331" y="5796"/>
                  </a:lnTo>
                  <a:lnTo>
                    <a:pt x="184" y="6346"/>
                  </a:lnTo>
                  <a:lnTo>
                    <a:pt x="74" y="6896"/>
                  </a:lnTo>
                  <a:lnTo>
                    <a:pt x="1" y="7447"/>
                  </a:lnTo>
                  <a:lnTo>
                    <a:pt x="1" y="7997"/>
                  </a:lnTo>
                  <a:lnTo>
                    <a:pt x="38" y="8547"/>
                  </a:lnTo>
                  <a:lnTo>
                    <a:pt x="148" y="9097"/>
                  </a:lnTo>
                  <a:lnTo>
                    <a:pt x="294" y="9648"/>
                  </a:lnTo>
                  <a:lnTo>
                    <a:pt x="478" y="10161"/>
                  </a:lnTo>
                  <a:lnTo>
                    <a:pt x="698" y="10638"/>
                  </a:lnTo>
                  <a:lnTo>
                    <a:pt x="991" y="11115"/>
                  </a:lnTo>
                  <a:lnTo>
                    <a:pt x="1358" y="11555"/>
                  </a:lnTo>
                  <a:lnTo>
                    <a:pt x="1725" y="11958"/>
                  </a:lnTo>
                  <a:lnTo>
                    <a:pt x="2165" y="12325"/>
                  </a:lnTo>
                  <a:lnTo>
                    <a:pt x="2679" y="12655"/>
                  </a:lnTo>
                  <a:lnTo>
                    <a:pt x="3156" y="12912"/>
                  </a:lnTo>
                  <a:lnTo>
                    <a:pt x="3706" y="13132"/>
                  </a:lnTo>
                  <a:lnTo>
                    <a:pt x="4256" y="13279"/>
                  </a:lnTo>
                  <a:lnTo>
                    <a:pt x="4806" y="13389"/>
                  </a:lnTo>
                  <a:lnTo>
                    <a:pt x="5393" y="13462"/>
                  </a:lnTo>
                  <a:lnTo>
                    <a:pt x="5943" y="13462"/>
                  </a:lnTo>
                  <a:lnTo>
                    <a:pt x="6494" y="13426"/>
                  </a:lnTo>
                  <a:lnTo>
                    <a:pt x="7044" y="13352"/>
                  </a:lnTo>
                  <a:lnTo>
                    <a:pt x="7594" y="13206"/>
                  </a:lnTo>
                  <a:lnTo>
                    <a:pt x="8108" y="13022"/>
                  </a:lnTo>
                  <a:lnTo>
                    <a:pt x="8621" y="12802"/>
                  </a:lnTo>
                  <a:lnTo>
                    <a:pt x="9098" y="12509"/>
                  </a:lnTo>
                  <a:lnTo>
                    <a:pt x="9538" y="12215"/>
                  </a:lnTo>
                  <a:lnTo>
                    <a:pt x="10052" y="11775"/>
                  </a:lnTo>
                  <a:lnTo>
                    <a:pt x="10492" y="11262"/>
                  </a:lnTo>
                  <a:lnTo>
                    <a:pt x="10932" y="10711"/>
                  </a:lnTo>
                  <a:lnTo>
                    <a:pt x="11299" y="10161"/>
                  </a:lnTo>
                  <a:lnTo>
                    <a:pt x="11629" y="9538"/>
                  </a:lnTo>
                  <a:lnTo>
                    <a:pt x="11886" y="8914"/>
                  </a:lnTo>
                  <a:lnTo>
                    <a:pt x="12106" y="8290"/>
                  </a:lnTo>
                  <a:lnTo>
                    <a:pt x="12179" y="7924"/>
                  </a:lnTo>
                  <a:lnTo>
                    <a:pt x="12216" y="7593"/>
                  </a:lnTo>
                  <a:lnTo>
                    <a:pt x="12253" y="7080"/>
                  </a:lnTo>
                  <a:lnTo>
                    <a:pt x="12216" y="6603"/>
                  </a:lnTo>
                  <a:lnTo>
                    <a:pt x="12106" y="6126"/>
                  </a:lnTo>
                  <a:lnTo>
                    <a:pt x="11922" y="5649"/>
                  </a:lnTo>
                  <a:lnTo>
                    <a:pt x="11739" y="5172"/>
                  </a:lnTo>
                  <a:lnTo>
                    <a:pt x="11482" y="4732"/>
                  </a:lnTo>
                  <a:lnTo>
                    <a:pt x="11189" y="4329"/>
                  </a:lnTo>
                  <a:lnTo>
                    <a:pt x="10859" y="3962"/>
                  </a:lnTo>
                  <a:lnTo>
                    <a:pt x="10822" y="3852"/>
                  </a:lnTo>
                  <a:lnTo>
                    <a:pt x="10712" y="3815"/>
                  </a:lnTo>
                  <a:lnTo>
                    <a:pt x="10272" y="3375"/>
                  </a:lnTo>
                  <a:lnTo>
                    <a:pt x="10162" y="3302"/>
                  </a:lnTo>
                  <a:lnTo>
                    <a:pt x="9832" y="3082"/>
                  </a:lnTo>
                  <a:lnTo>
                    <a:pt x="9501" y="2861"/>
                  </a:lnTo>
                  <a:lnTo>
                    <a:pt x="9135" y="2678"/>
                  </a:lnTo>
                  <a:lnTo>
                    <a:pt x="8768" y="2531"/>
                  </a:lnTo>
                  <a:lnTo>
                    <a:pt x="8804" y="2458"/>
                  </a:lnTo>
                  <a:lnTo>
                    <a:pt x="8841" y="2421"/>
                  </a:lnTo>
                  <a:lnTo>
                    <a:pt x="8804" y="2348"/>
                  </a:lnTo>
                  <a:lnTo>
                    <a:pt x="9171" y="1871"/>
                  </a:lnTo>
                  <a:lnTo>
                    <a:pt x="9501" y="1394"/>
                  </a:lnTo>
                  <a:lnTo>
                    <a:pt x="9758" y="1394"/>
                  </a:lnTo>
                  <a:lnTo>
                    <a:pt x="9868" y="1358"/>
                  </a:lnTo>
                  <a:lnTo>
                    <a:pt x="9978" y="1284"/>
                  </a:lnTo>
                  <a:lnTo>
                    <a:pt x="10052" y="1211"/>
                  </a:lnTo>
                  <a:lnTo>
                    <a:pt x="10602" y="1468"/>
                  </a:lnTo>
                  <a:lnTo>
                    <a:pt x="11079" y="1798"/>
                  </a:lnTo>
                  <a:lnTo>
                    <a:pt x="11556" y="2128"/>
                  </a:lnTo>
                  <a:lnTo>
                    <a:pt x="11996" y="2531"/>
                  </a:lnTo>
                  <a:lnTo>
                    <a:pt x="12399" y="2972"/>
                  </a:lnTo>
                  <a:lnTo>
                    <a:pt x="12766" y="3412"/>
                  </a:lnTo>
                  <a:lnTo>
                    <a:pt x="13060" y="3925"/>
                  </a:lnTo>
                  <a:lnTo>
                    <a:pt x="13353" y="4439"/>
                  </a:lnTo>
                  <a:lnTo>
                    <a:pt x="13573" y="4989"/>
                  </a:lnTo>
                  <a:lnTo>
                    <a:pt x="13757" y="5539"/>
                  </a:lnTo>
                  <a:lnTo>
                    <a:pt x="13903" y="6126"/>
                  </a:lnTo>
                  <a:lnTo>
                    <a:pt x="14013" y="6713"/>
                  </a:lnTo>
                  <a:lnTo>
                    <a:pt x="14087" y="7300"/>
                  </a:lnTo>
                  <a:lnTo>
                    <a:pt x="14087" y="7887"/>
                  </a:lnTo>
                  <a:lnTo>
                    <a:pt x="14087" y="8510"/>
                  </a:lnTo>
                  <a:lnTo>
                    <a:pt x="14013" y="9097"/>
                  </a:lnTo>
                  <a:lnTo>
                    <a:pt x="13867" y="9758"/>
                  </a:lnTo>
                  <a:lnTo>
                    <a:pt x="13720" y="10381"/>
                  </a:lnTo>
                  <a:lnTo>
                    <a:pt x="13463" y="11005"/>
                  </a:lnTo>
                  <a:lnTo>
                    <a:pt x="13206" y="11592"/>
                  </a:lnTo>
                  <a:lnTo>
                    <a:pt x="12876" y="12179"/>
                  </a:lnTo>
                  <a:lnTo>
                    <a:pt x="12473" y="12692"/>
                  </a:lnTo>
                  <a:lnTo>
                    <a:pt x="12069" y="13206"/>
                  </a:lnTo>
                  <a:lnTo>
                    <a:pt x="11592" y="13683"/>
                  </a:lnTo>
                  <a:lnTo>
                    <a:pt x="11079" y="14049"/>
                  </a:lnTo>
                  <a:lnTo>
                    <a:pt x="10565" y="14416"/>
                  </a:lnTo>
                  <a:lnTo>
                    <a:pt x="9978" y="14710"/>
                  </a:lnTo>
                  <a:lnTo>
                    <a:pt x="9391" y="14966"/>
                  </a:lnTo>
                  <a:lnTo>
                    <a:pt x="8804" y="15150"/>
                  </a:lnTo>
                  <a:lnTo>
                    <a:pt x="8181" y="15260"/>
                  </a:lnTo>
                  <a:lnTo>
                    <a:pt x="7557" y="15333"/>
                  </a:lnTo>
                  <a:lnTo>
                    <a:pt x="6897" y="15370"/>
                  </a:lnTo>
                  <a:lnTo>
                    <a:pt x="6420" y="15333"/>
                  </a:lnTo>
                  <a:lnTo>
                    <a:pt x="5943" y="15296"/>
                  </a:lnTo>
                  <a:lnTo>
                    <a:pt x="5466" y="15186"/>
                  </a:lnTo>
                  <a:lnTo>
                    <a:pt x="5026" y="15076"/>
                  </a:lnTo>
                  <a:lnTo>
                    <a:pt x="4549" y="14893"/>
                  </a:lnTo>
                  <a:lnTo>
                    <a:pt x="4109" y="14673"/>
                  </a:lnTo>
                  <a:lnTo>
                    <a:pt x="3632" y="14453"/>
                  </a:lnTo>
                  <a:lnTo>
                    <a:pt x="3669" y="14416"/>
                  </a:lnTo>
                  <a:lnTo>
                    <a:pt x="3706" y="14343"/>
                  </a:lnTo>
                  <a:lnTo>
                    <a:pt x="3706" y="14269"/>
                  </a:lnTo>
                  <a:lnTo>
                    <a:pt x="3706" y="14196"/>
                  </a:lnTo>
                  <a:lnTo>
                    <a:pt x="3669" y="14123"/>
                  </a:lnTo>
                  <a:lnTo>
                    <a:pt x="3522" y="14013"/>
                  </a:lnTo>
                  <a:lnTo>
                    <a:pt x="3376" y="13939"/>
                  </a:lnTo>
                  <a:lnTo>
                    <a:pt x="3229" y="13903"/>
                  </a:lnTo>
                  <a:lnTo>
                    <a:pt x="3009" y="13903"/>
                  </a:lnTo>
                  <a:lnTo>
                    <a:pt x="2899" y="13939"/>
                  </a:lnTo>
                  <a:lnTo>
                    <a:pt x="2752" y="14013"/>
                  </a:lnTo>
                  <a:lnTo>
                    <a:pt x="2642" y="14123"/>
                  </a:lnTo>
                  <a:lnTo>
                    <a:pt x="2605" y="14269"/>
                  </a:lnTo>
                  <a:lnTo>
                    <a:pt x="2605" y="14416"/>
                  </a:lnTo>
                  <a:lnTo>
                    <a:pt x="2642" y="14563"/>
                  </a:lnTo>
                  <a:lnTo>
                    <a:pt x="2715" y="14710"/>
                  </a:lnTo>
                  <a:lnTo>
                    <a:pt x="2825" y="14820"/>
                  </a:lnTo>
                  <a:lnTo>
                    <a:pt x="2972" y="14856"/>
                  </a:lnTo>
                  <a:lnTo>
                    <a:pt x="3119" y="14893"/>
                  </a:lnTo>
                  <a:lnTo>
                    <a:pt x="3266" y="14856"/>
                  </a:lnTo>
                  <a:lnTo>
                    <a:pt x="3376" y="14746"/>
                  </a:lnTo>
                  <a:lnTo>
                    <a:pt x="3522" y="14856"/>
                  </a:lnTo>
                  <a:lnTo>
                    <a:pt x="4036" y="15150"/>
                  </a:lnTo>
                  <a:lnTo>
                    <a:pt x="4439" y="15333"/>
                  </a:lnTo>
                  <a:lnTo>
                    <a:pt x="4806" y="15480"/>
                  </a:lnTo>
                  <a:lnTo>
                    <a:pt x="4770" y="15553"/>
                  </a:lnTo>
                  <a:lnTo>
                    <a:pt x="4733" y="15590"/>
                  </a:lnTo>
                  <a:lnTo>
                    <a:pt x="4659" y="15810"/>
                  </a:lnTo>
                  <a:lnTo>
                    <a:pt x="4623" y="16030"/>
                  </a:lnTo>
                  <a:lnTo>
                    <a:pt x="4586" y="16470"/>
                  </a:lnTo>
                  <a:lnTo>
                    <a:pt x="3963" y="16654"/>
                  </a:lnTo>
                  <a:lnTo>
                    <a:pt x="3376" y="16910"/>
                  </a:lnTo>
                  <a:lnTo>
                    <a:pt x="2752" y="17167"/>
                  </a:lnTo>
                  <a:lnTo>
                    <a:pt x="2128" y="17387"/>
                  </a:lnTo>
                  <a:lnTo>
                    <a:pt x="2055" y="17424"/>
                  </a:lnTo>
                  <a:lnTo>
                    <a:pt x="2018" y="17497"/>
                  </a:lnTo>
                  <a:lnTo>
                    <a:pt x="1982" y="17571"/>
                  </a:lnTo>
                  <a:lnTo>
                    <a:pt x="1982" y="17644"/>
                  </a:lnTo>
                  <a:lnTo>
                    <a:pt x="2018" y="17717"/>
                  </a:lnTo>
                  <a:lnTo>
                    <a:pt x="2055" y="17791"/>
                  </a:lnTo>
                  <a:lnTo>
                    <a:pt x="2128" y="17828"/>
                  </a:lnTo>
                  <a:lnTo>
                    <a:pt x="2202" y="17864"/>
                  </a:lnTo>
                  <a:lnTo>
                    <a:pt x="8401" y="17901"/>
                  </a:lnTo>
                  <a:lnTo>
                    <a:pt x="8474" y="17901"/>
                  </a:lnTo>
                  <a:lnTo>
                    <a:pt x="8548" y="17864"/>
                  </a:lnTo>
                  <a:lnTo>
                    <a:pt x="8621" y="17791"/>
                  </a:lnTo>
                  <a:lnTo>
                    <a:pt x="8621" y="17717"/>
                  </a:lnTo>
                  <a:lnTo>
                    <a:pt x="8621" y="17644"/>
                  </a:lnTo>
                  <a:lnTo>
                    <a:pt x="8621" y="17571"/>
                  </a:lnTo>
                  <a:lnTo>
                    <a:pt x="8584" y="17497"/>
                  </a:lnTo>
                  <a:lnTo>
                    <a:pt x="8474" y="17424"/>
                  </a:lnTo>
                  <a:lnTo>
                    <a:pt x="8108" y="17277"/>
                  </a:lnTo>
                  <a:lnTo>
                    <a:pt x="7667" y="17167"/>
                  </a:lnTo>
                  <a:lnTo>
                    <a:pt x="7264" y="17057"/>
                  </a:lnTo>
                  <a:lnTo>
                    <a:pt x="6860" y="16947"/>
                  </a:lnTo>
                  <a:lnTo>
                    <a:pt x="6494" y="16764"/>
                  </a:lnTo>
                  <a:lnTo>
                    <a:pt x="6163" y="16544"/>
                  </a:lnTo>
                  <a:lnTo>
                    <a:pt x="5907" y="16324"/>
                  </a:lnTo>
                  <a:lnTo>
                    <a:pt x="5797" y="16214"/>
                  </a:lnTo>
                  <a:lnTo>
                    <a:pt x="5650" y="16140"/>
                  </a:lnTo>
                  <a:lnTo>
                    <a:pt x="5650" y="16103"/>
                  </a:lnTo>
                  <a:lnTo>
                    <a:pt x="5687" y="15920"/>
                  </a:lnTo>
                  <a:lnTo>
                    <a:pt x="5650" y="15737"/>
                  </a:lnTo>
                  <a:lnTo>
                    <a:pt x="6127" y="15810"/>
                  </a:lnTo>
                  <a:lnTo>
                    <a:pt x="6640" y="15847"/>
                  </a:lnTo>
                  <a:lnTo>
                    <a:pt x="7631" y="15847"/>
                  </a:lnTo>
                  <a:lnTo>
                    <a:pt x="8218" y="15773"/>
                  </a:lnTo>
                  <a:lnTo>
                    <a:pt x="8841" y="15627"/>
                  </a:lnTo>
                  <a:lnTo>
                    <a:pt x="9428" y="15480"/>
                  </a:lnTo>
                  <a:lnTo>
                    <a:pt x="10015" y="15260"/>
                  </a:lnTo>
                  <a:lnTo>
                    <a:pt x="10565" y="14966"/>
                  </a:lnTo>
                  <a:lnTo>
                    <a:pt x="11079" y="14673"/>
                  </a:lnTo>
                  <a:lnTo>
                    <a:pt x="11592" y="14306"/>
                  </a:lnTo>
                  <a:lnTo>
                    <a:pt x="12069" y="13903"/>
                  </a:lnTo>
                  <a:lnTo>
                    <a:pt x="12509" y="13462"/>
                  </a:lnTo>
                  <a:lnTo>
                    <a:pt x="12913" y="12986"/>
                  </a:lnTo>
                  <a:lnTo>
                    <a:pt x="13280" y="12472"/>
                  </a:lnTo>
                  <a:lnTo>
                    <a:pt x="13573" y="11922"/>
                  </a:lnTo>
                  <a:lnTo>
                    <a:pt x="13867" y="11372"/>
                  </a:lnTo>
                  <a:lnTo>
                    <a:pt x="14087" y="10785"/>
                  </a:lnTo>
                  <a:lnTo>
                    <a:pt x="14307" y="10198"/>
                  </a:lnTo>
                  <a:lnTo>
                    <a:pt x="14417" y="9574"/>
                  </a:lnTo>
                  <a:lnTo>
                    <a:pt x="14527" y="8951"/>
                  </a:lnTo>
                  <a:lnTo>
                    <a:pt x="14600" y="8327"/>
                  </a:lnTo>
                  <a:lnTo>
                    <a:pt x="14600" y="7703"/>
                  </a:lnTo>
                  <a:lnTo>
                    <a:pt x="14564" y="7080"/>
                  </a:lnTo>
                  <a:lnTo>
                    <a:pt x="14490" y="6456"/>
                  </a:lnTo>
                  <a:lnTo>
                    <a:pt x="14380" y="5833"/>
                  </a:lnTo>
                  <a:lnTo>
                    <a:pt x="14197" y="5209"/>
                  </a:lnTo>
                  <a:lnTo>
                    <a:pt x="13977" y="4622"/>
                  </a:lnTo>
                  <a:lnTo>
                    <a:pt x="13720" y="3999"/>
                  </a:lnTo>
                  <a:lnTo>
                    <a:pt x="13353" y="3412"/>
                  </a:lnTo>
                  <a:lnTo>
                    <a:pt x="12986" y="2861"/>
                  </a:lnTo>
                  <a:lnTo>
                    <a:pt x="12509" y="2311"/>
                  </a:lnTo>
                  <a:lnTo>
                    <a:pt x="12032" y="1834"/>
                  </a:lnTo>
                  <a:lnTo>
                    <a:pt x="11482" y="1394"/>
                  </a:lnTo>
                  <a:lnTo>
                    <a:pt x="10895" y="1027"/>
                  </a:lnTo>
                  <a:lnTo>
                    <a:pt x="10602" y="881"/>
                  </a:lnTo>
                  <a:lnTo>
                    <a:pt x="10272" y="734"/>
                  </a:lnTo>
                  <a:lnTo>
                    <a:pt x="10308" y="587"/>
                  </a:lnTo>
                  <a:lnTo>
                    <a:pt x="10308" y="441"/>
                  </a:lnTo>
                  <a:lnTo>
                    <a:pt x="10272" y="294"/>
                  </a:lnTo>
                  <a:lnTo>
                    <a:pt x="10198" y="147"/>
                  </a:lnTo>
                  <a:lnTo>
                    <a:pt x="10088" y="74"/>
                  </a:lnTo>
                  <a:lnTo>
                    <a:pt x="994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0" name="CustomShape 158"/>
            <p:cNvSpPr/>
            <p:nvPr/>
          </p:nvSpPr>
          <p:spPr>
            <a:xfrm>
              <a:off x="10008000" y="1552320"/>
              <a:ext cx="709200" cy="660600"/>
            </a:xfrm>
            <a:custGeom>
              <a:avLst/>
              <a:gdLst/>
              <a:ahLst/>
              <a:cxnLst/>
              <a:rect l="l" t="t" r="r" b="b"/>
              <a:pathLst>
                <a:path w="16105" h="15004">
                  <a:moveTo>
                    <a:pt x="13170" y="587"/>
                  </a:moveTo>
                  <a:lnTo>
                    <a:pt x="13206" y="624"/>
                  </a:lnTo>
                  <a:lnTo>
                    <a:pt x="13280" y="661"/>
                  </a:lnTo>
                  <a:lnTo>
                    <a:pt x="13353" y="697"/>
                  </a:lnTo>
                  <a:lnTo>
                    <a:pt x="13610" y="771"/>
                  </a:lnTo>
                  <a:lnTo>
                    <a:pt x="13830" y="844"/>
                  </a:lnTo>
                  <a:lnTo>
                    <a:pt x="14013" y="954"/>
                  </a:lnTo>
                  <a:lnTo>
                    <a:pt x="14160" y="1174"/>
                  </a:lnTo>
                  <a:lnTo>
                    <a:pt x="14307" y="1394"/>
                  </a:lnTo>
                  <a:lnTo>
                    <a:pt x="14343" y="1651"/>
                  </a:lnTo>
                  <a:lnTo>
                    <a:pt x="14307" y="1908"/>
                  </a:lnTo>
                  <a:lnTo>
                    <a:pt x="14233" y="2128"/>
                  </a:lnTo>
                  <a:lnTo>
                    <a:pt x="14087" y="2348"/>
                  </a:lnTo>
                  <a:lnTo>
                    <a:pt x="13903" y="2531"/>
                  </a:lnTo>
                  <a:lnTo>
                    <a:pt x="13683" y="2678"/>
                  </a:lnTo>
                  <a:lnTo>
                    <a:pt x="13463" y="2788"/>
                  </a:lnTo>
                  <a:lnTo>
                    <a:pt x="13170" y="2825"/>
                  </a:lnTo>
                  <a:lnTo>
                    <a:pt x="12840" y="2788"/>
                  </a:lnTo>
                  <a:lnTo>
                    <a:pt x="12656" y="2751"/>
                  </a:lnTo>
                  <a:lnTo>
                    <a:pt x="12546" y="2715"/>
                  </a:lnTo>
                  <a:lnTo>
                    <a:pt x="12436" y="2641"/>
                  </a:lnTo>
                  <a:lnTo>
                    <a:pt x="12363" y="2495"/>
                  </a:lnTo>
                  <a:lnTo>
                    <a:pt x="12289" y="2495"/>
                  </a:lnTo>
                  <a:lnTo>
                    <a:pt x="12253" y="2275"/>
                  </a:lnTo>
                  <a:lnTo>
                    <a:pt x="12253" y="2054"/>
                  </a:lnTo>
                  <a:lnTo>
                    <a:pt x="12253" y="1871"/>
                  </a:lnTo>
                  <a:lnTo>
                    <a:pt x="12289" y="1724"/>
                  </a:lnTo>
                  <a:lnTo>
                    <a:pt x="12399" y="1394"/>
                  </a:lnTo>
                  <a:lnTo>
                    <a:pt x="12583" y="1064"/>
                  </a:lnTo>
                  <a:lnTo>
                    <a:pt x="12840" y="807"/>
                  </a:lnTo>
                  <a:lnTo>
                    <a:pt x="12986" y="697"/>
                  </a:lnTo>
                  <a:lnTo>
                    <a:pt x="13170" y="587"/>
                  </a:lnTo>
                  <a:close/>
                  <a:moveTo>
                    <a:pt x="9061" y="3338"/>
                  </a:moveTo>
                  <a:lnTo>
                    <a:pt x="9245" y="3412"/>
                  </a:lnTo>
                  <a:lnTo>
                    <a:pt x="9245" y="3448"/>
                  </a:lnTo>
                  <a:lnTo>
                    <a:pt x="9171" y="3632"/>
                  </a:lnTo>
                  <a:lnTo>
                    <a:pt x="9171" y="3668"/>
                  </a:lnTo>
                  <a:lnTo>
                    <a:pt x="9135" y="3632"/>
                  </a:lnTo>
                  <a:lnTo>
                    <a:pt x="9061" y="3522"/>
                  </a:lnTo>
                  <a:lnTo>
                    <a:pt x="8988" y="3448"/>
                  </a:lnTo>
                  <a:lnTo>
                    <a:pt x="8988" y="3412"/>
                  </a:lnTo>
                  <a:lnTo>
                    <a:pt x="8988" y="3375"/>
                  </a:lnTo>
                  <a:lnTo>
                    <a:pt x="9061" y="3338"/>
                  </a:lnTo>
                  <a:close/>
                  <a:moveTo>
                    <a:pt x="14123" y="440"/>
                  </a:moveTo>
                  <a:lnTo>
                    <a:pt x="14233" y="477"/>
                  </a:lnTo>
                  <a:lnTo>
                    <a:pt x="14307" y="587"/>
                  </a:lnTo>
                  <a:lnTo>
                    <a:pt x="14417" y="661"/>
                  </a:lnTo>
                  <a:lnTo>
                    <a:pt x="14454" y="807"/>
                  </a:lnTo>
                  <a:lnTo>
                    <a:pt x="14527" y="807"/>
                  </a:lnTo>
                  <a:lnTo>
                    <a:pt x="14490" y="624"/>
                  </a:lnTo>
                  <a:lnTo>
                    <a:pt x="14454" y="477"/>
                  </a:lnTo>
                  <a:lnTo>
                    <a:pt x="14600" y="551"/>
                  </a:lnTo>
                  <a:lnTo>
                    <a:pt x="14784" y="624"/>
                  </a:lnTo>
                  <a:lnTo>
                    <a:pt x="14967" y="771"/>
                  </a:lnTo>
                  <a:lnTo>
                    <a:pt x="15114" y="881"/>
                  </a:lnTo>
                  <a:lnTo>
                    <a:pt x="15224" y="1064"/>
                  </a:lnTo>
                  <a:lnTo>
                    <a:pt x="15334" y="1211"/>
                  </a:lnTo>
                  <a:lnTo>
                    <a:pt x="15444" y="1578"/>
                  </a:lnTo>
                  <a:lnTo>
                    <a:pt x="15554" y="1944"/>
                  </a:lnTo>
                  <a:lnTo>
                    <a:pt x="15627" y="2385"/>
                  </a:lnTo>
                  <a:lnTo>
                    <a:pt x="15664" y="2568"/>
                  </a:lnTo>
                  <a:lnTo>
                    <a:pt x="15627" y="2788"/>
                  </a:lnTo>
                  <a:lnTo>
                    <a:pt x="15591" y="2972"/>
                  </a:lnTo>
                  <a:lnTo>
                    <a:pt x="15481" y="3118"/>
                  </a:lnTo>
                  <a:lnTo>
                    <a:pt x="15187" y="3412"/>
                  </a:lnTo>
                  <a:lnTo>
                    <a:pt x="14930" y="3595"/>
                  </a:lnTo>
                  <a:lnTo>
                    <a:pt x="14600" y="3705"/>
                  </a:lnTo>
                  <a:lnTo>
                    <a:pt x="14270" y="3779"/>
                  </a:lnTo>
                  <a:lnTo>
                    <a:pt x="13940" y="3815"/>
                  </a:lnTo>
                  <a:lnTo>
                    <a:pt x="13720" y="3779"/>
                  </a:lnTo>
                  <a:lnTo>
                    <a:pt x="13500" y="3742"/>
                  </a:lnTo>
                  <a:lnTo>
                    <a:pt x="13316" y="3668"/>
                  </a:lnTo>
                  <a:lnTo>
                    <a:pt x="13133" y="3595"/>
                  </a:lnTo>
                  <a:lnTo>
                    <a:pt x="12950" y="3485"/>
                  </a:lnTo>
                  <a:lnTo>
                    <a:pt x="12803" y="3338"/>
                  </a:lnTo>
                  <a:lnTo>
                    <a:pt x="12656" y="3192"/>
                  </a:lnTo>
                  <a:lnTo>
                    <a:pt x="12546" y="3045"/>
                  </a:lnTo>
                  <a:lnTo>
                    <a:pt x="12840" y="3118"/>
                  </a:lnTo>
                  <a:lnTo>
                    <a:pt x="13133" y="3155"/>
                  </a:lnTo>
                  <a:lnTo>
                    <a:pt x="13426" y="3118"/>
                  </a:lnTo>
                  <a:lnTo>
                    <a:pt x="13720" y="3045"/>
                  </a:lnTo>
                  <a:lnTo>
                    <a:pt x="13977" y="2935"/>
                  </a:lnTo>
                  <a:lnTo>
                    <a:pt x="14233" y="2751"/>
                  </a:lnTo>
                  <a:lnTo>
                    <a:pt x="14417" y="2495"/>
                  </a:lnTo>
                  <a:lnTo>
                    <a:pt x="14600" y="2238"/>
                  </a:lnTo>
                  <a:lnTo>
                    <a:pt x="14674" y="1981"/>
                  </a:lnTo>
                  <a:lnTo>
                    <a:pt x="14710" y="1724"/>
                  </a:lnTo>
                  <a:lnTo>
                    <a:pt x="14674" y="1468"/>
                  </a:lnTo>
                  <a:lnTo>
                    <a:pt x="14600" y="1211"/>
                  </a:lnTo>
                  <a:lnTo>
                    <a:pt x="14490" y="991"/>
                  </a:lnTo>
                  <a:lnTo>
                    <a:pt x="14343" y="771"/>
                  </a:lnTo>
                  <a:lnTo>
                    <a:pt x="14160" y="587"/>
                  </a:lnTo>
                  <a:lnTo>
                    <a:pt x="13940" y="440"/>
                  </a:lnTo>
                  <a:close/>
                  <a:moveTo>
                    <a:pt x="13757" y="0"/>
                  </a:moveTo>
                  <a:lnTo>
                    <a:pt x="13610" y="74"/>
                  </a:lnTo>
                  <a:lnTo>
                    <a:pt x="13353" y="110"/>
                  </a:lnTo>
                  <a:lnTo>
                    <a:pt x="13133" y="147"/>
                  </a:lnTo>
                  <a:lnTo>
                    <a:pt x="12913" y="257"/>
                  </a:lnTo>
                  <a:lnTo>
                    <a:pt x="12729" y="404"/>
                  </a:lnTo>
                  <a:lnTo>
                    <a:pt x="12509" y="551"/>
                  </a:lnTo>
                  <a:lnTo>
                    <a:pt x="12363" y="734"/>
                  </a:lnTo>
                  <a:lnTo>
                    <a:pt x="12216" y="917"/>
                  </a:lnTo>
                  <a:lnTo>
                    <a:pt x="12069" y="1137"/>
                  </a:lnTo>
                  <a:lnTo>
                    <a:pt x="11996" y="1321"/>
                  </a:lnTo>
                  <a:lnTo>
                    <a:pt x="11922" y="1578"/>
                  </a:lnTo>
                  <a:lnTo>
                    <a:pt x="11849" y="1798"/>
                  </a:lnTo>
                  <a:lnTo>
                    <a:pt x="11849" y="2054"/>
                  </a:lnTo>
                  <a:lnTo>
                    <a:pt x="11849" y="2275"/>
                  </a:lnTo>
                  <a:lnTo>
                    <a:pt x="11886" y="2531"/>
                  </a:lnTo>
                  <a:lnTo>
                    <a:pt x="11959" y="2751"/>
                  </a:lnTo>
                  <a:lnTo>
                    <a:pt x="12033" y="2972"/>
                  </a:lnTo>
                  <a:lnTo>
                    <a:pt x="12143" y="3192"/>
                  </a:lnTo>
                  <a:lnTo>
                    <a:pt x="12253" y="3375"/>
                  </a:lnTo>
                  <a:lnTo>
                    <a:pt x="12399" y="3558"/>
                  </a:lnTo>
                  <a:lnTo>
                    <a:pt x="12583" y="3705"/>
                  </a:lnTo>
                  <a:lnTo>
                    <a:pt x="12766" y="3852"/>
                  </a:lnTo>
                  <a:lnTo>
                    <a:pt x="12986" y="3999"/>
                  </a:lnTo>
                  <a:lnTo>
                    <a:pt x="13206" y="4072"/>
                  </a:lnTo>
                  <a:lnTo>
                    <a:pt x="13426" y="4145"/>
                  </a:lnTo>
                  <a:lnTo>
                    <a:pt x="13683" y="4219"/>
                  </a:lnTo>
                  <a:lnTo>
                    <a:pt x="14123" y="4219"/>
                  </a:lnTo>
                  <a:lnTo>
                    <a:pt x="14564" y="4145"/>
                  </a:lnTo>
                  <a:lnTo>
                    <a:pt x="15004" y="3999"/>
                  </a:lnTo>
                  <a:lnTo>
                    <a:pt x="15371" y="3779"/>
                  </a:lnTo>
                  <a:lnTo>
                    <a:pt x="15591" y="3632"/>
                  </a:lnTo>
                  <a:lnTo>
                    <a:pt x="15737" y="3448"/>
                  </a:lnTo>
                  <a:lnTo>
                    <a:pt x="15884" y="3265"/>
                  </a:lnTo>
                  <a:lnTo>
                    <a:pt x="15994" y="3045"/>
                  </a:lnTo>
                  <a:lnTo>
                    <a:pt x="16067" y="2788"/>
                  </a:lnTo>
                  <a:lnTo>
                    <a:pt x="16104" y="2495"/>
                  </a:lnTo>
                  <a:lnTo>
                    <a:pt x="16067" y="2238"/>
                  </a:lnTo>
                  <a:lnTo>
                    <a:pt x="15994" y="1981"/>
                  </a:lnTo>
                  <a:lnTo>
                    <a:pt x="15884" y="1431"/>
                  </a:lnTo>
                  <a:lnTo>
                    <a:pt x="15774" y="1174"/>
                  </a:lnTo>
                  <a:lnTo>
                    <a:pt x="15664" y="954"/>
                  </a:lnTo>
                  <a:lnTo>
                    <a:pt x="15517" y="734"/>
                  </a:lnTo>
                  <a:lnTo>
                    <a:pt x="15371" y="551"/>
                  </a:lnTo>
                  <a:lnTo>
                    <a:pt x="15150" y="367"/>
                  </a:lnTo>
                  <a:lnTo>
                    <a:pt x="14930" y="220"/>
                  </a:lnTo>
                  <a:lnTo>
                    <a:pt x="14637" y="74"/>
                  </a:lnTo>
                  <a:lnTo>
                    <a:pt x="14270" y="0"/>
                  </a:lnTo>
                  <a:close/>
                  <a:moveTo>
                    <a:pt x="11115" y="4549"/>
                  </a:moveTo>
                  <a:lnTo>
                    <a:pt x="11446" y="4842"/>
                  </a:lnTo>
                  <a:lnTo>
                    <a:pt x="11299" y="4952"/>
                  </a:lnTo>
                  <a:lnTo>
                    <a:pt x="11115" y="4916"/>
                  </a:lnTo>
                  <a:lnTo>
                    <a:pt x="10932" y="4916"/>
                  </a:lnTo>
                  <a:lnTo>
                    <a:pt x="10639" y="4952"/>
                  </a:lnTo>
                  <a:lnTo>
                    <a:pt x="10859" y="4732"/>
                  </a:lnTo>
                  <a:lnTo>
                    <a:pt x="11115" y="4549"/>
                  </a:lnTo>
                  <a:close/>
                  <a:moveTo>
                    <a:pt x="6860" y="3632"/>
                  </a:moveTo>
                  <a:lnTo>
                    <a:pt x="7007" y="3668"/>
                  </a:lnTo>
                  <a:lnTo>
                    <a:pt x="7044" y="3705"/>
                  </a:lnTo>
                  <a:lnTo>
                    <a:pt x="7044" y="3742"/>
                  </a:lnTo>
                  <a:lnTo>
                    <a:pt x="7044" y="3779"/>
                  </a:lnTo>
                  <a:lnTo>
                    <a:pt x="7080" y="3852"/>
                  </a:lnTo>
                  <a:lnTo>
                    <a:pt x="7191" y="3889"/>
                  </a:lnTo>
                  <a:lnTo>
                    <a:pt x="7374" y="3889"/>
                  </a:lnTo>
                  <a:lnTo>
                    <a:pt x="7411" y="3925"/>
                  </a:lnTo>
                  <a:lnTo>
                    <a:pt x="7447" y="4035"/>
                  </a:lnTo>
                  <a:lnTo>
                    <a:pt x="7484" y="4145"/>
                  </a:lnTo>
                  <a:lnTo>
                    <a:pt x="7484" y="4255"/>
                  </a:lnTo>
                  <a:lnTo>
                    <a:pt x="7447" y="4512"/>
                  </a:lnTo>
                  <a:lnTo>
                    <a:pt x="7374" y="4769"/>
                  </a:lnTo>
                  <a:lnTo>
                    <a:pt x="7227" y="5026"/>
                  </a:lnTo>
                  <a:lnTo>
                    <a:pt x="7154" y="5136"/>
                  </a:lnTo>
                  <a:lnTo>
                    <a:pt x="7044" y="5209"/>
                  </a:lnTo>
                  <a:lnTo>
                    <a:pt x="6934" y="5246"/>
                  </a:lnTo>
                  <a:lnTo>
                    <a:pt x="6787" y="5246"/>
                  </a:lnTo>
                  <a:lnTo>
                    <a:pt x="6787" y="4989"/>
                  </a:lnTo>
                  <a:lnTo>
                    <a:pt x="6750" y="4769"/>
                  </a:lnTo>
                  <a:lnTo>
                    <a:pt x="6640" y="4549"/>
                  </a:lnTo>
                  <a:lnTo>
                    <a:pt x="6494" y="4329"/>
                  </a:lnTo>
                  <a:lnTo>
                    <a:pt x="6310" y="4145"/>
                  </a:lnTo>
                  <a:lnTo>
                    <a:pt x="6090" y="4035"/>
                  </a:lnTo>
                  <a:lnTo>
                    <a:pt x="6090" y="3925"/>
                  </a:lnTo>
                  <a:lnTo>
                    <a:pt x="6163" y="3852"/>
                  </a:lnTo>
                  <a:lnTo>
                    <a:pt x="6237" y="3779"/>
                  </a:lnTo>
                  <a:lnTo>
                    <a:pt x="6347" y="3742"/>
                  </a:lnTo>
                  <a:lnTo>
                    <a:pt x="6567" y="3705"/>
                  </a:lnTo>
                  <a:lnTo>
                    <a:pt x="6860" y="3632"/>
                  </a:lnTo>
                  <a:close/>
                  <a:moveTo>
                    <a:pt x="6530" y="3192"/>
                  </a:moveTo>
                  <a:lnTo>
                    <a:pt x="6494" y="3228"/>
                  </a:lnTo>
                  <a:lnTo>
                    <a:pt x="6457" y="3302"/>
                  </a:lnTo>
                  <a:lnTo>
                    <a:pt x="6457" y="3338"/>
                  </a:lnTo>
                  <a:lnTo>
                    <a:pt x="6457" y="3412"/>
                  </a:lnTo>
                  <a:lnTo>
                    <a:pt x="6200" y="3485"/>
                  </a:lnTo>
                  <a:lnTo>
                    <a:pt x="5980" y="3558"/>
                  </a:lnTo>
                  <a:lnTo>
                    <a:pt x="5797" y="3742"/>
                  </a:lnTo>
                  <a:lnTo>
                    <a:pt x="5760" y="3815"/>
                  </a:lnTo>
                  <a:lnTo>
                    <a:pt x="5687" y="3925"/>
                  </a:lnTo>
                  <a:lnTo>
                    <a:pt x="5687" y="4035"/>
                  </a:lnTo>
                  <a:lnTo>
                    <a:pt x="5687" y="4072"/>
                  </a:lnTo>
                  <a:lnTo>
                    <a:pt x="5797" y="4219"/>
                  </a:lnTo>
                  <a:lnTo>
                    <a:pt x="5907" y="4292"/>
                  </a:lnTo>
                  <a:lnTo>
                    <a:pt x="6053" y="4365"/>
                  </a:lnTo>
                  <a:lnTo>
                    <a:pt x="6163" y="4439"/>
                  </a:lnTo>
                  <a:lnTo>
                    <a:pt x="6274" y="4512"/>
                  </a:lnTo>
                  <a:lnTo>
                    <a:pt x="6347" y="4622"/>
                  </a:lnTo>
                  <a:lnTo>
                    <a:pt x="6420" y="4769"/>
                  </a:lnTo>
                  <a:lnTo>
                    <a:pt x="6494" y="5026"/>
                  </a:lnTo>
                  <a:lnTo>
                    <a:pt x="6457" y="5282"/>
                  </a:lnTo>
                  <a:lnTo>
                    <a:pt x="6494" y="5392"/>
                  </a:lnTo>
                  <a:lnTo>
                    <a:pt x="6530" y="5466"/>
                  </a:lnTo>
                  <a:lnTo>
                    <a:pt x="6750" y="5539"/>
                  </a:lnTo>
                  <a:lnTo>
                    <a:pt x="6934" y="5539"/>
                  </a:lnTo>
                  <a:lnTo>
                    <a:pt x="7117" y="5503"/>
                  </a:lnTo>
                  <a:lnTo>
                    <a:pt x="7264" y="5429"/>
                  </a:lnTo>
                  <a:lnTo>
                    <a:pt x="7411" y="5282"/>
                  </a:lnTo>
                  <a:lnTo>
                    <a:pt x="7521" y="5136"/>
                  </a:lnTo>
                  <a:lnTo>
                    <a:pt x="7631" y="4952"/>
                  </a:lnTo>
                  <a:lnTo>
                    <a:pt x="7704" y="4769"/>
                  </a:lnTo>
                  <a:lnTo>
                    <a:pt x="7741" y="4585"/>
                  </a:lnTo>
                  <a:lnTo>
                    <a:pt x="7777" y="4365"/>
                  </a:lnTo>
                  <a:lnTo>
                    <a:pt x="7777" y="4145"/>
                  </a:lnTo>
                  <a:lnTo>
                    <a:pt x="7777" y="3925"/>
                  </a:lnTo>
                  <a:lnTo>
                    <a:pt x="7704" y="3779"/>
                  </a:lnTo>
                  <a:lnTo>
                    <a:pt x="7631" y="3668"/>
                  </a:lnTo>
                  <a:lnTo>
                    <a:pt x="7484" y="3595"/>
                  </a:lnTo>
                  <a:lnTo>
                    <a:pt x="7337" y="3595"/>
                  </a:lnTo>
                  <a:lnTo>
                    <a:pt x="7301" y="3485"/>
                  </a:lnTo>
                  <a:lnTo>
                    <a:pt x="7227" y="3448"/>
                  </a:lnTo>
                  <a:lnTo>
                    <a:pt x="7044" y="3375"/>
                  </a:lnTo>
                  <a:lnTo>
                    <a:pt x="6824" y="3302"/>
                  </a:lnTo>
                  <a:lnTo>
                    <a:pt x="6677" y="3228"/>
                  </a:lnTo>
                  <a:lnTo>
                    <a:pt x="6567" y="3192"/>
                  </a:lnTo>
                  <a:close/>
                  <a:moveTo>
                    <a:pt x="11739" y="5136"/>
                  </a:moveTo>
                  <a:lnTo>
                    <a:pt x="12179" y="5686"/>
                  </a:lnTo>
                  <a:lnTo>
                    <a:pt x="11776" y="5796"/>
                  </a:lnTo>
                  <a:lnTo>
                    <a:pt x="11409" y="6016"/>
                  </a:lnTo>
                  <a:lnTo>
                    <a:pt x="11042" y="6236"/>
                  </a:lnTo>
                  <a:lnTo>
                    <a:pt x="10895" y="6383"/>
                  </a:lnTo>
                  <a:lnTo>
                    <a:pt x="10785" y="6566"/>
                  </a:lnTo>
                  <a:lnTo>
                    <a:pt x="10749" y="6640"/>
                  </a:lnTo>
                  <a:lnTo>
                    <a:pt x="10785" y="6676"/>
                  </a:lnTo>
                  <a:lnTo>
                    <a:pt x="10859" y="6713"/>
                  </a:lnTo>
                  <a:lnTo>
                    <a:pt x="10932" y="6713"/>
                  </a:lnTo>
                  <a:lnTo>
                    <a:pt x="11262" y="6493"/>
                  </a:lnTo>
                  <a:lnTo>
                    <a:pt x="11556" y="6310"/>
                  </a:lnTo>
                  <a:lnTo>
                    <a:pt x="11849" y="6199"/>
                  </a:lnTo>
                  <a:lnTo>
                    <a:pt x="12143" y="6089"/>
                  </a:lnTo>
                  <a:lnTo>
                    <a:pt x="12253" y="6053"/>
                  </a:lnTo>
                  <a:lnTo>
                    <a:pt x="12363" y="6016"/>
                  </a:lnTo>
                  <a:lnTo>
                    <a:pt x="12399" y="5979"/>
                  </a:lnTo>
                  <a:lnTo>
                    <a:pt x="12619" y="6456"/>
                  </a:lnTo>
                  <a:lnTo>
                    <a:pt x="12840" y="6896"/>
                  </a:lnTo>
                  <a:lnTo>
                    <a:pt x="12803" y="6933"/>
                  </a:lnTo>
                  <a:lnTo>
                    <a:pt x="12326" y="7043"/>
                  </a:lnTo>
                  <a:lnTo>
                    <a:pt x="11812" y="7117"/>
                  </a:lnTo>
                  <a:lnTo>
                    <a:pt x="11299" y="7117"/>
                  </a:lnTo>
                  <a:lnTo>
                    <a:pt x="10749" y="7080"/>
                  </a:lnTo>
                  <a:lnTo>
                    <a:pt x="10675" y="7117"/>
                  </a:lnTo>
                  <a:lnTo>
                    <a:pt x="10639" y="7153"/>
                  </a:lnTo>
                  <a:lnTo>
                    <a:pt x="10639" y="7227"/>
                  </a:lnTo>
                  <a:lnTo>
                    <a:pt x="10712" y="7300"/>
                  </a:lnTo>
                  <a:lnTo>
                    <a:pt x="10932" y="7373"/>
                  </a:lnTo>
                  <a:lnTo>
                    <a:pt x="11189" y="7447"/>
                  </a:lnTo>
                  <a:lnTo>
                    <a:pt x="11702" y="7483"/>
                  </a:lnTo>
                  <a:lnTo>
                    <a:pt x="11959" y="7483"/>
                  </a:lnTo>
                  <a:lnTo>
                    <a:pt x="12216" y="7447"/>
                  </a:lnTo>
                  <a:lnTo>
                    <a:pt x="12583" y="7373"/>
                  </a:lnTo>
                  <a:lnTo>
                    <a:pt x="12693" y="7373"/>
                  </a:lnTo>
                  <a:lnTo>
                    <a:pt x="12766" y="7337"/>
                  </a:lnTo>
                  <a:lnTo>
                    <a:pt x="12803" y="7410"/>
                  </a:lnTo>
                  <a:lnTo>
                    <a:pt x="12840" y="7447"/>
                  </a:lnTo>
                  <a:lnTo>
                    <a:pt x="12876" y="7483"/>
                  </a:lnTo>
                  <a:lnTo>
                    <a:pt x="12986" y="7520"/>
                  </a:lnTo>
                  <a:lnTo>
                    <a:pt x="13023" y="7777"/>
                  </a:lnTo>
                  <a:lnTo>
                    <a:pt x="13060" y="8070"/>
                  </a:lnTo>
                  <a:lnTo>
                    <a:pt x="12986" y="8107"/>
                  </a:lnTo>
                  <a:lnTo>
                    <a:pt x="12693" y="7997"/>
                  </a:lnTo>
                  <a:lnTo>
                    <a:pt x="12473" y="7887"/>
                  </a:lnTo>
                  <a:lnTo>
                    <a:pt x="12253" y="7777"/>
                  </a:lnTo>
                  <a:lnTo>
                    <a:pt x="11886" y="7777"/>
                  </a:lnTo>
                  <a:lnTo>
                    <a:pt x="11776" y="7813"/>
                  </a:lnTo>
                  <a:lnTo>
                    <a:pt x="11226" y="7777"/>
                  </a:lnTo>
                  <a:lnTo>
                    <a:pt x="10895" y="7740"/>
                  </a:lnTo>
                  <a:lnTo>
                    <a:pt x="10749" y="7740"/>
                  </a:lnTo>
                  <a:lnTo>
                    <a:pt x="10675" y="7703"/>
                  </a:lnTo>
                  <a:lnTo>
                    <a:pt x="10565" y="7483"/>
                  </a:lnTo>
                  <a:lnTo>
                    <a:pt x="10529" y="7483"/>
                  </a:lnTo>
                  <a:lnTo>
                    <a:pt x="10529" y="7520"/>
                  </a:lnTo>
                  <a:lnTo>
                    <a:pt x="10529" y="7887"/>
                  </a:lnTo>
                  <a:lnTo>
                    <a:pt x="10529" y="7960"/>
                  </a:lnTo>
                  <a:lnTo>
                    <a:pt x="10602" y="7997"/>
                  </a:lnTo>
                  <a:lnTo>
                    <a:pt x="11042" y="8107"/>
                  </a:lnTo>
                  <a:lnTo>
                    <a:pt x="11482" y="8144"/>
                  </a:lnTo>
                  <a:lnTo>
                    <a:pt x="11482" y="8327"/>
                  </a:lnTo>
                  <a:lnTo>
                    <a:pt x="11519" y="8474"/>
                  </a:lnTo>
                  <a:lnTo>
                    <a:pt x="11592" y="8547"/>
                  </a:lnTo>
                  <a:lnTo>
                    <a:pt x="11629" y="8584"/>
                  </a:lnTo>
                  <a:lnTo>
                    <a:pt x="11776" y="8657"/>
                  </a:lnTo>
                  <a:lnTo>
                    <a:pt x="11959" y="8767"/>
                  </a:lnTo>
                  <a:lnTo>
                    <a:pt x="11409" y="8657"/>
                  </a:lnTo>
                  <a:lnTo>
                    <a:pt x="10969" y="8474"/>
                  </a:lnTo>
                  <a:lnTo>
                    <a:pt x="10712" y="8437"/>
                  </a:lnTo>
                  <a:lnTo>
                    <a:pt x="10455" y="8400"/>
                  </a:lnTo>
                  <a:lnTo>
                    <a:pt x="10198" y="8217"/>
                  </a:lnTo>
                  <a:lnTo>
                    <a:pt x="10052" y="8180"/>
                  </a:lnTo>
                  <a:lnTo>
                    <a:pt x="9942" y="8144"/>
                  </a:lnTo>
                  <a:lnTo>
                    <a:pt x="9722" y="8180"/>
                  </a:lnTo>
                  <a:lnTo>
                    <a:pt x="9575" y="8254"/>
                  </a:lnTo>
                  <a:lnTo>
                    <a:pt x="9465" y="8364"/>
                  </a:lnTo>
                  <a:lnTo>
                    <a:pt x="9355" y="8510"/>
                  </a:lnTo>
                  <a:lnTo>
                    <a:pt x="9245" y="8584"/>
                  </a:lnTo>
                  <a:lnTo>
                    <a:pt x="9098" y="8620"/>
                  </a:lnTo>
                  <a:lnTo>
                    <a:pt x="8841" y="8584"/>
                  </a:lnTo>
                  <a:lnTo>
                    <a:pt x="8621" y="8620"/>
                  </a:lnTo>
                  <a:lnTo>
                    <a:pt x="8401" y="8694"/>
                  </a:lnTo>
                  <a:lnTo>
                    <a:pt x="8181" y="8804"/>
                  </a:lnTo>
                  <a:lnTo>
                    <a:pt x="7924" y="8804"/>
                  </a:lnTo>
                  <a:lnTo>
                    <a:pt x="7851" y="8767"/>
                  </a:lnTo>
                  <a:lnTo>
                    <a:pt x="7814" y="8730"/>
                  </a:lnTo>
                  <a:lnTo>
                    <a:pt x="7814" y="8694"/>
                  </a:lnTo>
                  <a:lnTo>
                    <a:pt x="7887" y="8620"/>
                  </a:lnTo>
                  <a:lnTo>
                    <a:pt x="7998" y="8510"/>
                  </a:lnTo>
                  <a:lnTo>
                    <a:pt x="8144" y="8437"/>
                  </a:lnTo>
                  <a:lnTo>
                    <a:pt x="8401" y="8327"/>
                  </a:lnTo>
                  <a:lnTo>
                    <a:pt x="8731" y="8180"/>
                  </a:lnTo>
                  <a:lnTo>
                    <a:pt x="8915" y="8070"/>
                  </a:lnTo>
                  <a:lnTo>
                    <a:pt x="9025" y="7924"/>
                  </a:lnTo>
                  <a:lnTo>
                    <a:pt x="9135" y="7777"/>
                  </a:lnTo>
                  <a:lnTo>
                    <a:pt x="9208" y="7630"/>
                  </a:lnTo>
                  <a:lnTo>
                    <a:pt x="9208" y="7447"/>
                  </a:lnTo>
                  <a:lnTo>
                    <a:pt x="9171" y="7227"/>
                  </a:lnTo>
                  <a:lnTo>
                    <a:pt x="9098" y="7117"/>
                  </a:lnTo>
                  <a:lnTo>
                    <a:pt x="8988" y="7006"/>
                  </a:lnTo>
                  <a:lnTo>
                    <a:pt x="8841" y="6896"/>
                  </a:lnTo>
                  <a:lnTo>
                    <a:pt x="8694" y="6860"/>
                  </a:lnTo>
                  <a:lnTo>
                    <a:pt x="8548" y="6823"/>
                  </a:lnTo>
                  <a:lnTo>
                    <a:pt x="8401" y="6823"/>
                  </a:lnTo>
                  <a:lnTo>
                    <a:pt x="8254" y="6860"/>
                  </a:lnTo>
                  <a:lnTo>
                    <a:pt x="8108" y="6933"/>
                  </a:lnTo>
                  <a:lnTo>
                    <a:pt x="7924" y="7117"/>
                  </a:lnTo>
                  <a:lnTo>
                    <a:pt x="7924" y="7117"/>
                  </a:lnTo>
                  <a:lnTo>
                    <a:pt x="7998" y="6970"/>
                  </a:lnTo>
                  <a:lnTo>
                    <a:pt x="8108" y="6860"/>
                  </a:lnTo>
                  <a:lnTo>
                    <a:pt x="8291" y="6603"/>
                  </a:lnTo>
                  <a:lnTo>
                    <a:pt x="8511" y="6383"/>
                  </a:lnTo>
                  <a:lnTo>
                    <a:pt x="8768" y="6126"/>
                  </a:lnTo>
                  <a:lnTo>
                    <a:pt x="8951" y="5943"/>
                  </a:lnTo>
                  <a:lnTo>
                    <a:pt x="9135" y="5796"/>
                  </a:lnTo>
                  <a:lnTo>
                    <a:pt x="9171" y="5796"/>
                  </a:lnTo>
                  <a:lnTo>
                    <a:pt x="9391" y="5759"/>
                  </a:lnTo>
                  <a:lnTo>
                    <a:pt x="9612" y="5686"/>
                  </a:lnTo>
                  <a:lnTo>
                    <a:pt x="10052" y="5539"/>
                  </a:lnTo>
                  <a:lnTo>
                    <a:pt x="10455" y="5356"/>
                  </a:lnTo>
                  <a:lnTo>
                    <a:pt x="10639" y="5282"/>
                  </a:lnTo>
                  <a:lnTo>
                    <a:pt x="10895" y="5246"/>
                  </a:lnTo>
                  <a:lnTo>
                    <a:pt x="10895" y="5246"/>
                  </a:lnTo>
                  <a:lnTo>
                    <a:pt x="10602" y="5503"/>
                  </a:lnTo>
                  <a:lnTo>
                    <a:pt x="10492" y="5649"/>
                  </a:lnTo>
                  <a:lnTo>
                    <a:pt x="10419" y="5833"/>
                  </a:lnTo>
                  <a:lnTo>
                    <a:pt x="10455" y="5869"/>
                  </a:lnTo>
                  <a:lnTo>
                    <a:pt x="10639" y="5796"/>
                  </a:lnTo>
                  <a:lnTo>
                    <a:pt x="10822" y="5723"/>
                  </a:lnTo>
                  <a:lnTo>
                    <a:pt x="11152" y="5503"/>
                  </a:lnTo>
                  <a:lnTo>
                    <a:pt x="11739" y="5136"/>
                  </a:lnTo>
                  <a:close/>
                  <a:moveTo>
                    <a:pt x="11996" y="8254"/>
                  </a:moveTo>
                  <a:lnTo>
                    <a:pt x="12546" y="8400"/>
                  </a:lnTo>
                  <a:lnTo>
                    <a:pt x="12729" y="8584"/>
                  </a:lnTo>
                  <a:lnTo>
                    <a:pt x="12803" y="8620"/>
                  </a:lnTo>
                  <a:lnTo>
                    <a:pt x="12876" y="8657"/>
                  </a:lnTo>
                  <a:lnTo>
                    <a:pt x="12950" y="8620"/>
                  </a:lnTo>
                  <a:lnTo>
                    <a:pt x="13023" y="8584"/>
                  </a:lnTo>
                  <a:lnTo>
                    <a:pt x="12950" y="9024"/>
                  </a:lnTo>
                  <a:lnTo>
                    <a:pt x="12509" y="8914"/>
                  </a:lnTo>
                  <a:lnTo>
                    <a:pt x="12399" y="8657"/>
                  </a:lnTo>
                  <a:lnTo>
                    <a:pt x="12216" y="8474"/>
                  </a:lnTo>
                  <a:lnTo>
                    <a:pt x="12033" y="8327"/>
                  </a:lnTo>
                  <a:lnTo>
                    <a:pt x="11959" y="8290"/>
                  </a:lnTo>
                  <a:lnTo>
                    <a:pt x="11996" y="8254"/>
                  </a:lnTo>
                  <a:close/>
                  <a:moveTo>
                    <a:pt x="10932" y="8841"/>
                  </a:moveTo>
                  <a:lnTo>
                    <a:pt x="11519" y="9097"/>
                  </a:lnTo>
                  <a:lnTo>
                    <a:pt x="12106" y="9244"/>
                  </a:lnTo>
                  <a:lnTo>
                    <a:pt x="12033" y="9391"/>
                  </a:lnTo>
                  <a:lnTo>
                    <a:pt x="11922" y="9537"/>
                  </a:lnTo>
                  <a:lnTo>
                    <a:pt x="11776" y="9611"/>
                  </a:lnTo>
                  <a:lnTo>
                    <a:pt x="11702" y="9611"/>
                  </a:lnTo>
                  <a:lnTo>
                    <a:pt x="11629" y="9574"/>
                  </a:lnTo>
                  <a:lnTo>
                    <a:pt x="11519" y="9537"/>
                  </a:lnTo>
                  <a:lnTo>
                    <a:pt x="11409" y="9427"/>
                  </a:lnTo>
                  <a:lnTo>
                    <a:pt x="11226" y="9244"/>
                  </a:lnTo>
                  <a:lnTo>
                    <a:pt x="10932" y="8841"/>
                  </a:lnTo>
                  <a:close/>
                  <a:moveTo>
                    <a:pt x="12509" y="9354"/>
                  </a:moveTo>
                  <a:lnTo>
                    <a:pt x="12876" y="9391"/>
                  </a:lnTo>
                  <a:lnTo>
                    <a:pt x="12656" y="10161"/>
                  </a:lnTo>
                  <a:lnTo>
                    <a:pt x="12583" y="10088"/>
                  </a:lnTo>
                  <a:lnTo>
                    <a:pt x="12363" y="10088"/>
                  </a:lnTo>
                  <a:lnTo>
                    <a:pt x="12216" y="10051"/>
                  </a:lnTo>
                  <a:lnTo>
                    <a:pt x="11886" y="9978"/>
                  </a:lnTo>
                  <a:lnTo>
                    <a:pt x="12106" y="9868"/>
                  </a:lnTo>
                  <a:lnTo>
                    <a:pt x="12289" y="9758"/>
                  </a:lnTo>
                  <a:lnTo>
                    <a:pt x="12399" y="9574"/>
                  </a:lnTo>
                  <a:lnTo>
                    <a:pt x="12509" y="9354"/>
                  </a:lnTo>
                  <a:close/>
                  <a:moveTo>
                    <a:pt x="10382" y="9721"/>
                  </a:moveTo>
                  <a:lnTo>
                    <a:pt x="11409" y="10161"/>
                  </a:lnTo>
                  <a:lnTo>
                    <a:pt x="11922" y="10381"/>
                  </a:lnTo>
                  <a:lnTo>
                    <a:pt x="12253" y="10491"/>
                  </a:lnTo>
                  <a:lnTo>
                    <a:pt x="12399" y="10491"/>
                  </a:lnTo>
                  <a:lnTo>
                    <a:pt x="12509" y="10455"/>
                  </a:lnTo>
                  <a:lnTo>
                    <a:pt x="12326" y="10968"/>
                  </a:lnTo>
                  <a:lnTo>
                    <a:pt x="12033" y="10858"/>
                  </a:lnTo>
                  <a:lnTo>
                    <a:pt x="11886" y="10785"/>
                  </a:lnTo>
                  <a:lnTo>
                    <a:pt x="11776" y="10711"/>
                  </a:lnTo>
                  <a:lnTo>
                    <a:pt x="11519" y="10528"/>
                  </a:lnTo>
                  <a:lnTo>
                    <a:pt x="11409" y="10418"/>
                  </a:lnTo>
                  <a:lnTo>
                    <a:pt x="11262" y="10344"/>
                  </a:lnTo>
                  <a:lnTo>
                    <a:pt x="11079" y="10308"/>
                  </a:lnTo>
                  <a:lnTo>
                    <a:pt x="10895" y="10271"/>
                  </a:lnTo>
                  <a:lnTo>
                    <a:pt x="10492" y="10234"/>
                  </a:lnTo>
                  <a:lnTo>
                    <a:pt x="10455" y="9978"/>
                  </a:lnTo>
                  <a:lnTo>
                    <a:pt x="10382" y="9721"/>
                  </a:lnTo>
                  <a:close/>
                  <a:moveTo>
                    <a:pt x="10455" y="10528"/>
                  </a:moveTo>
                  <a:lnTo>
                    <a:pt x="10785" y="10601"/>
                  </a:lnTo>
                  <a:lnTo>
                    <a:pt x="10969" y="10638"/>
                  </a:lnTo>
                  <a:lnTo>
                    <a:pt x="11115" y="10711"/>
                  </a:lnTo>
                  <a:lnTo>
                    <a:pt x="11336" y="10821"/>
                  </a:lnTo>
                  <a:lnTo>
                    <a:pt x="11519" y="10968"/>
                  </a:lnTo>
                  <a:lnTo>
                    <a:pt x="11702" y="11115"/>
                  </a:lnTo>
                  <a:lnTo>
                    <a:pt x="11886" y="11262"/>
                  </a:lnTo>
                  <a:lnTo>
                    <a:pt x="12106" y="11335"/>
                  </a:lnTo>
                  <a:lnTo>
                    <a:pt x="11739" y="11922"/>
                  </a:lnTo>
                  <a:lnTo>
                    <a:pt x="11629" y="11922"/>
                  </a:lnTo>
                  <a:lnTo>
                    <a:pt x="11482" y="11885"/>
                  </a:lnTo>
                  <a:lnTo>
                    <a:pt x="11226" y="11738"/>
                  </a:lnTo>
                  <a:lnTo>
                    <a:pt x="10565" y="11482"/>
                  </a:lnTo>
                  <a:lnTo>
                    <a:pt x="10272" y="11335"/>
                  </a:lnTo>
                  <a:lnTo>
                    <a:pt x="10382" y="10968"/>
                  </a:lnTo>
                  <a:lnTo>
                    <a:pt x="10455" y="10601"/>
                  </a:lnTo>
                  <a:lnTo>
                    <a:pt x="10455" y="10528"/>
                  </a:lnTo>
                  <a:close/>
                  <a:moveTo>
                    <a:pt x="10125" y="11665"/>
                  </a:moveTo>
                  <a:lnTo>
                    <a:pt x="10785" y="11958"/>
                  </a:lnTo>
                  <a:lnTo>
                    <a:pt x="11115" y="12142"/>
                  </a:lnTo>
                  <a:lnTo>
                    <a:pt x="11299" y="12215"/>
                  </a:lnTo>
                  <a:lnTo>
                    <a:pt x="11482" y="12289"/>
                  </a:lnTo>
                  <a:lnTo>
                    <a:pt x="11226" y="12655"/>
                  </a:lnTo>
                  <a:lnTo>
                    <a:pt x="10895" y="12545"/>
                  </a:lnTo>
                  <a:lnTo>
                    <a:pt x="10455" y="12399"/>
                  </a:lnTo>
                  <a:lnTo>
                    <a:pt x="10052" y="12252"/>
                  </a:lnTo>
                  <a:lnTo>
                    <a:pt x="9868" y="12142"/>
                  </a:lnTo>
                  <a:lnTo>
                    <a:pt x="10125" y="11665"/>
                  </a:lnTo>
                  <a:close/>
                  <a:moveTo>
                    <a:pt x="9355" y="9574"/>
                  </a:moveTo>
                  <a:lnTo>
                    <a:pt x="9575" y="9611"/>
                  </a:lnTo>
                  <a:lnTo>
                    <a:pt x="9795" y="9648"/>
                  </a:lnTo>
                  <a:lnTo>
                    <a:pt x="9978" y="9758"/>
                  </a:lnTo>
                  <a:lnTo>
                    <a:pt x="10052" y="9868"/>
                  </a:lnTo>
                  <a:lnTo>
                    <a:pt x="10088" y="9941"/>
                  </a:lnTo>
                  <a:lnTo>
                    <a:pt x="10125" y="10088"/>
                  </a:lnTo>
                  <a:lnTo>
                    <a:pt x="10125" y="10198"/>
                  </a:lnTo>
                  <a:lnTo>
                    <a:pt x="9832" y="10161"/>
                  </a:lnTo>
                  <a:lnTo>
                    <a:pt x="9795" y="10198"/>
                  </a:lnTo>
                  <a:lnTo>
                    <a:pt x="9795" y="10234"/>
                  </a:lnTo>
                  <a:lnTo>
                    <a:pt x="9942" y="10344"/>
                  </a:lnTo>
                  <a:lnTo>
                    <a:pt x="10088" y="10455"/>
                  </a:lnTo>
                  <a:lnTo>
                    <a:pt x="10015" y="10785"/>
                  </a:lnTo>
                  <a:lnTo>
                    <a:pt x="9942" y="11078"/>
                  </a:lnTo>
                  <a:lnTo>
                    <a:pt x="9905" y="11188"/>
                  </a:lnTo>
                  <a:lnTo>
                    <a:pt x="9648" y="11115"/>
                  </a:lnTo>
                  <a:lnTo>
                    <a:pt x="9391" y="11078"/>
                  </a:lnTo>
                  <a:lnTo>
                    <a:pt x="9355" y="11078"/>
                  </a:lnTo>
                  <a:lnTo>
                    <a:pt x="9318" y="11115"/>
                  </a:lnTo>
                  <a:lnTo>
                    <a:pt x="9318" y="11151"/>
                  </a:lnTo>
                  <a:lnTo>
                    <a:pt x="9355" y="11188"/>
                  </a:lnTo>
                  <a:lnTo>
                    <a:pt x="9538" y="11372"/>
                  </a:lnTo>
                  <a:lnTo>
                    <a:pt x="9795" y="11518"/>
                  </a:lnTo>
                  <a:lnTo>
                    <a:pt x="9501" y="11995"/>
                  </a:lnTo>
                  <a:lnTo>
                    <a:pt x="9061" y="11812"/>
                  </a:lnTo>
                  <a:lnTo>
                    <a:pt x="8584" y="11628"/>
                  </a:lnTo>
                  <a:lnTo>
                    <a:pt x="8548" y="11628"/>
                  </a:lnTo>
                  <a:lnTo>
                    <a:pt x="8548" y="11702"/>
                  </a:lnTo>
                  <a:lnTo>
                    <a:pt x="8731" y="11848"/>
                  </a:lnTo>
                  <a:lnTo>
                    <a:pt x="8915" y="12032"/>
                  </a:lnTo>
                  <a:lnTo>
                    <a:pt x="9318" y="12289"/>
                  </a:lnTo>
                  <a:lnTo>
                    <a:pt x="9061" y="12582"/>
                  </a:lnTo>
                  <a:lnTo>
                    <a:pt x="8805" y="12802"/>
                  </a:lnTo>
                  <a:lnTo>
                    <a:pt x="8548" y="12692"/>
                  </a:lnTo>
                  <a:lnTo>
                    <a:pt x="8401" y="12069"/>
                  </a:lnTo>
                  <a:lnTo>
                    <a:pt x="8291" y="11445"/>
                  </a:lnTo>
                  <a:lnTo>
                    <a:pt x="8218" y="11298"/>
                  </a:lnTo>
                  <a:lnTo>
                    <a:pt x="8144" y="11188"/>
                  </a:lnTo>
                  <a:lnTo>
                    <a:pt x="8034" y="11115"/>
                  </a:lnTo>
                  <a:lnTo>
                    <a:pt x="7374" y="11115"/>
                  </a:lnTo>
                  <a:lnTo>
                    <a:pt x="7264" y="11078"/>
                  </a:lnTo>
                  <a:lnTo>
                    <a:pt x="7154" y="11041"/>
                  </a:lnTo>
                  <a:lnTo>
                    <a:pt x="7007" y="10895"/>
                  </a:lnTo>
                  <a:lnTo>
                    <a:pt x="6897" y="10675"/>
                  </a:lnTo>
                  <a:lnTo>
                    <a:pt x="6860" y="10455"/>
                  </a:lnTo>
                  <a:lnTo>
                    <a:pt x="6860" y="10344"/>
                  </a:lnTo>
                  <a:lnTo>
                    <a:pt x="6897" y="10234"/>
                  </a:lnTo>
                  <a:lnTo>
                    <a:pt x="6934" y="10124"/>
                  </a:lnTo>
                  <a:lnTo>
                    <a:pt x="7007" y="10051"/>
                  </a:lnTo>
                  <a:lnTo>
                    <a:pt x="7227" y="9978"/>
                  </a:lnTo>
                  <a:lnTo>
                    <a:pt x="7447" y="9904"/>
                  </a:lnTo>
                  <a:lnTo>
                    <a:pt x="8328" y="9721"/>
                  </a:lnTo>
                  <a:lnTo>
                    <a:pt x="8401" y="9758"/>
                  </a:lnTo>
                  <a:lnTo>
                    <a:pt x="8548" y="9758"/>
                  </a:lnTo>
                  <a:lnTo>
                    <a:pt x="8841" y="9648"/>
                  </a:lnTo>
                  <a:lnTo>
                    <a:pt x="9135" y="9574"/>
                  </a:lnTo>
                  <a:close/>
                  <a:moveTo>
                    <a:pt x="1028" y="7373"/>
                  </a:moveTo>
                  <a:lnTo>
                    <a:pt x="1028" y="7887"/>
                  </a:lnTo>
                  <a:lnTo>
                    <a:pt x="1101" y="8437"/>
                  </a:lnTo>
                  <a:lnTo>
                    <a:pt x="1138" y="8474"/>
                  </a:lnTo>
                  <a:lnTo>
                    <a:pt x="1211" y="8510"/>
                  </a:lnTo>
                  <a:lnTo>
                    <a:pt x="1285" y="8510"/>
                  </a:lnTo>
                  <a:lnTo>
                    <a:pt x="1358" y="8474"/>
                  </a:lnTo>
                  <a:lnTo>
                    <a:pt x="1872" y="8070"/>
                  </a:lnTo>
                  <a:lnTo>
                    <a:pt x="1945" y="8951"/>
                  </a:lnTo>
                  <a:lnTo>
                    <a:pt x="1982" y="9611"/>
                  </a:lnTo>
                  <a:lnTo>
                    <a:pt x="1982" y="9758"/>
                  </a:lnTo>
                  <a:lnTo>
                    <a:pt x="1982" y="9904"/>
                  </a:lnTo>
                  <a:lnTo>
                    <a:pt x="1872" y="10014"/>
                  </a:lnTo>
                  <a:lnTo>
                    <a:pt x="1762" y="10088"/>
                  </a:lnTo>
                  <a:lnTo>
                    <a:pt x="1615" y="10271"/>
                  </a:lnTo>
                  <a:lnTo>
                    <a:pt x="1505" y="10455"/>
                  </a:lnTo>
                  <a:lnTo>
                    <a:pt x="1468" y="10638"/>
                  </a:lnTo>
                  <a:lnTo>
                    <a:pt x="1468" y="10858"/>
                  </a:lnTo>
                  <a:lnTo>
                    <a:pt x="1505" y="11078"/>
                  </a:lnTo>
                  <a:lnTo>
                    <a:pt x="1578" y="11298"/>
                  </a:lnTo>
                  <a:lnTo>
                    <a:pt x="1688" y="11702"/>
                  </a:lnTo>
                  <a:lnTo>
                    <a:pt x="2165" y="12876"/>
                  </a:lnTo>
                  <a:lnTo>
                    <a:pt x="1835" y="12509"/>
                  </a:lnTo>
                  <a:lnTo>
                    <a:pt x="1505" y="12142"/>
                  </a:lnTo>
                  <a:lnTo>
                    <a:pt x="1211" y="11665"/>
                  </a:lnTo>
                  <a:lnTo>
                    <a:pt x="918" y="11188"/>
                  </a:lnTo>
                  <a:lnTo>
                    <a:pt x="735" y="10675"/>
                  </a:lnTo>
                  <a:lnTo>
                    <a:pt x="588" y="10161"/>
                  </a:lnTo>
                  <a:lnTo>
                    <a:pt x="551" y="9831"/>
                  </a:lnTo>
                  <a:lnTo>
                    <a:pt x="514" y="9501"/>
                  </a:lnTo>
                  <a:lnTo>
                    <a:pt x="551" y="9171"/>
                  </a:lnTo>
                  <a:lnTo>
                    <a:pt x="588" y="8841"/>
                  </a:lnTo>
                  <a:lnTo>
                    <a:pt x="771" y="8180"/>
                  </a:lnTo>
                  <a:lnTo>
                    <a:pt x="955" y="7557"/>
                  </a:lnTo>
                  <a:lnTo>
                    <a:pt x="1028" y="7373"/>
                  </a:lnTo>
                  <a:close/>
                  <a:moveTo>
                    <a:pt x="9612" y="12472"/>
                  </a:moveTo>
                  <a:lnTo>
                    <a:pt x="9942" y="12619"/>
                  </a:lnTo>
                  <a:lnTo>
                    <a:pt x="10675" y="12912"/>
                  </a:lnTo>
                  <a:lnTo>
                    <a:pt x="10895" y="12986"/>
                  </a:lnTo>
                  <a:lnTo>
                    <a:pt x="10529" y="13316"/>
                  </a:lnTo>
                  <a:lnTo>
                    <a:pt x="10162" y="13609"/>
                  </a:lnTo>
                  <a:lnTo>
                    <a:pt x="9685" y="13279"/>
                  </a:lnTo>
                  <a:lnTo>
                    <a:pt x="9171" y="12986"/>
                  </a:lnTo>
                  <a:lnTo>
                    <a:pt x="9391" y="12729"/>
                  </a:lnTo>
                  <a:lnTo>
                    <a:pt x="9612" y="12472"/>
                  </a:lnTo>
                  <a:close/>
                  <a:moveTo>
                    <a:pt x="2569" y="5209"/>
                  </a:moveTo>
                  <a:lnTo>
                    <a:pt x="2899" y="5319"/>
                  </a:lnTo>
                  <a:lnTo>
                    <a:pt x="3266" y="5356"/>
                  </a:lnTo>
                  <a:lnTo>
                    <a:pt x="3999" y="5356"/>
                  </a:lnTo>
                  <a:lnTo>
                    <a:pt x="4733" y="5429"/>
                  </a:lnTo>
                  <a:lnTo>
                    <a:pt x="5467" y="5539"/>
                  </a:lnTo>
                  <a:lnTo>
                    <a:pt x="5320" y="5649"/>
                  </a:lnTo>
                  <a:lnTo>
                    <a:pt x="5173" y="5723"/>
                  </a:lnTo>
                  <a:lnTo>
                    <a:pt x="4880" y="5833"/>
                  </a:lnTo>
                  <a:lnTo>
                    <a:pt x="4696" y="5943"/>
                  </a:lnTo>
                  <a:lnTo>
                    <a:pt x="4513" y="6053"/>
                  </a:lnTo>
                  <a:lnTo>
                    <a:pt x="4366" y="6236"/>
                  </a:lnTo>
                  <a:lnTo>
                    <a:pt x="4293" y="6420"/>
                  </a:lnTo>
                  <a:lnTo>
                    <a:pt x="4256" y="6493"/>
                  </a:lnTo>
                  <a:lnTo>
                    <a:pt x="4293" y="6603"/>
                  </a:lnTo>
                  <a:lnTo>
                    <a:pt x="4329" y="6676"/>
                  </a:lnTo>
                  <a:lnTo>
                    <a:pt x="4366" y="6750"/>
                  </a:lnTo>
                  <a:lnTo>
                    <a:pt x="4439" y="6823"/>
                  </a:lnTo>
                  <a:lnTo>
                    <a:pt x="4549" y="6823"/>
                  </a:lnTo>
                  <a:lnTo>
                    <a:pt x="4660" y="6860"/>
                  </a:lnTo>
                  <a:lnTo>
                    <a:pt x="4696" y="6933"/>
                  </a:lnTo>
                  <a:lnTo>
                    <a:pt x="4733" y="7117"/>
                  </a:lnTo>
                  <a:lnTo>
                    <a:pt x="4770" y="7300"/>
                  </a:lnTo>
                  <a:lnTo>
                    <a:pt x="4770" y="7667"/>
                  </a:lnTo>
                  <a:lnTo>
                    <a:pt x="4806" y="7813"/>
                  </a:lnTo>
                  <a:lnTo>
                    <a:pt x="4586" y="7520"/>
                  </a:lnTo>
                  <a:lnTo>
                    <a:pt x="4366" y="7263"/>
                  </a:lnTo>
                  <a:lnTo>
                    <a:pt x="4256" y="7190"/>
                  </a:lnTo>
                  <a:lnTo>
                    <a:pt x="4146" y="7153"/>
                  </a:lnTo>
                  <a:lnTo>
                    <a:pt x="3999" y="7117"/>
                  </a:lnTo>
                  <a:lnTo>
                    <a:pt x="3889" y="7153"/>
                  </a:lnTo>
                  <a:lnTo>
                    <a:pt x="3632" y="7227"/>
                  </a:lnTo>
                  <a:lnTo>
                    <a:pt x="3412" y="7373"/>
                  </a:lnTo>
                  <a:lnTo>
                    <a:pt x="3192" y="7593"/>
                  </a:lnTo>
                  <a:lnTo>
                    <a:pt x="2972" y="7813"/>
                  </a:lnTo>
                  <a:lnTo>
                    <a:pt x="2825" y="8070"/>
                  </a:lnTo>
                  <a:lnTo>
                    <a:pt x="2715" y="8364"/>
                  </a:lnTo>
                  <a:lnTo>
                    <a:pt x="2642" y="8657"/>
                  </a:lnTo>
                  <a:lnTo>
                    <a:pt x="2605" y="8951"/>
                  </a:lnTo>
                  <a:lnTo>
                    <a:pt x="2605" y="9244"/>
                  </a:lnTo>
                  <a:lnTo>
                    <a:pt x="2679" y="9537"/>
                  </a:lnTo>
                  <a:lnTo>
                    <a:pt x="2679" y="9611"/>
                  </a:lnTo>
                  <a:lnTo>
                    <a:pt x="2752" y="9648"/>
                  </a:lnTo>
                  <a:lnTo>
                    <a:pt x="2789" y="9684"/>
                  </a:lnTo>
                  <a:lnTo>
                    <a:pt x="3156" y="9684"/>
                  </a:lnTo>
                  <a:lnTo>
                    <a:pt x="3449" y="9758"/>
                  </a:lnTo>
                  <a:lnTo>
                    <a:pt x="3706" y="9868"/>
                  </a:lnTo>
                  <a:lnTo>
                    <a:pt x="3963" y="10014"/>
                  </a:lnTo>
                  <a:lnTo>
                    <a:pt x="4183" y="10198"/>
                  </a:lnTo>
                  <a:lnTo>
                    <a:pt x="4403" y="10418"/>
                  </a:lnTo>
                  <a:lnTo>
                    <a:pt x="4770" y="10858"/>
                  </a:lnTo>
                  <a:lnTo>
                    <a:pt x="4403" y="11151"/>
                  </a:lnTo>
                  <a:lnTo>
                    <a:pt x="4109" y="11445"/>
                  </a:lnTo>
                  <a:lnTo>
                    <a:pt x="3816" y="11775"/>
                  </a:lnTo>
                  <a:lnTo>
                    <a:pt x="3596" y="12142"/>
                  </a:lnTo>
                  <a:lnTo>
                    <a:pt x="3412" y="12545"/>
                  </a:lnTo>
                  <a:lnTo>
                    <a:pt x="3266" y="12986"/>
                  </a:lnTo>
                  <a:lnTo>
                    <a:pt x="3192" y="13426"/>
                  </a:lnTo>
                  <a:lnTo>
                    <a:pt x="3156" y="13866"/>
                  </a:lnTo>
                  <a:lnTo>
                    <a:pt x="3082" y="13829"/>
                  </a:lnTo>
                  <a:lnTo>
                    <a:pt x="2972" y="13719"/>
                  </a:lnTo>
                  <a:lnTo>
                    <a:pt x="2899" y="13572"/>
                  </a:lnTo>
                  <a:lnTo>
                    <a:pt x="2459" y="12582"/>
                  </a:lnTo>
                  <a:lnTo>
                    <a:pt x="2092" y="11702"/>
                  </a:lnTo>
                  <a:lnTo>
                    <a:pt x="1945" y="11262"/>
                  </a:lnTo>
                  <a:lnTo>
                    <a:pt x="1872" y="10821"/>
                  </a:lnTo>
                  <a:lnTo>
                    <a:pt x="1872" y="10638"/>
                  </a:lnTo>
                  <a:lnTo>
                    <a:pt x="1945" y="10491"/>
                  </a:lnTo>
                  <a:lnTo>
                    <a:pt x="2055" y="10381"/>
                  </a:lnTo>
                  <a:lnTo>
                    <a:pt x="2202" y="10271"/>
                  </a:lnTo>
                  <a:lnTo>
                    <a:pt x="2312" y="10161"/>
                  </a:lnTo>
                  <a:lnTo>
                    <a:pt x="2385" y="10051"/>
                  </a:lnTo>
                  <a:lnTo>
                    <a:pt x="2385" y="9904"/>
                  </a:lnTo>
                  <a:lnTo>
                    <a:pt x="2385" y="9721"/>
                  </a:lnTo>
                  <a:lnTo>
                    <a:pt x="2312" y="8730"/>
                  </a:lnTo>
                  <a:lnTo>
                    <a:pt x="2165" y="7740"/>
                  </a:lnTo>
                  <a:lnTo>
                    <a:pt x="2165" y="7667"/>
                  </a:lnTo>
                  <a:lnTo>
                    <a:pt x="2092" y="7593"/>
                  </a:lnTo>
                  <a:lnTo>
                    <a:pt x="1945" y="7593"/>
                  </a:lnTo>
                  <a:lnTo>
                    <a:pt x="1358" y="8070"/>
                  </a:lnTo>
                  <a:lnTo>
                    <a:pt x="1321" y="7667"/>
                  </a:lnTo>
                  <a:lnTo>
                    <a:pt x="1358" y="7263"/>
                  </a:lnTo>
                  <a:lnTo>
                    <a:pt x="1395" y="6860"/>
                  </a:lnTo>
                  <a:lnTo>
                    <a:pt x="1505" y="6456"/>
                  </a:lnTo>
                  <a:lnTo>
                    <a:pt x="1505" y="6383"/>
                  </a:lnTo>
                  <a:lnTo>
                    <a:pt x="1468" y="6310"/>
                  </a:lnTo>
                  <a:lnTo>
                    <a:pt x="1725" y="5796"/>
                  </a:lnTo>
                  <a:lnTo>
                    <a:pt x="1982" y="5319"/>
                  </a:lnTo>
                  <a:lnTo>
                    <a:pt x="2239" y="5356"/>
                  </a:lnTo>
                  <a:lnTo>
                    <a:pt x="2495" y="5392"/>
                  </a:lnTo>
                  <a:lnTo>
                    <a:pt x="2569" y="5356"/>
                  </a:lnTo>
                  <a:lnTo>
                    <a:pt x="2605" y="5319"/>
                  </a:lnTo>
                  <a:lnTo>
                    <a:pt x="2605" y="5282"/>
                  </a:lnTo>
                  <a:lnTo>
                    <a:pt x="2569" y="5209"/>
                  </a:lnTo>
                  <a:close/>
                  <a:moveTo>
                    <a:pt x="8805" y="13939"/>
                  </a:moveTo>
                  <a:lnTo>
                    <a:pt x="9098" y="13976"/>
                  </a:lnTo>
                  <a:lnTo>
                    <a:pt x="9391" y="14049"/>
                  </a:lnTo>
                  <a:lnTo>
                    <a:pt x="9208" y="14086"/>
                  </a:lnTo>
                  <a:lnTo>
                    <a:pt x="9171" y="14049"/>
                  </a:lnTo>
                  <a:lnTo>
                    <a:pt x="9061" y="14049"/>
                  </a:lnTo>
                  <a:lnTo>
                    <a:pt x="8988" y="13976"/>
                  </a:lnTo>
                  <a:lnTo>
                    <a:pt x="8805" y="13939"/>
                  </a:lnTo>
                  <a:close/>
                  <a:moveTo>
                    <a:pt x="5815" y="14178"/>
                  </a:moveTo>
                  <a:lnTo>
                    <a:pt x="5797" y="14196"/>
                  </a:lnTo>
                  <a:lnTo>
                    <a:pt x="5760" y="14196"/>
                  </a:lnTo>
                  <a:lnTo>
                    <a:pt x="5815" y="14178"/>
                  </a:lnTo>
                  <a:close/>
                  <a:moveTo>
                    <a:pt x="7154" y="2935"/>
                  </a:moveTo>
                  <a:lnTo>
                    <a:pt x="7594" y="3008"/>
                  </a:lnTo>
                  <a:lnTo>
                    <a:pt x="8034" y="3082"/>
                  </a:lnTo>
                  <a:lnTo>
                    <a:pt x="8438" y="3155"/>
                  </a:lnTo>
                  <a:lnTo>
                    <a:pt x="8401" y="3192"/>
                  </a:lnTo>
                  <a:lnTo>
                    <a:pt x="8401" y="3228"/>
                  </a:lnTo>
                  <a:lnTo>
                    <a:pt x="8401" y="3265"/>
                  </a:lnTo>
                  <a:lnTo>
                    <a:pt x="8438" y="3265"/>
                  </a:lnTo>
                  <a:lnTo>
                    <a:pt x="8621" y="3228"/>
                  </a:lnTo>
                  <a:lnTo>
                    <a:pt x="8768" y="3265"/>
                  </a:lnTo>
                  <a:lnTo>
                    <a:pt x="8805" y="3265"/>
                  </a:lnTo>
                  <a:lnTo>
                    <a:pt x="8768" y="3338"/>
                  </a:lnTo>
                  <a:lnTo>
                    <a:pt x="8768" y="3412"/>
                  </a:lnTo>
                  <a:lnTo>
                    <a:pt x="8768" y="3448"/>
                  </a:lnTo>
                  <a:lnTo>
                    <a:pt x="8805" y="3485"/>
                  </a:lnTo>
                  <a:lnTo>
                    <a:pt x="8841" y="3485"/>
                  </a:lnTo>
                  <a:lnTo>
                    <a:pt x="8915" y="3522"/>
                  </a:lnTo>
                  <a:lnTo>
                    <a:pt x="8988" y="3558"/>
                  </a:lnTo>
                  <a:lnTo>
                    <a:pt x="9098" y="3668"/>
                  </a:lnTo>
                  <a:lnTo>
                    <a:pt x="9208" y="3815"/>
                  </a:lnTo>
                  <a:lnTo>
                    <a:pt x="9245" y="3852"/>
                  </a:lnTo>
                  <a:lnTo>
                    <a:pt x="9281" y="3889"/>
                  </a:lnTo>
                  <a:lnTo>
                    <a:pt x="9318" y="3852"/>
                  </a:lnTo>
                  <a:lnTo>
                    <a:pt x="9391" y="3742"/>
                  </a:lnTo>
                  <a:lnTo>
                    <a:pt x="9465" y="3632"/>
                  </a:lnTo>
                  <a:lnTo>
                    <a:pt x="9538" y="3558"/>
                  </a:lnTo>
                  <a:lnTo>
                    <a:pt x="9758" y="3632"/>
                  </a:lnTo>
                  <a:lnTo>
                    <a:pt x="9612" y="3815"/>
                  </a:lnTo>
                  <a:lnTo>
                    <a:pt x="9501" y="3999"/>
                  </a:lnTo>
                  <a:lnTo>
                    <a:pt x="9465" y="4072"/>
                  </a:lnTo>
                  <a:lnTo>
                    <a:pt x="9465" y="4182"/>
                  </a:lnTo>
                  <a:lnTo>
                    <a:pt x="9575" y="4182"/>
                  </a:lnTo>
                  <a:lnTo>
                    <a:pt x="9648" y="4145"/>
                  </a:lnTo>
                  <a:lnTo>
                    <a:pt x="9795" y="4035"/>
                  </a:lnTo>
                  <a:lnTo>
                    <a:pt x="10052" y="3815"/>
                  </a:lnTo>
                  <a:lnTo>
                    <a:pt x="10308" y="3962"/>
                  </a:lnTo>
                  <a:lnTo>
                    <a:pt x="10235" y="4035"/>
                  </a:lnTo>
                  <a:lnTo>
                    <a:pt x="9978" y="4365"/>
                  </a:lnTo>
                  <a:lnTo>
                    <a:pt x="9868" y="4512"/>
                  </a:lnTo>
                  <a:lnTo>
                    <a:pt x="9795" y="4696"/>
                  </a:lnTo>
                  <a:lnTo>
                    <a:pt x="9795" y="4732"/>
                  </a:lnTo>
                  <a:lnTo>
                    <a:pt x="9832" y="4732"/>
                  </a:lnTo>
                  <a:lnTo>
                    <a:pt x="10015" y="4659"/>
                  </a:lnTo>
                  <a:lnTo>
                    <a:pt x="10198" y="4549"/>
                  </a:lnTo>
                  <a:lnTo>
                    <a:pt x="10492" y="4329"/>
                  </a:lnTo>
                  <a:lnTo>
                    <a:pt x="10639" y="4182"/>
                  </a:lnTo>
                  <a:lnTo>
                    <a:pt x="10822" y="4292"/>
                  </a:lnTo>
                  <a:lnTo>
                    <a:pt x="10565" y="4549"/>
                  </a:lnTo>
                  <a:lnTo>
                    <a:pt x="10272" y="4879"/>
                  </a:lnTo>
                  <a:lnTo>
                    <a:pt x="10052" y="5209"/>
                  </a:lnTo>
                  <a:lnTo>
                    <a:pt x="9942" y="5246"/>
                  </a:lnTo>
                  <a:lnTo>
                    <a:pt x="9648" y="5392"/>
                  </a:lnTo>
                  <a:lnTo>
                    <a:pt x="9391" y="5539"/>
                  </a:lnTo>
                  <a:lnTo>
                    <a:pt x="9281" y="5539"/>
                  </a:lnTo>
                  <a:lnTo>
                    <a:pt x="9135" y="5576"/>
                  </a:lnTo>
                  <a:lnTo>
                    <a:pt x="8805" y="5759"/>
                  </a:lnTo>
                  <a:lnTo>
                    <a:pt x="8548" y="5979"/>
                  </a:lnTo>
                  <a:lnTo>
                    <a:pt x="8364" y="6089"/>
                  </a:lnTo>
                  <a:lnTo>
                    <a:pt x="8071" y="6346"/>
                  </a:lnTo>
                  <a:lnTo>
                    <a:pt x="7924" y="6566"/>
                  </a:lnTo>
                  <a:lnTo>
                    <a:pt x="7741" y="6750"/>
                  </a:lnTo>
                  <a:lnTo>
                    <a:pt x="7631" y="6970"/>
                  </a:lnTo>
                  <a:lnTo>
                    <a:pt x="7594" y="7153"/>
                  </a:lnTo>
                  <a:lnTo>
                    <a:pt x="7631" y="7227"/>
                  </a:lnTo>
                  <a:lnTo>
                    <a:pt x="7667" y="7300"/>
                  </a:lnTo>
                  <a:lnTo>
                    <a:pt x="7741" y="7373"/>
                  </a:lnTo>
                  <a:lnTo>
                    <a:pt x="7851" y="7410"/>
                  </a:lnTo>
                  <a:lnTo>
                    <a:pt x="7998" y="7410"/>
                  </a:lnTo>
                  <a:lnTo>
                    <a:pt x="8144" y="7337"/>
                  </a:lnTo>
                  <a:lnTo>
                    <a:pt x="8401" y="7190"/>
                  </a:lnTo>
                  <a:lnTo>
                    <a:pt x="8548" y="7153"/>
                  </a:lnTo>
                  <a:lnTo>
                    <a:pt x="8731" y="7227"/>
                  </a:lnTo>
                  <a:lnTo>
                    <a:pt x="8805" y="7263"/>
                  </a:lnTo>
                  <a:lnTo>
                    <a:pt x="8878" y="7337"/>
                  </a:lnTo>
                  <a:lnTo>
                    <a:pt x="8915" y="7410"/>
                  </a:lnTo>
                  <a:lnTo>
                    <a:pt x="8915" y="7483"/>
                  </a:lnTo>
                  <a:lnTo>
                    <a:pt x="8841" y="7593"/>
                  </a:lnTo>
                  <a:lnTo>
                    <a:pt x="8731" y="7740"/>
                  </a:lnTo>
                  <a:lnTo>
                    <a:pt x="8584" y="7850"/>
                  </a:lnTo>
                  <a:lnTo>
                    <a:pt x="8401" y="7960"/>
                  </a:lnTo>
                  <a:lnTo>
                    <a:pt x="8144" y="8070"/>
                  </a:lnTo>
                  <a:lnTo>
                    <a:pt x="7961" y="8144"/>
                  </a:lnTo>
                  <a:lnTo>
                    <a:pt x="7741" y="8254"/>
                  </a:lnTo>
                  <a:lnTo>
                    <a:pt x="7557" y="8400"/>
                  </a:lnTo>
                  <a:lnTo>
                    <a:pt x="7521" y="8474"/>
                  </a:lnTo>
                  <a:lnTo>
                    <a:pt x="7484" y="8584"/>
                  </a:lnTo>
                  <a:lnTo>
                    <a:pt x="7447" y="8767"/>
                  </a:lnTo>
                  <a:lnTo>
                    <a:pt x="7521" y="8914"/>
                  </a:lnTo>
                  <a:lnTo>
                    <a:pt x="7631" y="9061"/>
                  </a:lnTo>
                  <a:lnTo>
                    <a:pt x="7777" y="9134"/>
                  </a:lnTo>
                  <a:lnTo>
                    <a:pt x="7887" y="9171"/>
                  </a:lnTo>
                  <a:lnTo>
                    <a:pt x="8034" y="9207"/>
                  </a:lnTo>
                  <a:lnTo>
                    <a:pt x="8254" y="9134"/>
                  </a:lnTo>
                  <a:lnTo>
                    <a:pt x="8694" y="8951"/>
                  </a:lnTo>
                  <a:lnTo>
                    <a:pt x="9208" y="8951"/>
                  </a:lnTo>
                  <a:lnTo>
                    <a:pt x="9391" y="8877"/>
                  </a:lnTo>
                  <a:lnTo>
                    <a:pt x="9575" y="8767"/>
                  </a:lnTo>
                  <a:lnTo>
                    <a:pt x="9685" y="8657"/>
                  </a:lnTo>
                  <a:lnTo>
                    <a:pt x="9795" y="8547"/>
                  </a:lnTo>
                  <a:lnTo>
                    <a:pt x="9905" y="8547"/>
                  </a:lnTo>
                  <a:lnTo>
                    <a:pt x="10052" y="8584"/>
                  </a:lnTo>
                  <a:lnTo>
                    <a:pt x="10088" y="8620"/>
                  </a:lnTo>
                  <a:lnTo>
                    <a:pt x="10125" y="8620"/>
                  </a:lnTo>
                  <a:lnTo>
                    <a:pt x="10198" y="8657"/>
                  </a:lnTo>
                  <a:lnTo>
                    <a:pt x="10382" y="8804"/>
                  </a:lnTo>
                  <a:lnTo>
                    <a:pt x="10565" y="8987"/>
                  </a:lnTo>
                  <a:lnTo>
                    <a:pt x="11115" y="9648"/>
                  </a:lnTo>
                  <a:lnTo>
                    <a:pt x="10382" y="9391"/>
                  </a:lnTo>
                  <a:lnTo>
                    <a:pt x="10015" y="9281"/>
                  </a:lnTo>
                  <a:lnTo>
                    <a:pt x="9648" y="9171"/>
                  </a:lnTo>
                  <a:lnTo>
                    <a:pt x="9612" y="9207"/>
                  </a:lnTo>
                  <a:lnTo>
                    <a:pt x="9281" y="9171"/>
                  </a:lnTo>
                  <a:lnTo>
                    <a:pt x="8951" y="9207"/>
                  </a:lnTo>
                  <a:lnTo>
                    <a:pt x="8621" y="9281"/>
                  </a:lnTo>
                  <a:lnTo>
                    <a:pt x="8328" y="9391"/>
                  </a:lnTo>
                  <a:lnTo>
                    <a:pt x="8291" y="9427"/>
                  </a:lnTo>
                  <a:lnTo>
                    <a:pt x="8144" y="9427"/>
                  </a:lnTo>
                  <a:lnTo>
                    <a:pt x="7631" y="9537"/>
                  </a:lnTo>
                  <a:lnTo>
                    <a:pt x="7117" y="9648"/>
                  </a:lnTo>
                  <a:lnTo>
                    <a:pt x="6934" y="9684"/>
                  </a:lnTo>
                  <a:lnTo>
                    <a:pt x="6787" y="9794"/>
                  </a:lnTo>
                  <a:lnTo>
                    <a:pt x="6677" y="9904"/>
                  </a:lnTo>
                  <a:lnTo>
                    <a:pt x="6567" y="10088"/>
                  </a:lnTo>
                  <a:lnTo>
                    <a:pt x="6494" y="10271"/>
                  </a:lnTo>
                  <a:lnTo>
                    <a:pt x="6494" y="10455"/>
                  </a:lnTo>
                  <a:lnTo>
                    <a:pt x="6494" y="10601"/>
                  </a:lnTo>
                  <a:lnTo>
                    <a:pt x="6530" y="10785"/>
                  </a:lnTo>
                  <a:lnTo>
                    <a:pt x="6604" y="10968"/>
                  </a:lnTo>
                  <a:lnTo>
                    <a:pt x="6714" y="11115"/>
                  </a:lnTo>
                  <a:lnTo>
                    <a:pt x="6824" y="11225"/>
                  </a:lnTo>
                  <a:lnTo>
                    <a:pt x="6970" y="11335"/>
                  </a:lnTo>
                  <a:lnTo>
                    <a:pt x="7117" y="11408"/>
                  </a:lnTo>
                  <a:lnTo>
                    <a:pt x="7301" y="11445"/>
                  </a:lnTo>
                  <a:lnTo>
                    <a:pt x="7484" y="11482"/>
                  </a:lnTo>
                  <a:lnTo>
                    <a:pt x="7777" y="11482"/>
                  </a:lnTo>
                  <a:lnTo>
                    <a:pt x="7851" y="11555"/>
                  </a:lnTo>
                  <a:lnTo>
                    <a:pt x="7924" y="11665"/>
                  </a:lnTo>
                  <a:lnTo>
                    <a:pt x="7961" y="11812"/>
                  </a:lnTo>
                  <a:lnTo>
                    <a:pt x="8034" y="12105"/>
                  </a:lnTo>
                  <a:lnTo>
                    <a:pt x="8071" y="12362"/>
                  </a:lnTo>
                  <a:lnTo>
                    <a:pt x="8108" y="12509"/>
                  </a:lnTo>
                  <a:lnTo>
                    <a:pt x="7851" y="12435"/>
                  </a:lnTo>
                  <a:lnTo>
                    <a:pt x="7631" y="12399"/>
                  </a:lnTo>
                  <a:lnTo>
                    <a:pt x="7557" y="12362"/>
                  </a:lnTo>
                  <a:lnTo>
                    <a:pt x="7521" y="12215"/>
                  </a:lnTo>
                  <a:lnTo>
                    <a:pt x="7521" y="12179"/>
                  </a:lnTo>
                  <a:lnTo>
                    <a:pt x="7447" y="12179"/>
                  </a:lnTo>
                  <a:lnTo>
                    <a:pt x="7447" y="12215"/>
                  </a:lnTo>
                  <a:lnTo>
                    <a:pt x="7411" y="12472"/>
                  </a:lnTo>
                  <a:lnTo>
                    <a:pt x="7411" y="12509"/>
                  </a:lnTo>
                  <a:lnTo>
                    <a:pt x="7447" y="12545"/>
                  </a:lnTo>
                  <a:lnTo>
                    <a:pt x="7851" y="12729"/>
                  </a:lnTo>
                  <a:lnTo>
                    <a:pt x="8254" y="12949"/>
                  </a:lnTo>
                  <a:lnTo>
                    <a:pt x="8438" y="13316"/>
                  </a:lnTo>
                  <a:lnTo>
                    <a:pt x="8474" y="13389"/>
                  </a:lnTo>
                  <a:lnTo>
                    <a:pt x="8548" y="13426"/>
                  </a:lnTo>
                  <a:lnTo>
                    <a:pt x="8621" y="13426"/>
                  </a:lnTo>
                  <a:lnTo>
                    <a:pt x="8694" y="13389"/>
                  </a:lnTo>
                  <a:lnTo>
                    <a:pt x="8841" y="13279"/>
                  </a:lnTo>
                  <a:lnTo>
                    <a:pt x="9428" y="13609"/>
                  </a:lnTo>
                  <a:lnTo>
                    <a:pt x="9281" y="13609"/>
                  </a:lnTo>
                  <a:lnTo>
                    <a:pt x="8548" y="13536"/>
                  </a:lnTo>
                  <a:lnTo>
                    <a:pt x="7851" y="13536"/>
                  </a:lnTo>
                  <a:lnTo>
                    <a:pt x="7374" y="13206"/>
                  </a:lnTo>
                  <a:lnTo>
                    <a:pt x="6860" y="12912"/>
                  </a:lnTo>
                  <a:lnTo>
                    <a:pt x="6824" y="12876"/>
                  </a:lnTo>
                  <a:lnTo>
                    <a:pt x="6750" y="12912"/>
                  </a:lnTo>
                  <a:lnTo>
                    <a:pt x="6750" y="12949"/>
                  </a:lnTo>
                  <a:lnTo>
                    <a:pt x="6750" y="13022"/>
                  </a:lnTo>
                  <a:lnTo>
                    <a:pt x="6970" y="13316"/>
                  </a:lnTo>
                  <a:lnTo>
                    <a:pt x="7227" y="13572"/>
                  </a:lnTo>
                  <a:lnTo>
                    <a:pt x="6897" y="13609"/>
                  </a:lnTo>
                  <a:lnTo>
                    <a:pt x="6567" y="13646"/>
                  </a:lnTo>
                  <a:lnTo>
                    <a:pt x="6310" y="13426"/>
                  </a:lnTo>
                  <a:lnTo>
                    <a:pt x="6090" y="13169"/>
                  </a:lnTo>
                  <a:lnTo>
                    <a:pt x="6017" y="13169"/>
                  </a:lnTo>
                  <a:lnTo>
                    <a:pt x="5943" y="13242"/>
                  </a:lnTo>
                  <a:lnTo>
                    <a:pt x="5907" y="13389"/>
                  </a:lnTo>
                  <a:lnTo>
                    <a:pt x="5943" y="13499"/>
                  </a:lnTo>
                  <a:lnTo>
                    <a:pt x="5980" y="13646"/>
                  </a:lnTo>
                  <a:lnTo>
                    <a:pt x="6090" y="13756"/>
                  </a:lnTo>
                  <a:lnTo>
                    <a:pt x="5760" y="13829"/>
                  </a:lnTo>
                  <a:lnTo>
                    <a:pt x="5430" y="13939"/>
                  </a:lnTo>
                  <a:lnTo>
                    <a:pt x="5393" y="13903"/>
                  </a:lnTo>
                  <a:lnTo>
                    <a:pt x="5173" y="13682"/>
                  </a:lnTo>
                  <a:lnTo>
                    <a:pt x="5026" y="13609"/>
                  </a:lnTo>
                  <a:lnTo>
                    <a:pt x="4916" y="13572"/>
                  </a:lnTo>
                  <a:lnTo>
                    <a:pt x="4880" y="13572"/>
                  </a:lnTo>
                  <a:lnTo>
                    <a:pt x="4880" y="13609"/>
                  </a:lnTo>
                  <a:lnTo>
                    <a:pt x="4880" y="13682"/>
                  </a:lnTo>
                  <a:lnTo>
                    <a:pt x="4916" y="13793"/>
                  </a:lnTo>
                  <a:lnTo>
                    <a:pt x="4990" y="13939"/>
                  </a:lnTo>
                  <a:lnTo>
                    <a:pt x="5100" y="14086"/>
                  </a:lnTo>
                  <a:lnTo>
                    <a:pt x="5136" y="14086"/>
                  </a:lnTo>
                  <a:lnTo>
                    <a:pt x="4843" y="14306"/>
                  </a:lnTo>
                  <a:lnTo>
                    <a:pt x="4623" y="14269"/>
                  </a:lnTo>
                  <a:lnTo>
                    <a:pt x="4109" y="14196"/>
                  </a:lnTo>
                  <a:lnTo>
                    <a:pt x="3853" y="14159"/>
                  </a:lnTo>
                  <a:lnTo>
                    <a:pt x="3596" y="14086"/>
                  </a:lnTo>
                  <a:lnTo>
                    <a:pt x="3669" y="14013"/>
                  </a:lnTo>
                  <a:lnTo>
                    <a:pt x="3706" y="13903"/>
                  </a:lnTo>
                  <a:lnTo>
                    <a:pt x="3706" y="13829"/>
                  </a:lnTo>
                  <a:lnTo>
                    <a:pt x="3669" y="13719"/>
                  </a:lnTo>
                  <a:lnTo>
                    <a:pt x="3632" y="13646"/>
                  </a:lnTo>
                  <a:lnTo>
                    <a:pt x="3559" y="13609"/>
                  </a:lnTo>
                  <a:lnTo>
                    <a:pt x="3632" y="13242"/>
                  </a:lnTo>
                  <a:lnTo>
                    <a:pt x="3742" y="12876"/>
                  </a:lnTo>
                  <a:lnTo>
                    <a:pt x="3889" y="12509"/>
                  </a:lnTo>
                  <a:lnTo>
                    <a:pt x="4073" y="12179"/>
                  </a:lnTo>
                  <a:lnTo>
                    <a:pt x="4293" y="11848"/>
                  </a:lnTo>
                  <a:lnTo>
                    <a:pt x="4549" y="11555"/>
                  </a:lnTo>
                  <a:lnTo>
                    <a:pt x="4843" y="11298"/>
                  </a:lnTo>
                  <a:lnTo>
                    <a:pt x="5173" y="11115"/>
                  </a:lnTo>
                  <a:lnTo>
                    <a:pt x="5246" y="11041"/>
                  </a:lnTo>
                  <a:lnTo>
                    <a:pt x="5283" y="10931"/>
                  </a:lnTo>
                  <a:lnTo>
                    <a:pt x="5283" y="10858"/>
                  </a:lnTo>
                  <a:lnTo>
                    <a:pt x="5210" y="10785"/>
                  </a:lnTo>
                  <a:lnTo>
                    <a:pt x="4770" y="10234"/>
                  </a:lnTo>
                  <a:lnTo>
                    <a:pt x="4549" y="9978"/>
                  </a:lnTo>
                  <a:lnTo>
                    <a:pt x="4293" y="9758"/>
                  </a:lnTo>
                  <a:lnTo>
                    <a:pt x="3999" y="9574"/>
                  </a:lnTo>
                  <a:lnTo>
                    <a:pt x="3706" y="9427"/>
                  </a:lnTo>
                  <a:lnTo>
                    <a:pt x="3376" y="9317"/>
                  </a:lnTo>
                  <a:lnTo>
                    <a:pt x="3046" y="9281"/>
                  </a:lnTo>
                  <a:lnTo>
                    <a:pt x="3046" y="8877"/>
                  </a:lnTo>
                  <a:lnTo>
                    <a:pt x="3119" y="8510"/>
                  </a:lnTo>
                  <a:lnTo>
                    <a:pt x="3266" y="8180"/>
                  </a:lnTo>
                  <a:lnTo>
                    <a:pt x="3486" y="7887"/>
                  </a:lnTo>
                  <a:lnTo>
                    <a:pt x="3632" y="7740"/>
                  </a:lnTo>
                  <a:lnTo>
                    <a:pt x="3816" y="7593"/>
                  </a:lnTo>
                  <a:lnTo>
                    <a:pt x="3889" y="7557"/>
                  </a:lnTo>
                  <a:lnTo>
                    <a:pt x="3963" y="7557"/>
                  </a:lnTo>
                  <a:lnTo>
                    <a:pt x="4036" y="7593"/>
                  </a:lnTo>
                  <a:lnTo>
                    <a:pt x="4109" y="7630"/>
                  </a:lnTo>
                  <a:lnTo>
                    <a:pt x="4219" y="7740"/>
                  </a:lnTo>
                  <a:lnTo>
                    <a:pt x="4329" y="7887"/>
                  </a:lnTo>
                  <a:lnTo>
                    <a:pt x="4916" y="8657"/>
                  </a:lnTo>
                  <a:lnTo>
                    <a:pt x="5026" y="8730"/>
                  </a:lnTo>
                  <a:lnTo>
                    <a:pt x="5136" y="8767"/>
                  </a:lnTo>
                  <a:lnTo>
                    <a:pt x="5210" y="8730"/>
                  </a:lnTo>
                  <a:lnTo>
                    <a:pt x="5246" y="8694"/>
                  </a:lnTo>
                  <a:lnTo>
                    <a:pt x="5283" y="8620"/>
                  </a:lnTo>
                  <a:lnTo>
                    <a:pt x="5283" y="8547"/>
                  </a:lnTo>
                  <a:lnTo>
                    <a:pt x="5136" y="7006"/>
                  </a:lnTo>
                  <a:lnTo>
                    <a:pt x="5100" y="6823"/>
                  </a:lnTo>
                  <a:lnTo>
                    <a:pt x="4990" y="6640"/>
                  </a:lnTo>
                  <a:lnTo>
                    <a:pt x="4880" y="6493"/>
                  </a:lnTo>
                  <a:lnTo>
                    <a:pt x="4660" y="6456"/>
                  </a:lnTo>
                  <a:lnTo>
                    <a:pt x="4733" y="6420"/>
                  </a:lnTo>
                  <a:lnTo>
                    <a:pt x="4843" y="6346"/>
                  </a:lnTo>
                  <a:lnTo>
                    <a:pt x="5026" y="6199"/>
                  </a:lnTo>
                  <a:lnTo>
                    <a:pt x="5430" y="6016"/>
                  </a:lnTo>
                  <a:lnTo>
                    <a:pt x="5613" y="5943"/>
                  </a:lnTo>
                  <a:lnTo>
                    <a:pt x="5760" y="5796"/>
                  </a:lnTo>
                  <a:lnTo>
                    <a:pt x="5870" y="5649"/>
                  </a:lnTo>
                  <a:lnTo>
                    <a:pt x="5980" y="5466"/>
                  </a:lnTo>
                  <a:lnTo>
                    <a:pt x="5980" y="5392"/>
                  </a:lnTo>
                  <a:lnTo>
                    <a:pt x="5943" y="5319"/>
                  </a:lnTo>
                  <a:lnTo>
                    <a:pt x="5907" y="5246"/>
                  </a:lnTo>
                  <a:lnTo>
                    <a:pt x="5833" y="5209"/>
                  </a:lnTo>
                  <a:lnTo>
                    <a:pt x="4990" y="5099"/>
                  </a:lnTo>
                  <a:lnTo>
                    <a:pt x="4109" y="4989"/>
                  </a:lnTo>
                  <a:lnTo>
                    <a:pt x="3742" y="4989"/>
                  </a:lnTo>
                  <a:lnTo>
                    <a:pt x="3302" y="4952"/>
                  </a:lnTo>
                  <a:lnTo>
                    <a:pt x="2899" y="4989"/>
                  </a:lnTo>
                  <a:lnTo>
                    <a:pt x="2715" y="5026"/>
                  </a:lnTo>
                  <a:lnTo>
                    <a:pt x="2532" y="5099"/>
                  </a:lnTo>
                  <a:lnTo>
                    <a:pt x="2495" y="5136"/>
                  </a:lnTo>
                  <a:lnTo>
                    <a:pt x="2532" y="5209"/>
                  </a:lnTo>
                  <a:lnTo>
                    <a:pt x="2165" y="5062"/>
                  </a:lnTo>
                  <a:lnTo>
                    <a:pt x="2459" y="4732"/>
                  </a:lnTo>
                  <a:lnTo>
                    <a:pt x="2752" y="4402"/>
                  </a:lnTo>
                  <a:lnTo>
                    <a:pt x="3082" y="4145"/>
                  </a:lnTo>
                  <a:lnTo>
                    <a:pt x="3449" y="3889"/>
                  </a:lnTo>
                  <a:lnTo>
                    <a:pt x="3816" y="3668"/>
                  </a:lnTo>
                  <a:lnTo>
                    <a:pt x="4219" y="3448"/>
                  </a:lnTo>
                  <a:lnTo>
                    <a:pt x="4623" y="3302"/>
                  </a:lnTo>
                  <a:lnTo>
                    <a:pt x="5026" y="3155"/>
                  </a:lnTo>
                  <a:lnTo>
                    <a:pt x="5467" y="3045"/>
                  </a:lnTo>
                  <a:lnTo>
                    <a:pt x="5907" y="2972"/>
                  </a:lnTo>
                  <a:lnTo>
                    <a:pt x="6310" y="2935"/>
                  </a:lnTo>
                  <a:close/>
                  <a:moveTo>
                    <a:pt x="5393" y="14343"/>
                  </a:moveTo>
                  <a:lnTo>
                    <a:pt x="5430" y="14379"/>
                  </a:lnTo>
                  <a:lnTo>
                    <a:pt x="5356" y="14379"/>
                  </a:lnTo>
                  <a:lnTo>
                    <a:pt x="5393" y="14343"/>
                  </a:lnTo>
                  <a:close/>
                  <a:moveTo>
                    <a:pt x="7704" y="13903"/>
                  </a:moveTo>
                  <a:lnTo>
                    <a:pt x="7961" y="14049"/>
                  </a:lnTo>
                  <a:lnTo>
                    <a:pt x="8291" y="14196"/>
                  </a:lnTo>
                  <a:lnTo>
                    <a:pt x="8584" y="14306"/>
                  </a:lnTo>
                  <a:lnTo>
                    <a:pt x="8181" y="14379"/>
                  </a:lnTo>
                  <a:lnTo>
                    <a:pt x="7741" y="14416"/>
                  </a:lnTo>
                  <a:lnTo>
                    <a:pt x="7704" y="14306"/>
                  </a:lnTo>
                  <a:lnTo>
                    <a:pt x="7631" y="14233"/>
                  </a:lnTo>
                  <a:lnTo>
                    <a:pt x="7264" y="14123"/>
                  </a:lnTo>
                  <a:lnTo>
                    <a:pt x="6970" y="13939"/>
                  </a:lnTo>
                  <a:lnTo>
                    <a:pt x="7521" y="13903"/>
                  </a:lnTo>
                  <a:close/>
                  <a:moveTo>
                    <a:pt x="6420" y="14013"/>
                  </a:moveTo>
                  <a:lnTo>
                    <a:pt x="6567" y="14123"/>
                  </a:lnTo>
                  <a:lnTo>
                    <a:pt x="6787" y="14306"/>
                  </a:lnTo>
                  <a:lnTo>
                    <a:pt x="7007" y="14453"/>
                  </a:lnTo>
                  <a:lnTo>
                    <a:pt x="6053" y="14416"/>
                  </a:lnTo>
                  <a:lnTo>
                    <a:pt x="6053" y="14343"/>
                  </a:lnTo>
                  <a:lnTo>
                    <a:pt x="6053" y="14269"/>
                  </a:lnTo>
                  <a:lnTo>
                    <a:pt x="5980" y="14196"/>
                  </a:lnTo>
                  <a:lnTo>
                    <a:pt x="5907" y="14159"/>
                  </a:lnTo>
                  <a:lnTo>
                    <a:pt x="5870" y="14159"/>
                  </a:lnTo>
                  <a:lnTo>
                    <a:pt x="5980" y="14123"/>
                  </a:lnTo>
                  <a:lnTo>
                    <a:pt x="6420" y="14013"/>
                  </a:lnTo>
                  <a:close/>
                  <a:moveTo>
                    <a:pt x="6824" y="2385"/>
                  </a:moveTo>
                  <a:lnTo>
                    <a:pt x="6750" y="2421"/>
                  </a:lnTo>
                  <a:lnTo>
                    <a:pt x="6677" y="2495"/>
                  </a:lnTo>
                  <a:lnTo>
                    <a:pt x="6127" y="2531"/>
                  </a:lnTo>
                  <a:lnTo>
                    <a:pt x="5540" y="2605"/>
                  </a:lnTo>
                  <a:lnTo>
                    <a:pt x="5026" y="2715"/>
                  </a:lnTo>
                  <a:lnTo>
                    <a:pt x="4476" y="2861"/>
                  </a:lnTo>
                  <a:lnTo>
                    <a:pt x="3926" y="3082"/>
                  </a:lnTo>
                  <a:lnTo>
                    <a:pt x="3376" y="3375"/>
                  </a:lnTo>
                  <a:lnTo>
                    <a:pt x="2899" y="3705"/>
                  </a:lnTo>
                  <a:lnTo>
                    <a:pt x="2459" y="4109"/>
                  </a:lnTo>
                  <a:lnTo>
                    <a:pt x="2018" y="4512"/>
                  </a:lnTo>
                  <a:lnTo>
                    <a:pt x="1652" y="4989"/>
                  </a:lnTo>
                  <a:lnTo>
                    <a:pt x="1321" y="5466"/>
                  </a:lnTo>
                  <a:lnTo>
                    <a:pt x="1065" y="6016"/>
                  </a:lnTo>
                  <a:lnTo>
                    <a:pt x="735" y="6713"/>
                  </a:lnTo>
                  <a:lnTo>
                    <a:pt x="478" y="7447"/>
                  </a:lnTo>
                  <a:lnTo>
                    <a:pt x="221" y="8180"/>
                  </a:lnTo>
                  <a:lnTo>
                    <a:pt x="74" y="8914"/>
                  </a:lnTo>
                  <a:lnTo>
                    <a:pt x="38" y="9244"/>
                  </a:lnTo>
                  <a:lnTo>
                    <a:pt x="1" y="9611"/>
                  </a:lnTo>
                  <a:lnTo>
                    <a:pt x="38" y="9941"/>
                  </a:lnTo>
                  <a:lnTo>
                    <a:pt x="74" y="10271"/>
                  </a:lnTo>
                  <a:lnTo>
                    <a:pt x="148" y="10601"/>
                  </a:lnTo>
                  <a:lnTo>
                    <a:pt x="258" y="10931"/>
                  </a:lnTo>
                  <a:lnTo>
                    <a:pt x="368" y="11262"/>
                  </a:lnTo>
                  <a:lnTo>
                    <a:pt x="514" y="11555"/>
                  </a:lnTo>
                  <a:lnTo>
                    <a:pt x="881" y="12142"/>
                  </a:lnTo>
                  <a:lnTo>
                    <a:pt x="1285" y="12692"/>
                  </a:lnTo>
                  <a:lnTo>
                    <a:pt x="1725" y="13206"/>
                  </a:lnTo>
                  <a:lnTo>
                    <a:pt x="2202" y="13719"/>
                  </a:lnTo>
                  <a:lnTo>
                    <a:pt x="2459" y="13976"/>
                  </a:lnTo>
                  <a:lnTo>
                    <a:pt x="2752" y="14233"/>
                  </a:lnTo>
                  <a:lnTo>
                    <a:pt x="2825" y="14343"/>
                  </a:lnTo>
                  <a:lnTo>
                    <a:pt x="2899" y="14416"/>
                  </a:lnTo>
                  <a:lnTo>
                    <a:pt x="3009" y="14453"/>
                  </a:lnTo>
                  <a:lnTo>
                    <a:pt x="3119" y="14453"/>
                  </a:lnTo>
                  <a:lnTo>
                    <a:pt x="3192" y="14526"/>
                  </a:lnTo>
                  <a:lnTo>
                    <a:pt x="3559" y="14636"/>
                  </a:lnTo>
                  <a:lnTo>
                    <a:pt x="3889" y="14746"/>
                  </a:lnTo>
                  <a:lnTo>
                    <a:pt x="4623" y="14820"/>
                  </a:lnTo>
                  <a:lnTo>
                    <a:pt x="6017" y="14966"/>
                  </a:lnTo>
                  <a:lnTo>
                    <a:pt x="6714" y="15003"/>
                  </a:lnTo>
                  <a:lnTo>
                    <a:pt x="7411" y="15003"/>
                  </a:lnTo>
                  <a:lnTo>
                    <a:pt x="8108" y="14930"/>
                  </a:lnTo>
                  <a:lnTo>
                    <a:pt x="8768" y="14783"/>
                  </a:lnTo>
                  <a:lnTo>
                    <a:pt x="9465" y="14600"/>
                  </a:lnTo>
                  <a:lnTo>
                    <a:pt x="9758" y="14453"/>
                  </a:lnTo>
                  <a:lnTo>
                    <a:pt x="10088" y="14306"/>
                  </a:lnTo>
                  <a:lnTo>
                    <a:pt x="10382" y="14159"/>
                  </a:lnTo>
                  <a:lnTo>
                    <a:pt x="10675" y="13976"/>
                  </a:lnTo>
                  <a:lnTo>
                    <a:pt x="11152" y="13536"/>
                  </a:lnTo>
                  <a:lnTo>
                    <a:pt x="11629" y="13059"/>
                  </a:lnTo>
                  <a:lnTo>
                    <a:pt x="12033" y="12509"/>
                  </a:lnTo>
                  <a:lnTo>
                    <a:pt x="12399" y="11958"/>
                  </a:lnTo>
                  <a:lnTo>
                    <a:pt x="12729" y="11372"/>
                  </a:lnTo>
                  <a:lnTo>
                    <a:pt x="12986" y="10748"/>
                  </a:lnTo>
                  <a:lnTo>
                    <a:pt x="13243" y="10161"/>
                  </a:lnTo>
                  <a:lnTo>
                    <a:pt x="13426" y="9464"/>
                  </a:lnTo>
                  <a:lnTo>
                    <a:pt x="13500" y="9097"/>
                  </a:lnTo>
                  <a:lnTo>
                    <a:pt x="13573" y="8730"/>
                  </a:lnTo>
                  <a:lnTo>
                    <a:pt x="13573" y="8400"/>
                  </a:lnTo>
                  <a:lnTo>
                    <a:pt x="13573" y="8034"/>
                  </a:lnTo>
                  <a:lnTo>
                    <a:pt x="13573" y="7667"/>
                  </a:lnTo>
                  <a:lnTo>
                    <a:pt x="13500" y="7300"/>
                  </a:lnTo>
                  <a:lnTo>
                    <a:pt x="13426" y="6970"/>
                  </a:lnTo>
                  <a:lnTo>
                    <a:pt x="13353" y="6640"/>
                  </a:lnTo>
                  <a:lnTo>
                    <a:pt x="13206" y="6346"/>
                  </a:lnTo>
                  <a:lnTo>
                    <a:pt x="13060" y="6053"/>
                  </a:lnTo>
                  <a:lnTo>
                    <a:pt x="12693" y="5466"/>
                  </a:lnTo>
                  <a:lnTo>
                    <a:pt x="12289" y="4916"/>
                  </a:lnTo>
                  <a:lnTo>
                    <a:pt x="11849" y="4475"/>
                  </a:lnTo>
                  <a:lnTo>
                    <a:pt x="11372" y="4035"/>
                  </a:lnTo>
                  <a:lnTo>
                    <a:pt x="10895" y="3668"/>
                  </a:lnTo>
                  <a:lnTo>
                    <a:pt x="10345" y="3338"/>
                  </a:lnTo>
                  <a:lnTo>
                    <a:pt x="9795" y="3045"/>
                  </a:lnTo>
                  <a:lnTo>
                    <a:pt x="9208" y="2788"/>
                  </a:lnTo>
                  <a:lnTo>
                    <a:pt x="8584" y="2605"/>
                  </a:lnTo>
                  <a:lnTo>
                    <a:pt x="7998" y="2458"/>
                  </a:lnTo>
                  <a:lnTo>
                    <a:pt x="7447" y="238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1" name="CustomShape 159"/>
            <p:cNvSpPr/>
            <p:nvPr/>
          </p:nvSpPr>
          <p:spPr>
            <a:xfrm>
              <a:off x="11473200" y="5360760"/>
              <a:ext cx="768960" cy="528120"/>
            </a:xfrm>
            <a:custGeom>
              <a:avLst/>
              <a:gdLst/>
              <a:ahLst/>
              <a:cxnLst/>
              <a:rect l="l" t="t" r="r" b="b"/>
              <a:pathLst>
                <a:path w="17461" h="11995">
                  <a:moveTo>
                    <a:pt x="9758" y="2238"/>
                  </a:moveTo>
                  <a:lnTo>
                    <a:pt x="9721" y="2274"/>
                  </a:lnTo>
                  <a:lnTo>
                    <a:pt x="9648" y="2311"/>
                  </a:lnTo>
                  <a:lnTo>
                    <a:pt x="9611" y="2458"/>
                  </a:lnTo>
                  <a:lnTo>
                    <a:pt x="9648" y="2568"/>
                  </a:lnTo>
                  <a:lnTo>
                    <a:pt x="9721" y="2605"/>
                  </a:lnTo>
                  <a:lnTo>
                    <a:pt x="9758" y="2641"/>
                  </a:lnTo>
                  <a:lnTo>
                    <a:pt x="9941" y="2641"/>
                  </a:lnTo>
                  <a:lnTo>
                    <a:pt x="9978" y="2605"/>
                  </a:lnTo>
                  <a:lnTo>
                    <a:pt x="10051" y="2531"/>
                  </a:lnTo>
                  <a:lnTo>
                    <a:pt x="10051" y="2458"/>
                  </a:lnTo>
                  <a:lnTo>
                    <a:pt x="10051" y="2348"/>
                  </a:lnTo>
                  <a:lnTo>
                    <a:pt x="9978" y="2274"/>
                  </a:lnTo>
                  <a:lnTo>
                    <a:pt x="9941" y="2238"/>
                  </a:lnTo>
                  <a:close/>
                  <a:moveTo>
                    <a:pt x="9795" y="3191"/>
                  </a:moveTo>
                  <a:lnTo>
                    <a:pt x="9721" y="3265"/>
                  </a:lnTo>
                  <a:lnTo>
                    <a:pt x="9684" y="3301"/>
                  </a:lnTo>
                  <a:lnTo>
                    <a:pt x="9684" y="3375"/>
                  </a:lnTo>
                  <a:lnTo>
                    <a:pt x="9684" y="3485"/>
                  </a:lnTo>
                  <a:lnTo>
                    <a:pt x="9758" y="3522"/>
                  </a:lnTo>
                  <a:lnTo>
                    <a:pt x="9795" y="3558"/>
                  </a:lnTo>
                  <a:lnTo>
                    <a:pt x="9941" y="3558"/>
                  </a:lnTo>
                  <a:lnTo>
                    <a:pt x="9978" y="3522"/>
                  </a:lnTo>
                  <a:lnTo>
                    <a:pt x="10015" y="3485"/>
                  </a:lnTo>
                  <a:lnTo>
                    <a:pt x="10051" y="3375"/>
                  </a:lnTo>
                  <a:lnTo>
                    <a:pt x="10015" y="3301"/>
                  </a:lnTo>
                  <a:lnTo>
                    <a:pt x="9978" y="3228"/>
                  </a:lnTo>
                  <a:lnTo>
                    <a:pt x="9941" y="3191"/>
                  </a:lnTo>
                  <a:close/>
                  <a:moveTo>
                    <a:pt x="11519" y="3045"/>
                  </a:moveTo>
                  <a:lnTo>
                    <a:pt x="11409" y="3081"/>
                  </a:lnTo>
                  <a:lnTo>
                    <a:pt x="11335" y="3118"/>
                  </a:lnTo>
                  <a:lnTo>
                    <a:pt x="11298" y="3191"/>
                  </a:lnTo>
                  <a:lnTo>
                    <a:pt x="11262" y="3265"/>
                  </a:lnTo>
                  <a:lnTo>
                    <a:pt x="11262" y="3338"/>
                  </a:lnTo>
                  <a:lnTo>
                    <a:pt x="11262" y="3412"/>
                  </a:lnTo>
                  <a:lnTo>
                    <a:pt x="11298" y="3485"/>
                  </a:lnTo>
                  <a:lnTo>
                    <a:pt x="11372" y="3522"/>
                  </a:lnTo>
                  <a:lnTo>
                    <a:pt x="11445" y="3595"/>
                  </a:lnTo>
                  <a:lnTo>
                    <a:pt x="11592" y="3595"/>
                  </a:lnTo>
                  <a:lnTo>
                    <a:pt x="11665" y="3522"/>
                  </a:lnTo>
                  <a:lnTo>
                    <a:pt x="11702" y="3485"/>
                  </a:lnTo>
                  <a:lnTo>
                    <a:pt x="11739" y="3412"/>
                  </a:lnTo>
                  <a:lnTo>
                    <a:pt x="11702" y="3265"/>
                  </a:lnTo>
                  <a:lnTo>
                    <a:pt x="11702" y="3155"/>
                  </a:lnTo>
                  <a:lnTo>
                    <a:pt x="11629" y="3081"/>
                  </a:lnTo>
                  <a:lnTo>
                    <a:pt x="11519" y="3045"/>
                  </a:lnTo>
                  <a:close/>
                  <a:moveTo>
                    <a:pt x="15554" y="1541"/>
                  </a:moveTo>
                  <a:lnTo>
                    <a:pt x="15407" y="1871"/>
                  </a:lnTo>
                  <a:lnTo>
                    <a:pt x="15187" y="2164"/>
                  </a:lnTo>
                  <a:lnTo>
                    <a:pt x="14967" y="2458"/>
                  </a:lnTo>
                  <a:lnTo>
                    <a:pt x="14710" y="2715"/>
                  </a:lnTo>
                  <a:lnTo>
                    <a:pt x="14416" y="2935"/>
                  </a:lnTo>
                  <a:lnTo>
                    <a:pt x="14123" y="3155"/>
                  </a:lnTo>
                  <a:lnTo>
                    <a:pt x="13536" y="3595"/>
                  </a:lnTo>
                  <a:lnTo>
                    <a:pt x="13279" y="3265"/>
                  </a:lnTo>
                  <a:lnTo>
                    <a:pt x="12986" y="2971"/>
                  </a:lnTo>
                  <a:lnTo>
                    <a:pt x="13096" y="2935"/>
                  </a:lnTo>
                  <a:lnTo>
                    <a:pt x="13683" y="2531"/>
                  </a:lnTo>
                  <a:lnTo>
                    <a:pt x="14306" y="2164"/>
                  </a:lnTo>
                  <a:lnTo>
                    <a:pt x="14930" y="1834"/>
                  </a:lnTo>
                  <a:lnTo>
                    <a:pt x="15554" y="1541"/>
                  </a:lnTo>
                  <a:close/>
                  <a:moveTo>
                    <a:pt x="8914" y="3228"/>
                  </a:moveTo>
                  <a:lnTo>
                    <a:pt x="8841" y="3301"/>
                  </a:lnTo>
                  <a:lnTo>
                    <a:pt x="8804" y="3375"/>
                  </a:lnTo>
                  <a:lnTo>
                    <a:pt x="8804" y="3485"/>
                  </a:lnTo>
                  <a:lnTo>
                    <a:pt x="8804" y="3558"/>
                  </a:lnTo>
                  <a:lnTo>
                    <a:pt x="8877" y="3632"/>
                  </a:lnTo>
                  <a:lnTo>
                    <a:pt x="8951" y="3668"/>
                  </a:lnTo>
                  <a:lnTo>
                    <a:pt x="9098" y="3668"/>
                  </a:lnTo>
                  <a:lnTo>
                    <a:pt x="9134" y="3632"/>
                  </a:lnTo>
                  <a:lnTo>
                    <a:pt x="9208" y="3558"/>
                  </a:lnTo>
                  <a:lnTo>
                    <a:pt x="9208" y="3485"/>
                  </a:lnTo>
                  <a:lnTo>
                    <a:pt x="9208" y="3375"/>
                  </a:lnTo>
                  <a:lnTo>
                    <a:pt x="9171" y="3338"/>
                  </a:lnTo>
                  <a:lnTo>
                    <a:pt x="9134" y="3265"/>
                  </a:lnTo>
                  <a:lnTo>
                    <a:pt x="9061" y="3228"/>
                  </a:lnTo>
                  <a:close/>
                  <a:moveTo>
                    <a:pt x="16324" y="1101"/>
                  </a:moveTo>
                  <a:lnTo>
                    <a:pt x="16140" y="1541"/>
                  </a:lnTo>
                  <a:lnTo>
                    <a:pt x="15884" y="1944"/>
                  </a:lnTo>
                  <a:lnTo>
                    <a:pt x="15590" y="2348"/>
                  </a:lnTo>
                  <a:lnTo>
                    <a:pt x="15297" y="2751"/>
                  </a:lnTo>
                  <a:lnTo>
                    <a:pt x="14967" y="3081"/>
                  </a:lnTo>
                  <a:lnTo>
                    <a:pt x="14600" y="3412"/>
                  </a:lnTo>
                  <a:lnTo>
                    <a:pt x="13829" y="4072"/>
                  </a:lnTo>
                  <a:lnTo>
                    <a:pt x="13756" y="3925"/>
                  </a:lnTo>
                  <a:lnTo>
                    <a:pt x="13976" y="3778"/>
                  </a:lnTo>
                  <a:lnTo>
                    <a:pt x="14343" y="3558"/>
                  </a:lnTo>
                  <a:lnTo>
                    <a:pt x="14673" y="3301"/>
                  </a:lnTo>
                  <a:lnTo>
                    <a:pt x="15003" y="3008"/>
                  </a:lnTo>
                  <a:lnTo>
                    <a:pt x="15297" y="2715"/>
                  </a:lnTo>
                  <a:lnTo>
                    <a:pt x="15554" y="2384"/>
                  </a:lnTo>
                  <a:lnTo>
                    <a:pt x="15774" y="2018"/>
                  </a:lnTo>
                  <a:lnTo>
                    <a:pt x="15957" y="1651"/>
                  </a:lnTo>
                  <a:lnTo>
                    <a:pt x="16104" y="1211"/>
                  </a:lnTo>
                  <a:lnTo>
                    <a:pt x="16104" y="1137"/>
                  </a:lnTo>
                  <a:lnTo>
                    <a:pt x="16324" y="1101"/>
                  </a:lnTo>
                  <a:close/>
                  <a:moveTo>
                    <a:pt x="10528" y="3962"/>
                  </a:moveTo>
                  <a:lnTo>
                    <a:pt x="10455" y="3998"/>
                  </a:lnTo>
                  <a:lnTo>
                    <a:pt x="10381" y="4072"/>
                  </a:lnTo>
                  <a:lnTo>
                    <a:pt x="10381" y="4108"/>
                  </a:lnTo>
                  <a:lnTo>
                    <a:pt x="10345" y="4219"/>
                  </a:lnTo>
                  <a:lnTo>
                    <a:pt x="10381" y="4329"/>
                  </a:lnTo>
                  <a:lnTo>
                    <a:pt x="10455" y="4402"/>
                  </a:lnTo>
                  <a:lnTo>
                    <a:pt x="10491" y="4439"/>
                  </a:lnTo>
                  <a:lnTo>
                    <a:pt x="10638" y="4439"/>
                  </a:lnTo>
                  <a:lnTo>
                    <a:pt x="10748" y="4365"/>
                  </a:lnTo>
                  <a:lnTo>
                    <a:pt x="10785" y="4292"/>
                  </a:lnTo>
                  <a:lnTo>
                    <a:pt x="10822" y="4219"/>
                  </a:lnTo>
                  <a:lnTo>
                    <a:pt x="10785" y="4108"/>
                  </a:lnTo>
                  <a:lnTo>
                    <a:pt x="10748" y="4072"/>
                  </a:lnTo>
                  <a:lnTo>
                    <a:pt x="10712" y="3998"/>
                  </a:lnTo>
                  <a:lnTo>
                    <a:pt x="10675" y="3962"/>
                  </a:lnTo>
                  <a:close/>
                  <a:moveTo>
                    <a:pt x="16434" y="477"/>
                  </a:moveTo>
                  <a:lnTo>
                    <a:pt x="16617" y="514"/>
                  </a:lnTo>
                  <a:lnTo>
                    <a:pt x="16764" y="587"/>
                  </a:lnTo>
                  <a:lnTo>
                    <a:pt x="16837" y="734"/>
                  </a:lnTo>
                  <a:lnTo>
                    <a:pt x="16911" y="880"/>
                  </a:lnTo>
                  <a:lnTo>
                    <a:pt x="16947" y="1064"/>
                  </a:lnTo>
                  <a:lnTo>
                    <a:pt x="16947" y="1247"/>
                  </a:lnTo>
                  <a:lnTo>
                    <a:pt x="16911" y="1541"/>
                  </a:lnTo>
                  <a:lnTo>
                    <a:pt x="16764" y="1871"/>
                  </a:lnTo>
                  <a:lnTo>
                    <a:pt x="16544" y="2128"/>
                  </a:lnTo>
                  <a:lnTo>
                    <a:pt x="16104" y="2641"/>
                  </a:lnTo>
                  <a:lnTo>
                    <a:pt x="15077" y="3668"/>
                  </a:lnTo>
                  <a:lnTo>
                    <a:pt x="14086" y="4549"/>
                  </a:lnTo>
                  <a:lnTo>
                    <a:pt x="14013" y="4402"/>
                  </a:lnTo>
                  <a:lnTo>
                    <a:pt x="14123" y="4329"/>
                  </a:lnTo>
                  <a:lnTo>
                    <a:pt x="14967" y="3632"/>
                  </a:lnTo>
                  <a:lnTo>
                    <a:pt x="15370" y="3228"/>
                  </a:lnTo>
                  <a:lnTo>
                    <a:pt x="15737" y="2825"/>
                  </a:lnTo>
                  <a:lnTo>
                    <a:pt x="16067" y="2384"/>
                  </a:lnTo>
                  <a:lnTo>
                    <a:pt x="16361" y="1908"/>
                  </a:lnTo>
                  <a:lnTo>
                    <a:pt x="16617" y="1431"/>
                  </a:lnTo>
                  <a:lnTo>
                    <a:pt x="16764" y="880"/>
                  </a:lnTo>
                  <a:lnTo>
                    <a:pt x="16764" y="770"/>
                  </a:lnTo>
                  <a:lnTo>
                    <a:pt x="16727" y="697"/>
                  </a:lnTo>
                  <a:lnTo>
                    <a:pt x="16654" y="660"/>
                  </a:lnTo>
                  <a:lnTo>
                    <a:pt x="16544" y="660"/>
                  </a:lnTo>
                  <a:lnTo>
                    <a:pt x="15920" y="770"/>
                  </a:lnTo>
                  <a:lnTo>
                    <a:pt x="15333" y="954"/>
                  </a:lnTo>
                  <a:lnTo>
                    <a:pt x="15333" y="954"/>
                  </a:lnTo>
                  <a:lnTo>
                    <a:pt x="15590" y="807"/>
                  </a:lnTo>
                  <a:lnTo>
                    <a:pt x="15884" y="660"/>
                  </a:lnTo>
                  <a:lnTo>
                    <a:pt x="16177" y="550"/>
                  </a:lnTo>
                  <a:lnTo>
                    <a:pt x="16434" y="477"/>
                  </a:lnTo>
                  <a:close/>
                  <a:moveTo>
                    <a:pt x="9354" y="4182"/>
                  </a:moveTo>
                  <a:lnTo>
                    <a:pt x="9208" y="4255"/>
                  </a:lnTo>
                  <a:lnTo>
                    <a:pt x="9134" y="4365"/>
                  </a:lnTo>
                  <a:lnTo>
                    <a:pt x="9134" y="4439"/>
                  </a:lnTo>
                  <a:lnTo>
                    <a:pt x="9171" y="4512"/>
                  </a:lnTo>
                  <a:lnTo>
                    <a:pt x="9208" y="4585"/>
                  </a:lnTo>
                  <a:lnTo>
                    <a:pt x="9281" y="4622"/>
                  </a:lnTo>
                  <a:lnTo>
                    <a:pt x="9428" y="4622"/>
                  </a:lnTo>
                  <a:lnTo>
                    <a:pt x="9538" y="4585"/>
                  </a:lnTo>
                  <a:lnTo>
                    <a:pt x="9611" y="4475"/>
                  </a:lnTo>
                  <a:lnTo>
                    <a:pt x="9648" y="4402"/>
                  </a:lnTo>
                  <a:lnTo>
                    <a:pt x="9648" y="4292"/>
                  </a:lnTo>
                  <a:lnTo>
                    <a:pt x="9611" y="4255"/>
                  </a:lnTo>
                  <a:lnTo>
                    <a:pt x="9538" y="4182"/>
                  </a:lnTo>
                  <a:close/>
                  <a:moveTo>
                    <a:pt x="13243" y="6566"/>
                  </a:moveTo>
                  <a:lnTo>
                    <a:pt x="13169" y="6639"/>
                  </a:lnTo>
                  <a:lnTo>
                    <a:pt x="13133" y="6713"/>
                  </a:lnTo>
                  <a:lnTo>
                    <a:pt x="13133" y="6860"/>
                  </a:lnTo>
                  <a:lnTo>
                    <a:pt x="13133" y="6933"/>
                  </a:lnTo>
                  <a:lnTo>
                    <a:pt x="13206" y="6970"/>
                  </a:lnTo>
                  <a:lnTo>
                    <a:pt x="13316" y="7006"/>
                  </a:lnTo>
                  <a:lnTo>
                    <a:pt x="13463" y="6970"/>
                  </a:lnTo>
                  <a:lnTo>
                    <a:pt x="13536" y="6933"/>
                  </a:lnTo>
                  <a:lnTo>
                    <a:pt x="13536" y="6860"/>
                  </a:lnTo>
                  <a:lnTo>
                    <a:pt x="13573" y="6750"/>
                  </a:lnTo>
                  <a:lnTo>
                    <a:pt x="13536" y="6676"/>
                  </a:lnTo>
                  <a:lnTo>
                    <a:pt x="13463" y="6603"/>
                  </a:lnTo>
                  <a:lnTo>
                    <a:pt x="13316" y="6566"/>
                  </a:lnTo>
                  <a:close/>
                  <a:moveTo>
                    <a:pt x="12216" y="7300"/>
                  </a:moveTo>
                  <a:lnTo>
                    <a:pt x="12105" y="7336"/>
                  </a:lnTo>
                  <a:lnTo>
                    <a:pt x="12032" y="7410"/>
                  </a:lnTo>
                  <a:lnTo>
                    <a:pt x="11995" y="7520"/>
                  </a:lnTo>
                  <a:lnTo>
                    <a:pt x="11995" y="7630"/>
                  </a:lnTo>
                  <a:lnTo>
                    <a:pt x="12032" y="7703"/>
                  </a:lnTo>
                  <a:lnTo>
                    <a:pt x="12105" y="7777"/>
                  </a:lnTo>
                  <a:lnTo>
                    <a:pt x="12216" y="7777"/>
                  </a:lnTo>
                  <a:lnTo>
                    <a:pt x="12289" y="7740"/>
                  </a:lnTo>
                  <a:lnTo>
                    <a:pt x="12362" y="7703"/>
                  </a:lnTo>
                  <a:lnTo>
                    <a:pt x="12436" y="7630"/>
                  </a:lnTo>
                  <a:lnTo>
                    <a:pt x="12436" y="7520"/>
                  </a:lnTo>
                  <a:lnTo>
                    <a:pt x="12436" y="7410"/>
                  </a:lnTo>
                  <a:lnTo>
                    <a:pt x="12326" y="7336"/>
                  </a:lnTo>
                  <a:lnTo>
                    <a:pt x="12216" y="7300"/>
                  </a:lnTo>
                  <a:close/>
                  <a:moveTo>
                    <a:pt x="12729" y="8033"/>
                  </a:moveTo>
                  <a:lnTo>
                    <a:pt x="12656" y="8107"/>
                  </a:lnTo>
                  <a:lnTo>
                    <a:pt x="12656" y="8143"/>
                  </a:lnTo>
                  <a:lnTo>
                    <a:pt x="12619" y="8253"/>
                  </a:lnTo>
                  <a:lnTo>
                    <a:pt x="12619" y="8400"/>
                  </a:lnTo>
                  <a:lnTo>
                    <a:pt x="12656" y="8437"/>
                  </a:lnTo>
                  <a:lnTo>
                    <a:pt x="12692" y="8474"/>
                  </a:lnTo>
                  <a:lnTo>
                    <a:pt x="12729" y="8474"/>
                  </a:lnTo>
                  <a:lnTo>
                    <a:pt x="12802" y="8510"/>
                  </a:lnTo>
                  <a:lnTo>
                    <a:pt x="12912" y="8474"/>
                  </a:lnTo>
                  <a:lnTo>
                    <a:pt x="12986" y="8437"/>
                  </a:lnTo>
                  <a:lnTo>
                    <a:pt x="13022" y="8400"/>
                  </a:lnTo>
                  <a:lnTo>
                    <a:pt x="13022" y="8253"/>
                  </a:lnTo>
                  <a:lnTo>
                    <a:pt x="13022" y="8180"/>
                  </a:lnTo>
                  <a:lnTo>
                    <a:pt x="12949" y="8107"/>
                  </a:lnTo>
                  <a:lnTo>
                    <a:pt x="12912" y="8033"/>
                  </a:lnTo>
                  <a:close/>
                  <a:moveTo>
                    <a:pt x="10051" y="2128"/>
                  </a:moveTo>
                  <a:lnTo>
                    <a:pt x="10455" y="2164"/>
                  </a:lnTo>
                  <a:lnTo>
                    <a:pt x="10858" y="2238"/>
                  </a:lnTo>
                  <a:lnTo>
                    <a:pt x="11262" y="2348"/>
                  </a:lnTo>
                  <a:lnTo>
                    <a:pt x="11225" y="2458"/>
                  </a:lnTo>
                  <a:lnTo>
                    <a:pt x="11262" y="2568"/>
                  </a:lnTo>
                  <a:lnTo>
                    <a:pt x="11335" y="2641"/>
                  </a:lnTo>
                  <a:lnTo>
                    <a:pt x="11445" y="2715"/>
                  </a:lnTo>
                  <a:lnTo>
                    <a:pt x="11629" y="2715"/>
                  </a:lnTo>
                  <a:lnTo>
                    <a:pt x="11775" y="2788"/>
                  </a:lnTo>
                  <a:lnTo>
                    <a:pt x="12105" y="2935"/>
                  </a:lnTo>
                  <a:lnTo>
                    <a:pt x="12179" y="2971"/>
                  </a:lnTo>
                  <a:lnTo>
                    <a:pt x="12252" y="3008"/>
                  </a:lnTo>
                  <a:lnTo>
                    <a:pt x="12472" y="3191"/>
                  </a:lnTo>
                  <a:lnTo>
                    <a:pt x="12692" y="3412"/>
                  </a:lnTo>
                  <a:lnTo>
                    <a:pt x="13096" y="3852"/>
                  </a:lnTo>
                  <a:lnTo>
                    <a:pt x="11482" y="4842"/>
                  </a:lnTo>
                  <a:lnTo>
                    <a:pt x="9868" y="5796"/>
                  </a:lnTo>
                  <a:lnTo>
                    <a:pt x="6090" y="8070"/>
                  </a:lnTo>
                  <a:lnTo>
                    <a:pt x="5209" y="8620"/>
                  </a:lnTo>
                  <a:lnTo>
                    <a:pt x="5356" y="8327"/>
                  </a:lnTo>
                  <a:lnTo>
                    <a:pt x="5649" y="7960"/>
                  </a:lnTo>
                  <a:lnTo>
                    <a:pt x="5943" y="7557"/>
                  </a:lnTo>
                  <a:lnTo>
                    <a:pt x="5906" y="7483"/>
                  </a:lnTo>
                  <a:lnTo>
                    <a:pt x="5870" y="7483"/>
                  </a:lnTo>
                  <a:lnTo>
                    <a:pt x="5686" y="7593"/>
                  </a:lnTo>
                  <a:lnTo>
                    <a:pt x="5539" y="7740"/>
                  </a:lnTo>
                  <a:lnTo>
                    <a:pt x="5209" y="8070"/>
                  </a:lnTo>
                  <a:lnTo>
                    <a:pt x="4989" y="8437"/>
                  </a:lnTo>
                  <a:lnTo>
                    <a:pt x="4769" y="8840"/>
                  </a:lnTo>
                  <a:lnTo>
                    <a:pt x="4732" y="8877"/>
                  </a:lnTo>
                  <a:lnTo>
                    <a:pt x="4622" y="8584"/>
                  </a:lnTo>
                  <a:lnTo>
                    <a:pt x="4916" y="8107"/>
                  </a:lnTo>
                  <a:lnTo>
                    <a:pt x="5283" y="7630"/>
                  </a:lnTo>
                  <a:lnTo>
                    <a:pt x="5649" y="7190"/>
                  </a:lnTo>
                  <a:lnTo>
                    <a:pt x="6016" y="6786"/>
                  </a:lnTo>
                  <a:lnTo>
                    <a:pt x="6016" y="6750"/>
                  </a:lnTo>
                  <a:lnTo>
                    <a:pt x="6016" y="6713"/>
                  </a:lnTo>
                  <a:lnTo>
                    <a:pt x="5943" y="6713"/>
                  </a:lnTo>
                  <a:lnTo>
                    <a:pt x="5539" y="7043"/>
                  </a:lnTo>
                  <a:lnTo>
                    <a:pt x="5173" y="7410"/>
                  </a:lnTo>
                  <a:lnTo>
                    <a:pt x="4842" y="7777"/>
                  </a:lnTo>
                  <a:lnTo>
                    <a:pt x="4512" y="8180"/>
                  </a:lnTo>
                  <a:lnTo>
                    <a:pt x="4476" y="7923"/>
                  </a:lnTo>
                  <a:lnTo>
                    <a:pt x="4439" y="7667"/>
                  </a:lnTo>
                  <a:lnTo>
                    <a:pt x="4659" y="7336"/>
                  </a:lnTo>
                  <a:lnTo>
                    <a:pt x="4879" y="7080"/>
                  </a:lnTo>
                  <a:lnTo>
                    <a:pt x="5686" y="6016"/>
                  </a:lnTo>
                  <a:lnTo>
                    <a:pt x="5723" y="5943"/>
                  </a:lnTo>
                  <a:lnTo>
                    <a:pt x="5686" y="5906"/>
                  </a:lnTo>
                  <a:lnTo>
                    <a:pt x="5576" y="5906"/>
                  </a:lnTo>
                  <a:lnTo>
                    <a:pt x="5283" y="6199"/>
                  </a:lnTo>
                  <a:lnTo>
                    <a:pt x="4953" y="6529"/>
                  </a:lnTo>
                  <a:lnTo>
                    <a:pt x="4402" y="7153"/>
                  </a:lnTo>
                  <a:lnTo>
                    <a:pt x="4402" y="6529"/>
                  </a:lnTo>
                  <a:lnTo>
                    <a:pt x="4622" y="6199"/>
                  </a:lnTo>
                  <a:lnTo>
                    <a:pt x="4953" y="5759"/>
                  </a:lnTo>
                  <a:lnTo>
                    <a:pt x="5136" y="5502"/>
                  </a:lnTo>
                  <a:lnTo>
                    <a:pt x="5246" y="5392"/>
                  </a:lnTo>
                  <a:lnTo>
                    <a:pt x="5393" y="5319"/>
                  </a:lnTo>
                  <a:lnTo>
                    <a:pt x="5429" y="5319"/>
                  </a:lnTo>
                  <a:lnTo>
                    <a:pt x="5429" y="5282"/>
                  </a:lnTo>
                  <a:lnTo>
                    <a:pt x="5393" y="5246"/>
                  </a:lnTo>
                  <a:lnTo>
                    <a:pt x="5393" y="5209"/>
                  </a:lnTo>
                  <a:lnTo>
                    <a:pt x="5173" y="5209"/>
                  </a:lnTo>
                  <a:lnTo>
                    <a:pt x="5063" y="5282"/>
                  </a:lnTo>
                  <a:lnTo>
                    <a:pt x="4953" y="5356"/>
                  </a:lnTo>
                  <a:lnTo>
                    <a:pt x="4769" y="5539"/>
                  </a:lnTo>
                  <a:lnTo>
                    <a:pt x="4622" y="5722"/>
                  </a:lnTo>
                  <a:lnTo>
                    <a:pt x="4476" y="5869"/>
                  </a:lnTo>
                  <a:lnTo>
                    <a:pt x="4586" y="5466"/>
                  </a:lnTo>
                  <a:lnTo>
                    <a:pt x="4732" y="5062"/>
                  </a:lnTo>
                  <a:lnTo>
                    <a:pt x="4879" y="4842"/>
                  </a:lnTo>
                  <a:lnTo>
                    <a:pt x="5026" y="4622"/>
                  </a:lnTo>
                  <a:lnTo>
                    <a:pt x="5209" y="4402"/>
                  </a:lnTo>
                  <a:lnTo>
                    <a:pt x="5393" y="4219"/>
                  </a:lnTo>
                  <a:lnTo>
                    <a:pt x="5796" y="3852"/>
                  </a:lnTo>
                  <a:lnTo>
                    <a:pt x="6236" y="3522"/>
                  </a:lnTo>
                  <a:lnTo>
                    <a:pt x="6677" y="3228"/>
                  </a:lnTo>
                  <a:lnTo>
                    <a:pt x="7117" y="2935"/>
                  </a:lnTo>
                  <a:lnTo>
                    <a:pt x="7594" y="2715"/>
                  </a:lnTo>
                  <a:lnTo>
                    <a:pt x="8070" y="2494"/>
                  </a:lnTo>
                  <a:lnTo>
                    <a:pt x="8474" y="2348"/>
                  </a:lnTo>
                  <a:lnTo>
                    <a:pt x="8841" y="2238"/>
                  </a:lnTo>
                  <a:lnTo>
                    <a:pt x="9244" y="2164"/>
                  </a:lnTo>
                  <a:lnTo>
                    <a:pt x="9648" y="2128"/>
                  </a:lnTo>
                  <a:close/>
                  <a:moveTo>
                    <a:pt x="13316" y="4219"/>
                  </a:moveTo>
                  <a:lnTo>
                    <a:pt x="13426" y="4365"/>
                  </a:lnTo>
                  <a:lnTo>
                    <a:pt x="12582" y="5026"/>
                  </a:lnTo>
                  <a:lnTo>
                    <a:pt x="11702" y="5649"/>
                  </a:lnTo>
                  <a:lnTo>
                    <a:pt x="10785" y="6273"/>
                  </a:lnTo>
                  <a:lnTo>
                    <a:pt x="9868" y="6860"/>
                  </a:lnTo>
                  <a:lnTo>
                    <a:pt x="8877" y="7446"/>
                  </a:lnTo>
                  <a:lnTo>
                    <a:pt x="7887" y="8033"/>
                  </a:lnTo>
                  <a:lnTo>
                    <a:pt x="6860" y="8584"/>
                  </a:lnTo>
                  <a:lnTo>
                    <a:pt x="5796" y="9097"/>
                  </a:lnTo>
                  <a:lnTo>
                    <a:pt x="4989" y="9464"/>
                  </a:lnTo>
                  <a:lnTo>
                    <a:pt x="4916" y="9317"/>
                  </a:lnTo>
                  <a:lnTo>
                    <a:pt x="4953" y="9207"/>
                  </a:lnTo>
                  <a:lnTo>
                    <a:pt x="6053" y="8584"/>
                  </a:lnTo>
                  <a:lnTo>
                    <a:pt x="10198" y="6089"/>
                  </a:lnTo>
                  <a:lnTo>
                    <a:pt x="11775" y="5136"/>
                  </a:lnTo>
                  <a:lnTo>
                    <a:pt x="13316" y="4219"/>
                  </a:lnTo>
                  <a:close/>
                  <a:moveTo>
                    <a:pt x="3962" y="7960"/>
                  </a:moveTo>
                  <a:lnTo>
                    <a:pt x="3999" y="8070"/>
                  </a:lnTo>
                  <a:lnTo>
                    <a:pt x="3999" y="8107"/>
                  </a:lnTo>
                  <a:lnTo>
                    <a:pt x="4146" y="8694"/>
                  </a:lnTo>
                  <a:lnTo>
                    <a:pt x="3962" y="9024"/>
                  </a:lnTo>
                  <a:lnTo>
                    <a:pt x="3925" y="9097"/>
                  </a:lnTo>
                  <a:lnTo>
                    <a:pt x="3925" y="9134"/>
                  </a:lnTo>
                  <a:lnTo>
                    <a:pt x="3999" y="9244"/>
                  </a:lnTo>
                  <a:lnTo>
                    <a:pt x="3339" y="9501"/>
                  </a:lnTo>
                  <a:lnTo>
                    <a:pt x="3008" y="9611"/>
                  </a:lnTo>
                  <a:lnTo>
                    <a:pt x="2642" y="9684"/>
                  </a:lnTo>
                  <a:lnTo>
                    <a:pt x="2898" y="9171"/>
                  </a:lnTo>
                  <a:lnTo>
                    <a:pt x="3229" y="8694"/>
                  </a:lnTo>
                  <a:lnTo>
                    <a:pt x="3559" y="8327"/>
                  </a:lnTo>
                  <a:lnTo>
                    <a:pt x="3962" y="7960"/>
                  </a:lnTo>
                  <a:close/>
                  <a:moveTo>
                    <a:pt x="13609" y="4732"/>
                  </a:moveTo>
                  <a:lnTo>
                    <a:pt x="13683" y="4915"/>
                  </a:lnTo>
                  <a:lnTo>
                    <a:pt x="12986" y="5502"/>
                  </a:lnTo>
                  <a:lnTo>
                    <a:pt x="12105" y="6199"/>
                  </a:lnTo>
                  <a:lnTo>
                    <a:pt x="11225" y="6823"/>
                  </a:lnTo>
                  <a:lnTo>
                    <a:pt x="10308" y="7446"/>
                  </a:lnTo>
                  <a:lnTo>
                    <a:pt x="9354" y="8033"/>
                  </a:lnTo>
                  <a:lnTo>
                    <a:pt x="8401" y="8584"/>
                  </a:lnTo>
                  <a:lnTo>
                    <a:pt x="7447" y="9097"/>
                  </a:lnTo>
                  <a:lnTo>
                    <a:pt x="6456" y="9574"/>
                  </a:lnTo>
                  <a:lnTo>
                    <a:pt x="5429" y="10014"/>
                  </a:lnTo>
                  <a:lnTo>
                    <a:pt x="5246" y="9794"/>
                  </a:lnTo>
                  <a:lnTo>
                    <a:pt x="5466" y="9684"/>
                  </a:lnTo>
                  <a:lnTo>
                    <a:pt x="6603" y="9134"/>
                  </a:lnTo>
                  <a:lnTo>
                    <a:pt x="7740" y="8547"/>
                  </a:lnTo>
                  <a:lnTo>
                    <a:pt x="8877" y="7923"/>
                  </a:lnTo>
                  <a:lnTo>
                    <a:pt x="9978" y="7263"/>
                  </a:lnTo>
                  <a:lnTo>
                    <a:pt x="10895" y="6676"/>
                  </a:lnTo>
                  <a:lnTo>
                    <a:pt x="11812" y="6053"/>
                  </a:lnTo>
                  <a:lnTo>
                    <a:pt x="12729" y="5392"/>
                  </a:lnTo>
                  <a:lnTo>
                    <a:pt x="13609" y="4732"/>
                  </a:lnTo>
                  <a:close/>
                  <a:moveTo>
                    <a:pt x="11995" y="9721"/>
                  </a:moveTo>
                  <a:lnTo>
                    <a:pt x="12472" y="9831"/>
                  </a:lnTo>
                  <a:lnTo>
                    <a:pt x="12436" y="9867"/>
                  </a:lnTo>
                  <a:lnTo>
                    <a:pt x="12032" y="10271"/>
                  </a:lnTo>
                  <a:lnTo>
                    <a:pt x="12032" y="10198"/>
                  </a:lnTo>
                  <a:lnTo>
                    <a:pt x="11995" y="9721"/>
                  </a:lnTo>
                  <a:close/>
                  <a:moveTo>
                    <a:pt x="2715" y="8804"/>
                  </a:moveTo>
                  <a:lnTo>
                    <a:pt x="2422" y="9317"/>
                  </a:lnTo>
                  <a:lnTo>
                    <a:pt x="2165" y="9867"/>
                  </a:lnTo>
                  <a:lnTo>
                    <a:pt x="2165" y="9941"/>
                  </a:lnTo>
                  <a:lnTo>
                    <a:pt x="2201" y="10051"/>
                  </a:lnTo>
                  <a:lnTo>
                    <a:pt x="2275" y="10088"/>
                  </a:lnTo>
                  <a:lnTo>
                    <a:pt x="2348" y="10124"/>
                  </a:lnTo>
                  <a:lnTo>
                    <a:pt x="2898" y="10014"/>
                  </a:lnTo>
                  <a:lnTo>
                    <a:pt x="3449" y="9867"/>
                  </a:lnTo>
                  <a:lnTo>
                    <a:pt x="3925" y="9684"/>
                  </a:lnTo>
                  <a:lnTo>
                    <a:pt x="4439" y="9464"/>
                  </a:lnTo>
                  <a:lnTo>
                    <a:pt x="4549" y="9684"/>
                  </a:lnTo>
                  <a:lnTo>
                    <a:pt x="3559" y="10124"/>
                  </a:lnTo>
                  <a:lnTo>
                    <a:pt x="3082" y="10308"/>
                  </a:lnTo>
                  <a:lnTo>
                    <a:pt x="2568" y="10528"/>
                  </a:lnTo>
                  <a:lnTo>
                    <a:pt x="2275" y="10638"/>
                  </a:lnTo>
                  <a:lnTo>
                    <a:pt x="2018" y="10674"/>
                  </a:lnTo>
                  <a:lnTo>
                    <a:pt x="1761" y="10711"/>
                  </a:lnTo>
                  <a:lnTo>
                    <a:pt x="1468" y="10711"/>
                  </a:lnTo>
                  <a:lnTo>
                    <a:pt x="2091" y="9794"/>
                  </a:lnTo>
                  <a:lnTo>
                    <a:pt x="2348" y="9317"/>
                  </a:lnTo>
                  <a:lnTo>
                    <a:pt x="2642" y="8877"/>
                  </a:lnTo>
                  <a:lnTo>
                    <a:pt x="2715" y="8804"/>
                  </a:lnTo>
                  <a:close/>
                  <a:moveTo>
                    <a:pt x="13829" y="5429"/>
                  </a:moveTo>
                  <a:lnTo>
                    <a:pt x="13940" y="5943"/>
                  </a:lnTo>
                  <a:lnTo>
                    <a:pt x="13940" y="6456"/>
                  </a:lnTo>
                  <a:lnTo>
                    <a:pt x="13940" y="6896"/>
                  </a:lnTo>
                  <a:lnTo>
                    <a:pt x="13866" y="7336"/>
                  </a:lnTo>
                  <a:lnTo>
                    <a:pt x="13756" y="7740"/>
                  </a:lnTo>
                  <a:lnTo>
                    <a:pt x="13609" y="8143"/>
                  </a:lnTo>
                  <a:lnTo>
                    <a:pt x="13426" y="8547"/>
                  </a:lnTo>
                  <a:lnTo>
                    <a:pt x="13206" y="8914"/>
                  </a:lnTo>
                  <a:lnTo>
                    <a:pt x="12949" y="9281"/>
                  </a:lnTo>
                  <a:lnTo>
                    <a:pt x="12656" y="9647"/>
                  </a:lnTo>
                  <a:lnTo>
                    <a:pt x="12289" y="9611"/>
                  </a:lnTo>
                  <a:lnTo>
                    <a:pt x="11922" y="9537"/>
                  </a:lnTo>
                  <a:lnTo>
                    <a:pt x="11849" y="9574"/>
                  </a:lnTo>
                  <a:lnTo>
                    <a:pt x="11812" y="9574"/>
                  </a:lnTo>
                  <a:lnTo>
                    <a:pt x="11775" y="9647"/>
                  </a:lnTo>
                  <a:lnTo>
                    <a:pt x="11702" y="10418"/>
                  </a:lnTo>
                  <a:lnTo>
                    <a:pt x="11702" y="10491"/>
                  </a:lnTo>
                  <a:lnTo>
                    <a:pt x="11409" y="10711"/>
                  </a:lnTo>
                  <a:lnTo>
                    <a:pt x="11188" y="10821"/>
                  </a:lnTo>
                  <a:lnTo>
                    <a:pt x="11152" y="10858"/>
                  </a:lnTo>
                  <a:lnTo>
                    <a:pt x="11042" y="10931"/>
                  </a:lnTo>
                  <a:lnTo>
                    <a:pt x="11042" y="10564"/>
                  </a:lnTo>
                  <a:lnTo>
                    <a:pt x="11115" y="10198"/>
                  </a:lnTo>
                  <a:lnTo>
                    <a:pt x="11188" y="9867"/>
                  </a:lnTo>
                  <a:lnTo>
                    <a:pt x="11298" y="9501"/>
                  </a:lnTo>
                  <a:lnTo>
                    <a:pt x="11298" y="9464"/>
                  </a:lnTo>
                  <a:lnTo>
                    <a:pt x="11262" y="9427"/>
                  </a:lnTo>
                  <a:lnTo>
                    <a:pt x="11225" y="9427"/>
                  </a:lnTo>
                  <a:lnTo>
                    <a:pt x="11188" y="9464"/>
                  </a:lnTo>
                  <a:lnTo>
                    <a:pt x="11078" y="9647"/>
                  </a:lnTo>
                  <a:lnTo>
                    <a:pt x="10968" y="9831"/>
                  </a:lnTo>
                  <a:lnTo>
                    <a:pt x="10785" y="10234"/>
                  </a:lnTo>
                  <a:lnTo>
                    <a:pt x="10712" y="10638"/>
                  </a:lnTo>
                  <a:lnTo>
                    <a:pt x="10712" y="11078"/>
                  </a:lnTo>
                  <a:lnTo>
                    <a:pt x="10271" y="11261"/>
                  </a:lnTo>
                  <a:lnTo>
                    <a:pt x="9831" y="11371"/>
                  </a:lnTo>
                  <a:lnTo>
                    <a:pt x="9868" y="11005"/>
                  </a:lnTo>
                  <a:lnTo>
                    <a:pt x="9978" y="10638"/>
                  </a:lnTo>
                  <a:lnTo>
                    <a:pt x="10051" y="10344"/>
                  </a:lnTo>
                  <a:lnTo>
                    <a:pt x="10161" y="10088"/>
                  </a:lnTo>
                  <a:lnTo>
                    <a:pt x="10418" y="9574"/>
                  </a:lnTo>
                  <a:lnTo>
                    <a:pt x="10418" y="9537"/>
                  </a:lnTo>
                  <a:lnTo>
                    <a:pt x="10381" y="9501"/>
                  </a:lnTo>
                  <a:lnTo>
                    <a:pt x="10345" y="9501"/>
                  </a:lnTo>
                  <a:lnTo>
                    <a:pt x="10345" y="9537"/>
                  </a:lnTo>
                  <a:lnTo>
                    <a:pt x="10015" y="9941"/>
                  </a:lnTo>
                  <a:lnTo>
                    <a:pt x="9758" y="10418"/>
                  </a:lnTo>
                  <a:lnTo>
                    <a:pt x="9538" y="10895"/>
                  </a:lnTo>
                  <a:lnTo>
                    <a:pt x="9501" y="11151"/>
                  </a:lnTo>
                  <a:lnTo>
                    <a:pt x="9428" y="11408"/>
                  </a:lnTo>
                  <a:lnTo>
                    <a:pt x="8951" y="11408"/>
                  </a:lnTo>
                  <a:lnTo>
                    <a:pt x="8951" y="11261"/>
                  </a:lnTo>
                  <a:lnTo>
                    <a:pt x="8914" y="11225"/>
                  </a:lnTo>
                  <a:lnTo>
                    <a:pt x="8877" y="11188"/>
                  </a:lnTo>
                  <a:lnTo>
                    <a:pt x="8841" y="11188"/>
                  </a:lnTo>
                  <a:lnTo>
                    <a:pt x="8804" y="11225"/>
                  </a:lnTo>
                  <a:lnTo>
                    <a:pt x="8731" y="11298"/>
                  </a:lnTo>
                  <a:lnTo>
                    <a:pt x="9171" y="10454"/>
                  </a:lnTo>
                  <a:lnTo>
                    <a:pt x="9391" y="10051"/>
                  </a:lnTo>
                  <a:lnTo>
                    <a:pt x="9684" y="9647"/>
                  </a:lnTo>
                  <a:lnTo>
                    <a:pt x="9684" y="9611"/>
                  </a:lnTo>
                  <a:lnTo>
                    <a:pt x="9648" y="9611"/>
                  </a:lnTo>
                  <a:lnTo>
                    <a:pt x="9648" y="9574"/>
                  </a:lnTo>
                  <a:lnTo>
                    <a:pt x="9611" y="9611"/>
                  </a:lnTo>
                  <a:lnTo>
                    <a:pt x="9244" y="10014"/>
                  </a:lnTo>
                  <a:lnTo>
                    <a:pt x="8914" y="10418"/>
                  </a:lnTo>
                  <a:lnTo>
                    <a:pt x="8621" y="10858"/>
                  </a:lnTo>
                  <a:lnTo>
                    <a:pt x="8327" y="11335"/>
                  </a:lnTo>
                  <a:lnTo>
                    <a:pt x="7960" y="11225"/>
                  </a:lnTo>
                  <a:lnTo>
                    <a:pt x="7997" y="11188"/>
                  </a:lnTo>
                  <a:lnTo>
                    <a:pt x="7997" y="11151"/>
                  </a:lnTo>
                  <a:lnTo>
                    <a:pt x="7960" y="11115"/>
                  </a:lnTo>
                  <a:lnTo>
                    <a:pt x="7960" y="11078"/>
                  </a:lnTo>
                  <a:lnTo>
                    <a:pt x="7924" y="10968"/>
                  </a:lnTo>
                  <a:lnTo>
                    <a:pt x="7960" y="10858"/>
                  </a:lnTo>
                  <a:lnTo>
                    <a:pt x="8034" y="10601"/>
                  </a:lnTo>
                  <a:lnTo>
                    <a:pt x="8181" y="10308"/>
                  </a:lnTo>
                  <a:lnTo>
                    <a:pt x="8474" y="9831"/>
                  </a:lnTo>
                  <a:lnTo>
                    <a:pt x="8767" y="9427"/>
                  </a:lnTo>
                  <a:lnTo>
                    <a:pt x="8804" y="9391"/>
                  </a:lnTo>
                  <a:lnTo>
                    <a:pt x="8767" y="9317"/>
                  </a:lnTo>
                  <a:lnTo>
                    <a:pt x="8694" y="9317"/>
                  </a:lnTo>
                  <a:lnTo>
                    <a:pt x="8364" y="9537"/>
                  </a:lnTo>
                  <a:lnTo>
                    <a:pt x="8107" y="9831"/>
                  </a:lnTo>
                  <a:lnTo>
                    <a:pt x="7887" y="10124"/>
                  </a:lnTo>
                  <a:lnTo>
                    <a:pt x="7704" y="10454"/>
                  </a:lnTo>
                  <a:lnTo>
                    <a:pt x="7594" y="10784"/>
                  </a:lnTo>
                  <a:lnTo>
                    <a:pt x="7557" y="10968"/>
                  </a:lnTo>
                  <a:lnTo>
                    <a:pt x="7594" y="11115"/>
                  </a:lnTo>
                  <a:lnTo>
                    <a:pt x="7153" y="10968"/>
                  </a:lnTo>
                  <a:lnTo>
                    <a:pt x="6713" y="10784"/>
                  </a:lnTo>
                  <a:lnTo>
                    <a:pt x="6933" y="10564"/>
                  </a:lnTo>
                  <a:lnTo>
                    <a:pt x="7080" y="10344"/>
                  </a:lnTo>
                  <a:lnTo>
                    <a:pt x="7153" y="10234"/>
                  </a:lnTo>
                  <a:lnTo>
                    <a:pt x="7190" y="10124"/>
                  </a:lnTo>
                  <a:lnTo>
                    <a:pt x="7190" y="10088"/>
                  </a:lnTo>
                  <a:lnTo>
                    <a:pt x="7153" y="10088"/>
                  </a:lnTo>
                  <a:lnTo>
                    <a:pt x="7080" y="10124"/>
                  </a:lnTo>
                  <a:lnTo>
                    <a:pt x="7007" y="10161"/>
                  </a:lnTo>
                  <a:lnTo>
                    <a:pt x="6823" y="10308"/>
                  </a:lnTo>
                  <a:lnTo>
                    <a:pt x="6493" y="10564"/>
                  </a:lnTo>
                  <a:lnTo>
                    <a:pt x="6420" y="10638"/>
                  </a:lnTo>
                  <a:lnTo>
                    <a:pt x="5906" y="10344"/>
                  </a:lnTo>
                  <a:lnTo>
                    <a:pt x="6897" y="9904"/>
                  </a:lnTo>
                  <a:lnTo>
                    <a:pt x="7887" y="9391"/>
                  </a:lnTo>
                  <a:lnTo>
                    <a:pt x="8877" y="8877"/>
                  </a:lnTo>
                  <a:lnTo>
                    <a:pt x="9795" y="8327"/>
                  </a:lnTo>
                  <a:lnTo>
                    <a:pt x="10748" y="7740"/>
                  </a:lnTo>
                  <a:lnTo>
                    <a:pt x="11665" y="7116"/>
                  </a:lnTo>
                  <a:lnTo>
                    <a:pt x="12546" y="6456"/>
                  </a:lnTo>
                  <a:lnTo>
                    <a:pt x="13426" y="5796"/>
                  </a:lnTo>
                  <a:lnTo>
                    <a:pt x="13829" y="5429"/>
                  </a:lnTo>
                  <a:close/>
                  <a:moveTo>
                    <a:pt x="1651" y="9757"/>
                  </a:moveTo>
                  <a:lnTo>
                    <a:pt x="1028" y="10711"/>
                  </a:lnTo>
                  <a:lnTo>
                    <a:pt x="991" y="10784"/>
                  </a:lnTo>
                  <a:lnTo>
                    <a:pt x="1028" y="10858"/>
                  </a:lnTo>
                  <a:lnTo>
                    <a:pt x="1028" y="10931"/>
                  </a:lnTo>
                  <a:lnTo>
                    <a:pt x="1101" y="10968"/>
                  </a:lnTo>
                  <a:lnTo>
                    <a:pt x="1358" y="11041"/>
                  </a:lnTo>
                  <a:lnTo>
                    <a:pt x="1651" y="11078"/>
                  </a:lnTo>
                  <a:lnTo>
                    <a:pt x="1908" y="11078"/>
                  </a:lnTo>
                  <a:lnTo>
                    <a:pt x="2165" y="11041"/>
                  </a:lnTo>
                  <a:lnTo>
                    <a:pt x="2715" y="10858"/>
                  </a:lnTo>
                  <a:lnTo>
                    <a:pt x="3229" y="10638"/>
                  </a:lnTo>
                  <a:lnTo>
                    <a:pt x="4769" y="10014"/>
                  </a:lnTo>
                  <a:lnTo>
                    <a:pt x="4953" y="10198"/>
                  </a:lnTo>
                  <a:lnTo>
                    <a:pt x="4072" y="10564"/>
                  </a:lnTo>
                  <a:lnTo>
                    <a:pt x="3192" y="10895"/>
                  </a:lnTo>
                  <a:lnTo>
                    <a:pt x="2238" y="11188"/>
                  </a:lnTo>
                  <a:lnTo>
                    <a:pt x="1248" y="11445"/>
                  </a:lnTo>
                  <a:lnTo>
                    <a:pt x="1101" y="11518"/>
                  </a:lnTo>
                  <a:lnTo>
                    <a:pt x="844" y="11555"/>
                  </a:lnTo>
                  <a:lnTo>
                    <a:pt x="624" y="11555"/>
                  </a:lnTo>
                  <a:lnTo>
                    <a:pt x="551" y="11518"/>
                  </a:lnTo>
                  <a:lnTo>
                    <a:pt x="477" y="11481"/>
                  </a:lnTo>
                  <a:lnTo>
                    <a:pt x="477" y="11408"/>
                  </a:lnTo>
                  <a:lnTo>
                    <a:pt x="514" y="11298"/>
                  </a:lnTo>
                  <a:lnTo>
                    <a:pt x="661" y="11005"/>
                  </a:lnTo>
                  <a:lnTo>
                    <a:pt x="991" y="10601"/>
                  </a:lnTo>
                  <a:lnTo>
                    <a:pt x="1321" y="10161"/>
                  </a:lnTo>
                  <a:lnTo>
                    <a:pt x="1651" y="9757"/>
                  </a:lnTo>
                  <a:close/>
                  <a:moveTo>
                    <a:pt x="16324" y="0"/>
                  </a:moveTo>
                  <a:lnTo>
                    <a:pt x="16140" y="37"/>
                  </a:lnTo>
                  <a:lnTo>
                    <a:pt x="15774" y="147"/>
                  </a:lnTo>
                  <a:lnTo>
                    <a:pt x="15480" y="330"/>
                  </a:lnTo>
                  <a:lnTo>
                    <a:pt x="14636" y="807"/>
                  </a:lnTo>
                  <a:lnTo>
                    <a:pt x="13866" y="1357"/>
                  </a:lnTo>
                  <a:lnTo>
                    <a:pt x="13059" y="1908"/>
                  </a:lnTo>
                  <a:lnTo>
                    <a:pt x="12289" y="2458"/>
                  </a:lnTo>
                  <a:lnTo>
                    <a:pt x="12032" y="2311"/>
                  </a:lnTo>
                  <a:lnTo>
                    <a:pt x="11812" y="2238"/>
                  </a:lnTo>
                  <a:lnTo>
                    <a:pt x="11629" y="2238"/>
                  </a:lnTo>
                  <a:lnTo>
                    <a:pt x="11372" y="2091"/>
                  </a:lnTo>
                  <a:lnTo>
                    <a:pt x="11115" y="1981"/>
                  </a:lnTo>
                  <a:lnTo>
                    <a:pt x="10858" y="1908"/>
                  </a:lnTo>
                  <a:lnTo>
                    <a:pt x="10565" y="1834"/>
                  </a:lnTo>
                  <a:lnTo>
                    <a:pt x="10015" y="1761"/>
                  </a:lnTo>
                  <a:lnTo>
                    <a:pt x="9464" y="1761"/>
                  </a:lnTo>
                  <a:lnTo>
                    <a:pt x="8914" y="1834"/>
                  </a:lnTo>
                  <a:lnTo>
                    <a:pt x="8364" y="1981"/>
                  </a:lnTo>
                  <a:lnTo>
                    <a:pt x="7814" y="2164"/>
                  </a:lnTo>
                  <a:lnTo>
                    <a:pt x="7300" y="2384"/>
                  </a:lnTo>
                  <a:lnTo>
                    <a:pt x="6677" y="2715"/>
                  </a:lnTo>
                  <a:lnTo>
                    <a:pt x="6090" y="3081"/>
                  </a:lnTo>
                  <a:lnTo>
                    <a:pt x="5503" y="3522"/>
                  </a:lnTo>
                  <a:lnTo>
                    <a:pt x="4989" y="3962"/>
                  </a:lnTo>
                  <a:lnTo>
                    <a:pt x="4769" y="4219"/>
                  </a:lnTo>
                  <a:lnTo>
                    <a:pt x="4549" y="4475"/>
                  </a:lnTo>
                  <a:lnTo>
                    <a:pt x="4402" y="4769"/>
                  </a:lnTo>
                  <a:lnTo>
                    <a:pt x="4256" y="5062"/>
                  </a:lnTo>
                  <a:lnTo>
                    <a:pt x="4146" y="5356"/>
                  </a:lnTo>
                  <a:lnTo>
                    <a:pt x="4035" y="5686"/>
                  </a:lnTo>
                  <a:lnTo>
                    <a:pt x="3999" y="6016"/>
                  </a:lnTo>
                  <a:lnTo>
                    <a:pt x="3925" y="6346"/>
                  </a:lnTo>
                  <a:lnTo>
                    <a:pt x="3889" y="6970"/>
                  </a:lnTo>
                  <a:lnTo>
                    <a:pt x="3925" y="7630"/>
                  </a:lnTo>
                  <a:lnTo>
                    <a:pt x="3339" y="7960"/>
                  </a:lnTo>
                  <a:lnTo>
                    <a:pt x="2752" y="8290"/>
                  </a:lnTo>
                  <a:lnTo>
                    <a:pt x="2238" y="8657"/>
                  </a:lnTo>
                  <a:lnTo>
                    <a:pt x="1725" y="9097"/>
                  </a:lnTo>
                  <a:lnTo>
                    <a:pt x="1248" y="9574"/>
                  </a:lnTo>
                  <a:lnTo>
                    <a:pt x="808" y="10051"/>
                  </a:lnTo>
                  <a:lnTo>
                    <a:pt x="404" y="10601"/>
                  </a:lnTo>
                  <a:lnTo>
                    <a:pt x="221" y="10858"/>
                  </a:lnTo>
                  <a:lnTo>
                    <a:pt x="74" y="11151"/>
                  </a:lnTo>
                  <a:lnTo>
                    <a:pt x="1" y="11371"/>
                  </a:lnTo>
                  <a:lnTo>
                    <a:pt x="37" y="11555"/>
                  </a:lnTo>
                  <a:lnTo>
                    <a:pt x="111" y="11738"/>
                  </a:lnTo>
                  <a:lnTo>
                    <a:pt x="184" y="11812"/>
                  </a:lnTo>
                  <a:lnTo>
                    <a:pt x="257" y="11885"/>
                  </a:lnTo>
                  <a:lnTo>
                    <a:pt x="477" y="11958"/>
                  </a:lnTo>
                  <a:lnTo>
                    <a:pt x="697" y="11995"/>
                  </a:lnTo>
                  <a:lnTo>
                    <a:pt x="918" y="11995"/>
                  </a:lnTo>
                  <a:lnTo>
                    <a:pt x="1174" y="11958"/>
                  </a:lnTo>
                  <a:lnTo>
                    <a:pt x="1835" y="11812"/>
                  </a:lnTo>
                  <a:lnTo>
                    <a:pt x="2495" y="11591"/>
                  </a:lnTo>
                  <a:lnTo>
                    <a:pt x="3815" y="11151"/>
                  </a:lnTo>
                  <a:lnTo>
                    <a:pt x="4586" y="10858"/>
                  </a:lnTo>
                  <a:lnTo>
                    <a:pt x="5356" y="10564"/>
                  </a:lnTo>
                  <a:lnTo>
                    <a:pt x="5760" y="10858"/>
                  </a:lnTo>
                  <a:lnTo>
                    <a:pt x="6200" y="11078"/>
                  </a:lnTo>
                  <a:lnTo>
                    <a:pt x="6236" y="11261"/>
                  </a:lnTo>
                  <a:lnTo>
                    <a:pt x="6273" y="11335"/>
                  </a:lnTo>
                  <a:lnTo>
                    <a:pt x="6346" y="11371"/>
                  </a:lnTo>
                  <a:lnTo>
                    <a:pt x="6493" y="11371"/>
                  </a:lnTo>
                  <a:lnTo>
                    <a:pt x="6603" y="11261"/>
                  </a:lnTo>
                  <a:lnTo>
                    <a:pt x="7410" y="11591"/>
                  </a:lnTo>
                  <a:lnTo>
                    <a:pt x="7814" y="11702"/>
                  </a:lnTo>
                  <a:lnTo>
                    <a:pt x="8217" y="11812"/>
                  </a:lnTo>
                  <a:lnTo>
                    <a:pt x="8291" y="11848"/>
                  </a:lnTo>
                  <a:lnTo>
                    <a:pt x="8364" y="11885"/>
                  </a:lnTo>
                  <a:lnTo>
                    <a:pt x="8474" y="11848"/>
                  </a:lnTo>
                  <a:lnTo>
                    <a:pt x="8547" y="11885"/>
                  </a:lnTo>
                  <a:lnTo>
                    <a:pt x="8877" y="11922"/>
                  </a:lnTo>
                  <a:lnTo>
                    <a:pt x="9574" y="11922"/>
                  </a:lnTo>
                  <a:lnTo>
                    <a:pt x="9905" y="11885"/>
                  </a:lnTo>
                  <a:lnTo>
                    <a:pt x="10235" y="11812"/>
                  </a:lnTo>
                  <a:lnTo>
                    <a:pt x="10565" y="11702"/>
                  </a:lnTo>
                  <a:lnTo>
                    <a:pt x="10895" y="11555"/>
                  </a:lnTo>
                  <a:lnTo>
                    <a:pt x="11225" y="11408"/>
                  </a:lnTo>
                  <a:lnTo>
                    <a:pt x="11555" y="11225"/>
                  </a:lnTo>
                  <a:lnTo>
                    <a:pt x="11885" y="11041"/>
                  </a:lnTo>
                  <a:lnTo>
                    <a:pt x="12179" y="10784"/>
                  </a:lnTo>
                  <a:lnTo>
                    <a:pt x="12472" y="10564"/>
                  </a:lnTo>
                  <a:lnTo>
                    <a:pt x="12766" y="10308"/>
                  </a:lnTo>
                  <a:lnTo>
                    <a:pt x="13022" y="10014"/>
                  </a:lnTo>
                  <a:lnTo>
                    <a:pt x="13279" y="9721"/>
                  </a:lnTo>
                  <a:lnTo>
                    <a:pt x="13499" y="9391"/>
                  </a:lnTo>
                  <a:lnTo>
                    <a:pt x="13719" y="9097"/>
                  </a:lnTo>
                  <a:lnTo>
                    <a:pt x="13903" y="8730"/>
                  </a:lnTo>
                  <a:lnTo>
                    <a:pt x="14050" y="8400"/>
                  </a:lnTo>
                  <a:lnTo>
                    <a:pt x="14196" y="8033"/>
                  </a:lnTo>
                  <a:lnTo>
                    <a:pt x="14306" y="7667"/>
                  </a:lnTo>
                  <a:lnTo>
                    <a:pt x="14380" y="7300"/>
                  </a:lnTo>
                  <a:lnTo>
                    <a:pt x="14453" y="6933"/>
                  </a:lnTo>
                  <a:lnTo>
                    <a:pt x="14490" y="6529"/>
                  </a:lnTo>
                  <a:lnTo>
                    <a:pt x="14490" y="6163"/>
                  </a:lnTo>
                  <a:lnTo>
                    <a:pt x="14453" y="5796"/>
                  </a:lnTo>
                  <a:lnTo>
                    <a:pt x="14380" y="5429"/>
                  </a:lnTo>
                  <a:lnTo>
                    <a:pt x="14270" y="5062"/>
                  </a:lnTo>
                  <a:lnTo>
                    <a:pt x="15113" y="4329"/>
                  </a:lnTo>
                  <a:lnTo>
                    <a:pt x="15920" y="3558"/>
                  </a:lnTo>
                  <a:lnTo>
                    <a:pt x="16434" y="3045"/>
                  </a:lnTo>
                  <a:lnTo>
                    <a:pt x="16691" y="2751"/>
                  </a:lnTo>
                  <a:lnTo>
                    <a:pt x="16947" y="2458"/>
                  </a:lnTo>
                  <a:lnTo>
                    <a:pt x="17168" y="2128"/>
                  </a:lnTo>
                  <a:lnTo>
                    <a:pt x="17351" y="1798"/>
                  </a:lnTo>
                  <a:lnTo>
                    <a:pt x="17461" y="1431"/>
                  </a:lnTo>
                  <a:lnTo>
                    <a:pt x="17461" y="1247"/>
                  </a:lnTo>
                  <a:lnTo>
                    <a:pt x="17461" y="1064"/>
                  </a:lnTo>
                  <a:lnTo>
                    <a:pt x="17388" y="770"/>
                  </a:lnTo>
                  <a:lnTo>
                    <a:pt x="17278" y="514"/>
                  </a:lnTo>
                  <a:lnTo>
                    <a:pt x="17094" y="257"/>
                  </a:lnTo>
                  <a:lnTo>
                    <a:pt x="16837" y="74"/>
                  </a:lnTo>
                  <a:lnTo>
                    <a:pt x="16691" y="37"/>
                  </a:lnTo>
                  <a:lnTo>
                    <a:pt x="1650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2" name="CustomShape 160"/>
            <p:cNvSpPr/>
            <p:nvPr/>
          </p:nvSpPr>
          <p:spPr>
            <a:xfrm>
              <a:off x="10596960" y="2192760"/>
              <a:ext cx="578160" cy="597600"/>
            </a:xfrm>
            <a:custGeom>
              <a:avLst/>
              <a:gdLst/>
              <a:ahLst/>
              <a:cxnLst/>
              <a:rect l="l" t="t" r="r" b="b"/>
              <a:pathLst>
                <a:path w="13133" h="13573">
                  <a:moveTo>
                    <a:pt x="2714" y="1798"/>
                  </a:moveTo>
                  <a:lnTo>
                    <a:pt x="2971" y="1908"/>
                  </a:lnTo>
                  <a:lnTo>
                    <a:pt x="3118" y="2018"/>
                  </a:lnTo>
                  <a:lnTo>
                    <a:pt x="3265" y="2128"/>
                  </a:lnTo>
                  <a:lnTo>
                    <a:pt x="3411" y="2311"/>
                  </a:lnTo>
                  <a:lnTo>
                    <a:pt x="3485" y="2458"/>
                  </a:lnTo>
                  <a:lnTo>
                    <a:pt x="3375" y="2458"/>
                  </a:lnTo>
                  <a:lnTo>
                    <a:pt x="3301" y="2495"/>
                  </a:lnTo>
                  <a:lnTo>
                    <a:pt x="3265" y="2568"/>
                  </a:lnTo>
                  <a:lnTo>
                    <a:pt x="3228" y="2605"/>
                  </a:lnTo>
                  <a:lnTo>
                    <a:pt x="3155" y="2568"/>
                  </a:lnTo>
                  <a:lnTo>
                    <a:pt x="3008" y="2348"/>
                  </a:lnTo>
                  <a:lnTo>
                    <a:pt x="2825" y="1981"/>
                  </a:lnTo>
                  <a:lnTo>
                    <a:pt x="2714" y="1798"/>
                  </a:lnTo>
                  <a:close/>
                  <a:moveTo>
                    <a:pt x="1908" y="2825"/>
                  </a:moveTo>
                  <a:lnTo>
                    <a:pt x="1797" y="2861"/>
                  </a:lnTo>
                  <a:lnTo>
                    <a:pt x="1761" y="2898"/>
                  </a:lnTo>
                  <a:lnTo>
                    <a:pt x="1687" y="2971"/>
                  </a:lnTo>
                  <a:lnTo>
                    <a:pt x="1687" y="3045"/>
                  </a:lnTo>
                  <a:lnTo>
                    <a:pt x="1687" y="3118"/>
                  </a:lnTo>
                  <a:lnTo>
                    <a:pt x="1724" y="3191"/>
                  </a:lnTo>
                  <a:lnTo>
                    <a:pt x="1797" y="3228"/>
                  </a:lnTo>
                  <a:lnTo>
                    <a:pt x="1944" y="3301"/>
                  </a:lnTo>
                  <a:lnTo>
                    <a:pt x="2054" y="3412"/>
                  </a:lnTo>
                  <a:lnTo>
                    <a:pt x="2164" y="3522"/>
                  </a:lnTo>
                  <a:lnTo>
                    <a:pt x="2201" y="3595"/>
                  </a:lnTo>
                  <a:lnTo>
                    <a:pt x="2274" y="3632"/>
                  </a:lnTo>
                  <a:lnTo>
                    <a:pt x="2384" y="3632"/>
                  </a:lnTo>
                  <a:lnTo>
                    <a:pt x="2458" y="3558"/>
                  </a:lnTo>
                  <a:lnTo>
                    <a:pt x="2494" y="3448"/>
                  </a:lnTo>
                  <a:lnTo>
                    <a:pt x="2494" y="3338"/>
                  </a:lnTo>
                  <a:lnTo>
                    <a:pt x="2421" y="3228"/>
                  </a:lnTo>
                  <a:lnTo>
                    <a:pt x="2348" y="3155"/>
                  </a:lnTo>
                  <a:lnTo>
                    <a:pt x="2164" y="2971"/>
                  </a:lnTo>
                  <a:lnTo>
                    <a:pt x="1981" y="2861"/>
                  </a:lnTo>
                  <a:lnTo>
                    <a:pt x="1908" y="2825"/>
                  </a:lnTo>
                  <a:close/>
                  <a:moveTo>
                    <a:pt x="1137" y="2311"/>
                  </a:moveTo>
                  <a:lnTo>
                    <a:pt x="1614" y="2458"/>
                  </a:lnTo>
                  <a:lnTo>
                    <a:pt x="2054" y="2678"/>
                  </a:lnTo>
                  <a:lnTo>
                    <a:pt x="2201" y="2751"/>
                  </a:lnTo>
                  <a:lnTo>
                    <a:pt x="2348" y="2898"/>
                  </a:lnTo>
                  <a:lnTo>
                    <a:pt x="2458" y="3008"/>
                  </a:lnTo>
                  <a:lnTo>
                    <a:pt x="2531" y="3191"/>
                  </a:lnTo>
                  <a:lnTo>
                    <a:pt x="2568" y="3265"/>
                  </a:lnTo>
                  <a:lnTo>
                    <a:pt x="2568" y="3338"/>
                  </a:lnTo>
                  <a:lnTo>
                    <a:pt x="2531" y="3485"/>
                  </a:lnTo>
                  <a:lnTo>
                    <a:pt x="2384" y="3742"/>
                  </a:lnTo>
                  <a:lnTo>
                    <a:pt x="2274" y="3852"/>
                  </a:lnTo>
                  <a:lnTo>
                    <a:pt x="2164" y="3962"/>
                  </a:lnTo>
                  <a:lnTo>
                    <a:pt x="1834" y="3632"/>
                  </a:lnTo>
                  <a:lnTo>
                    <a:pt x="1541" y="3228"/>
                  </a:lnTo>
                  <a:lnTo>
                    <a:pt x="1321" y="2788"/>
                  </a:lnTo>
                  <a:lnTo>
                    <a:pt x="1137" y="2311"/>
                  </a:lnTo>
                  <a:close/>
                  <a:moveTo>
                    <a:pt x="8804" y="514"/>
                  </a:moveTo>
                  <a:lnTo>
                    <a:pt x="8694" y="2531"/>
                  </a:lnTo>
                  <a:lnTo>
                    <a:pt x="8657" y="3632"/>
                  </a:lnTo>
                  <a:lnTo>
                    <a:pt x="8657" y="4549"/>
                  </a:lnTo>
                  <a:lnTo>
                    <a:pt x="7556" y="3778"/>
                  </a:lnTo>
                  <a:lnTo>
                    <a:pt x="7043" y="3375"/>
                  </a:lnTo>
                  <a:lnTo>
                    <a:pt x="6529" y="2971"/>
                  </a:lnTo>
                  <a:lnTo>
                    <a:pt x="6639" y="2788"/>
                  </a:lnTo>
                  <a:lnTo>
                    <a:pt x="6713" y="2678"/>
                  </a:lnTo>
                  <a:lnTo>
                    <a:pt x="7556" y="1798"/>
                  </a:lnTo>
                  <a:lnTo>
                    <a:pt x="8290" y="991"/>
                  </a:lnTo>
                  <a:lnTo>
                    <a:pt x="8510" y="734"/>
                  </a:lnTo>
                  <a:lnTo>
                    <a:pt x="8657" y="624"/>
                  </a:lnTo>
                  <a:lnTo>
                    <a:pt x="8804" y="514"/>
                  </a:lnTo>
                  <a:close/>
                  <a:moveTo>
                    <a:pt x="660" y="4145"/>
                  </a:moveTo>
                  <a:lnTo>
                    <a:pt x="880" y="4219"/>
                  </a:lnTo>
                  <a:lnTo>
                    <a:pt x="1064" y="4255"/>
                  </a:lnTo>
                  <a:lnTo>
                    <a:pt x="1247" y="4329"/>
                  </a:lnTo>
                  <a:lnTo>
                    <a:pt x="1357" y="4439"/>
                  </a:lnTo>
                  <a:lnTo>
                    <a:pt x="1431" y="4585"/>
                  </a:lnTo>
                  <a:lnTo>
                    <a:pt x="1467" y="4659"/>
                  </a:lnTo>
                  <a:lnTo>
                    <a:pt x="1467" y="4732"/>
                  </a:lnTo>
                  <a:lnTo>
                    <a:pt x="1467" y="4805"/>
                  </a:lnTo>
                  <a:lnTo>
                    <a:pt x="1394" y="4842"/>
                  </a:lnTo>
                  <a:lnTo>
                    <a:pt x="1284" y="4805"/>
                  </a:lnTo>
                  <a:lnTo>
                    <a:pt x="1211" y="4769"/>
                  </a:lnTo>
                  <a:lnTo>
                    <a:pt x="990" y="4585"/>
                  </a:lnTo>
                  <a:lnTo>
                    <a:pt x="844" y="4402"/>
                  </a:lnTo>
                  <a:lnTo>
                    <a:pt x="660" y="4145"/>
                  </a:lnTo>
                  <a:close/>
                  <a:moveTo>
                    <a:pt x="3962" y="2935"/>
                  </a:moveTo>
                  <a:lnTo>
                    <a:pt x="4218" y="3155"/>
                  </a:lnTo>
                  <a:lnTo>
                    <a:pt x="4035" y="3338"/>
                  </a:lnTo>
                  <a:lnTo>
                    <a:pt x="2641" y="4659"/>
                  </a:lnTo>
                  <a:lnTo>
                    <a:pt x="2311" y="5026"/>
                  </a:lnTo>
                  <a:lnTo>
                    <a:pt x="2054" y="5392"/>
                  </a:lnTo>
                  <a:lnTo>
                    <a:pt x="1797" y="5172"/>
                  </a:lnTo>
                  <a:lnTo>
                    <a:pt x="2971" y="4072"/>
                  </a:lnTo>
                  <a:lnTo>
                    <a:pt x="3485" y="3522"/>
                  </a:lnTo>
                  <a:lnTo>
                    <a:pt x="3742" y="3265"/>
                  </a:lnTo>
                  <a:lnTo>
                    <a:pt x="3962" y="2935"/>
                  </a:lnTo>
                  <a:close/>
                  <a:moveTo>
                    <a:pt x="4989" y="5209"/>
                  </a:moveTo>
                  <a:lnTo>
                    <a:pt x="5356" y="5686"/>
                  </a:lnTo>
                  <a:lnTo>
                    <a:pt x="5686" y="6199"/>
                  </a:lnTo>
                  <a:lnTo>
                    <a:pt x="6199" y="7080"/>
                  </a:lnTo>
                  <a:lnTo>
                    <a:pt x="6199" y="7080"/>
                  </a:lnTo>
                  <a:lnTo>
                    <a:pt x="5282" y="6640"/>
                  </a:lnTo>
                  <a:lnTo>
                    <a:pt x="4365" y="6199"/>
                  </a:lnTo>
                  <a:lnTo>
                    <a:pt x="4512" y="5943"/>
                  </a:lnTo>
                  <a:lnTo>
                    <a:pt x="4989" y="5209"/>
                  </a:lnTo>
                  <a:close/>
                  <a:moveTo>
                    <a:pt x="4879" y="4695"/>
                  </a:moveTo>
                  <a:lnTo>
                    <a:pt x="4805" y="4805"/>
                  </a:lnTo>
                  <a:lnTo>
                    <a:pt x="4218" y="5649"/>
                  </a:lnTo>
                  <a:lnTo>
                    <a:pt x="3962" y="6053"/>
                  </a:lnTo>
                  <a:lnTo>
                    <a:pt x="3852" y="6053"/>
                  </a:lnTo>
                  <a:lnTo>
                    <a:pt x="3778" y="6126"/>
                  </a:lnTo>
                  <a:lnTo>
                    <a:pt x="3742" y="6199"/>
                  </a:lnTo>
                  <a:lnTo>
                    <a:pt x="3705" y="6273"/>
                  </a:lnTo>
                  <a:lnTo>
                    <a:pt x="3742" y="6346"/>
                  </a:lnTo>
                  <a:lnTo>
                    <a:pt x="3778" y="6493"/>
                  </a:lnTo>
                  <a:lnTo>
                    <a:pt x="3852" y="6529"/>
                  </a:lnTo>
                  <a:lnTo>
                    <a:pt x="3925" y="6566"/>
                  </a:lnTo>
                  <a:lnTo>
                    <a:pt x="3998" y="6566"/>
                  </a:lnTo>
                  <a:lnTo>
                    <a:pt x="5172" y="7080"/>
                  </a:lnTo>
                  <a:lnTo>
                    <a:pt x="5722" y="7336"/>
                  </a:lnTo>
                  <a:lnTo>
                    <a:pt x="6053" y="7447"/>
                  </a:lnTo>
                  <a:lnTo>
                    <a:pt x="6346" y="7483"/>
                  </a:lnTo>
                  <a:lnTo>
                    <a:pt x="6419" y="7483"/>
                  </a:lnTo>
                  <a:lnTo>
                    <a:pt x="6493" y="7447"/>
                  </a:lnTo>
                  <a:lnTo>
                    <a:pt x="6529" y="7483"/>
                  </a:lnTo>
                  <a:lnTo>
                    <a:pt x="6603" y="7483"/>
                  </a:lnTo>
                  <a:lnTo>
                    <a:pt x="6639" y="7447"/>
                  </a:lnTo>
                  <a:lnTo>
                    <a:pt x="6639" y="7410"/>
                  </a:lnTo>
                  <a:lnTo>
                    <a:pt x="6566" y="7080"/>
                  </a:lnTo>
                  <a:lnTo>
                    <a:pt x="6456" y="6750"/>
                  </a:lnTo>
                  <a:lnTo>
                    <a:pt x="6273" y="6419"/>
                  </a:lnTo>
                  <a:lnTo>
                    <a:pt x="6089" y="6089"/>
                  </a:lnTo>
                  <a:lnTo>
                    <a:pt x="5649" y="5429"/>
                  </a:lnTo>
                  <a:lnTo>
                    <a:pt x="5135" y="4769"/>
                  </a:lnTo>
                  <a:lnTo>
                    <a:pt x="5062" y="4695"/>
                  </a:lnTo>
                  <a:close/>
                  <a:moveTo>
                    <a:pt x="9757" y="9537"/>
                  </a:moveTo>
                  <a:lnTo>
                    <a:pt x="9794" y="9647"/>
                  </a:lnTo>
                  <a:lnTo>
                    <a:pt x="9831" y="9757"/>
                  </a:lnTo>
                  <a:lnTo>
                    <a:pt x="9867" y="9867"/>
                  </a:lnTo>
                  <a:lnTo>
                    <a:pt x="9867" y="9978"/>
                  </a:lnTo>
                  <a:lnTo>
                    <a:pt x="9831" y="10088"/>
                  </a:lnTo>
                  <a:lnTo>
                    <a:pt x="9794" y="9757"/>
                  </a:lnTo>
                  <a:lnTo>
                    <a:pt x="9757" y="9537"/>
                  </a:lnTo>
                  <a:close/>
                  <a:moveTo>
                    <a:pt x="8950" y="8877"/>
                  </a:moveTo>
                  <a:lnTo>
                    <a:pt x="9207" y="9024"/>
                  </a:lnTo>
                  <a:lnTo>
                    <a:pt x="9207" y="9207"/>
                  </a:lnTo>
                  <a:lnTo>
                    <a:pt x="9281" y="9391"/>
                  </a:lnTo>
                  <a:lnTo>
                    <a:pt x="9391" y="9757"/>
                  </a:lnTo>
                  <a:lnTo>
                    <a:pt x="9574" y="10418"/>
                  </a:lnTo>
                  <a:lnTo>
                    <a:pt x="9464" y="10491"/>
                  </a:lnTo>
                  <a:lnTo>
                    <a:pt x="9391" y="10271"/>
                  </a:lnTo>
                  <a:lnTo>
                    <a:pt x="9281" y="10088"/>
                  </a:lnTo>
                  <a:lnTo>
                    <a:pt x="8914" y="9281"/>
                  </a:lnTo>
                  <a:lnTo>
                    <a:pt x="8840" y="9134"/>
                  </a:lnTo>
                  <a:lnTo>
                    <a:pt x="8767" y="9024"/>
                  </a:lnTo>
                  <a:lnTo>
                    <a:pt x="8950" y="8877"/>
                  </a:lnTo>
                  <a:close/>
                  <a:moveTo>
                    <a:pt x="8547" y="9244"/>
                  </a:moveTo>
                  <a:lnTo>
                    <a:pt x="8547" y="9281"/>
                  </a:lnTo>
                  <a:lnTo>
                    <a:pt x="8657" y="9281"/>
                  </a:lnTo>
                  <a:lnTo>
                    <a:pt x="8694" y="9244"/>
                  </a:lnTo>
                  <a:lnTo>
                    <a:pt x="8657" y="9354"/>
                  </a:lnTo>
                  <a:lnTo>
                    <a:pt x="8657" y="9464"/>
                  </a:lnTo>
                  <a:lnTo>
                    <a:pt x="8767" y="9721"/>
                  </a:lnTo>
                  <a:lnTo>
                    <a:pt x="9024" y="10198"/>
                  </a:lnTo>
                  <a:lnTo>
                    <a:pt x="9170" y="10528"/>
                  </a:lnTo>
                  <a:lnTo>
                    <a:pt x="8804" y="10234"/>
                  </a:lnTo>
                  <a:lnTo>
                    <a:pt x="8804" y="10198"/>
                  </a:lnTo>
                  <a:lnTo>
                    <a:pt x="8767" y="9904"/>
                  </a:lnTo>
                  <a:lnTo>
                    <a:pt x="8657" y="9611"/>
                  </a:lnTo>
                  <a:lnTo>
                    <a:pt x="8584" y="9464"/>
                  </a:lnTo>
                  <a:lnTo>
                    <a:pt x="8474" y="9317"/>
                  </a:lnTo>
                  <a:lnTo>
                    <a:pt x="8547" y="9244"/>
                  </a:lnTo>
                  <a:close/>
                  <a:moveTo>
                    <a:pt x="9464" y="10601"/>
                  </a:moveTo>
                  <a:lnTo>
                    <a:pt x="9574" y="10638"/>
                  </a:lnTo>
                  <a:lnTo>
                    <a:pt x="9464" y="10638"/>
                  </a:lnTo>
                  <a:lnTo>
                    <a:pt x="9464" y="10601"/>
                  </a:lnTo>
                  <a:close/>
                  <a:moveTo>
                    <a:pt x="8877" y="8510"/>
                  </a:moveTo>
                  <a:lnTo>
                    <a:pt x="8584" y="8730"/>
                  </a:lnTo>
                  <a:lnTo>
                    <a:pt x="8327" y="8914"/>
                  </a:lnTo>
                  <a:lnTo>
                    <a:pt x="8143" y="9171"/>
                  </a:lnTo>
                  <a:lnTo>
                    <a:pt x="8070" y="9354"/>
                  </a:lnTo>
                  <a:lnTo>
                    <a:pt x="7997" y="9501"/>
                  </a:lnTo>
                  <a:lnTo>
                    <a:pt x="7997" y="9647"/>
                  </a:lnTo>
                  <a:lnTo>
                    <a:pt x="8033" y="9831"/>
                  </a:lnTo>
                  <a:lnTo>
                    <a:pt x="8070" y="9978"/>
                  </a:lnTo>
                  <a:lnTo>
                    <a:pt x="8143" y="10088"/>
                  </a:lnTo>
                  <a:lnTo>
                    <a:pt x="8363" y="10344"/>
                  </a:lnTo>
                  <a:lnTo>
                    <a:pt x="8584" y="10564"/>
                  </a:lnTo>
                  <a:lnTo>
                    <a:pt x="8914" y="10785"/>
                  </a:lnTo>
                  <a:lnTo>
                    <a:pt x="9244" y="10968"/>
                  </a:lnTo>
                  <a:lnTo>
                    <a:pt x="9391" y="11041"/>
                  </a:lnTo>
                  <a:lnTo>
                    <a:pt x="9537" y="11078"/>
                  </a:lnTo>
                  <a:lnTo>
                    <a:pt x="9684" y="11041"/>
                  </a:lnTo>
                  <a:lnTo>
                    <a:pt x="9867" y="10968"/>
                  </a:lnTo>
                  <a:lnTo>
                    <a:pt x="10051" y="10821"/>
                  </a:lnTo>
                  <a:lnTo>
                    <a:pt x="10234" y="10601"/>
                  </a:lnTo>
                  <a:lnTo>
                    <a:pt x="10271" y="10491"/>
                  </a:lnTo>
                  <a:lnTo>
                    <a:pt x="10271" y="10381"/>
                  </a:lnTo>
                  <a:lnTo>
                    <a:pt x="10271" y="10271"/>
                  </a:lnTo>
                  <a:lnTo>
                    <a:pt x="10198" y="10161"/>
                  </a:lnTo>
                  <a:lnTo>
                    <a:pt x="10198" y="9904"/>
                  </a:lnTo>
                  <a:lnTo>
                    <a:pt x="10161" y="9684"/>
                  </a:lnTo>
                  <a:lnTo>
                    <a:pt x="10088" y="9464"/>
                  </a:lnTo>
                  <a:lnTo>
                    <a:pt x="9977" y="9244"/>
                  </a:lnTo>
                  <a:lnTo>
                    <a:pt x="9831" y="9060"/>
                  </a:lnTo>
                  <a:lnTo>
                    <a:pt x="9647" y="8914"/>
                  </a:lnTo>
                  <a:lnTo>
                    <a:pt x="9464" y="8767"/>
                  </a:lnTo>
                  <a:lnTo>
                    <a:pt x="9060" y="8510"/>
                  </a:lnTo>
                  <a:close/>
                  <a:moveTo>
                    <a:pt x="2604" y="8510"/>
                  </a:moveTo>
                  <a:lnTo>
                    <a:pt x="3815" y="9757"/>
                  </a:lnTo>
                  <a:lnTo>
                    <a:pt x="4292" y="10271"/>
                  </a:lnTo>
                  <a:lnTo>
                    <a:pt x="3852" y="10344"/>
                  </a:lnTo>
                  <a:lnTo>
                    <a:pt x="2678" y="10674"/>
                  </a:lnTo>
                  <a:lnTo>
                    <a:pt x="1577" y="10968"/>
                  </a:lnTo>
                  <a:lnTo>
                    <a:pt x="1064" y="11115"/>
                  </a:lnTo>
                  <a:lnTo>
                    <a:pt x="697" y="11188"/>
                  </a:lnTo>
                  <a:lnTo>
                    <a:pt x="587" y="11188"/>
                  </a:lnTo>
                  <a:lnTo>
                    <a:pt x="477" y="11151"/>
                  </a:lnTo>
                  <a:lnTo>
                    <a:pt x="1577" y="9721"/>
                  </a:lnTo>
                  <a:lnTo>
                    <a:pt x="1908" y="9317"/>
                  </a:lnTo>
                  <a:lnTo>
                    <a:pt x="2201" y="8914"/>
                  </a:lnTo>
                  <a:lnTo>
                    <a:pt x="2421" y="8730"/>
                  </a:lnTo>
                  <a:lnTo>
                    <a:pt x="2604" y="8510"/>
                  </a:lnTo>
                  <a:close/>
                  <a:moveTo>
                    <a:pt x="8914" y="8180"/>
                  </a:moveTo>
                  <a:lnTo>
                    <a:pt x="9097" y="8217"/>
                  </a:lnTo>
                  <a:lnTo>
                    <a:pt x="9244" y="8253"/>
                  </a:lnTo>
                  <a:lnTo>
                    <a:pt x="9574" y="8400"/>
                  </a:lnTo>
                  <a:lnTo>
                    <a:pt x="9867" y="8584"/>
                  </a:lnTo>
                  <a:lnTo>
                    <a:pt x="10124" y="8840"/>
                  </a:lnTo>
                  <a:lnTo>
                    <a:pt x="10308" y="9171"/>
                  </a:lnTo>
                  <a:lnTo>
                    <a:pt x="10454" y="9464"/>
                  </a:lnTo>
                  <a:lnTo>
                    <a:pt x="10564" y="9794"/>
                  </a:lnTo>
                  <a:lnTo>
                    <a:pt x="10601" y="10161"/>
                  </a:lnTo>
                  <a:lnTo>
                    <a:pt x="10601" y="10528"/>
                  </a:lnTo>
                  <a:lnTo>
                    <a:pt x="10491" y="10858"/>
                  </a:lnTo>
                  <a:lnTo>
                    <a:pt x="10491" y="10895"/>
                  </a:lnTo>
                  <a:lnTo>
                    <a:pt x="10454" y="10858"/>
                  </a:lnTo>
                  <a:lnTo>
                    <a:pt x="10344" y="10785"/>
                  </a:lnTo>
                  <a:lnTo>
                    <a:pt x="10271" y="10785"/>
                  </a:lnTo>
                  <a:lnTo>
                    <a:pt x="10161" y="10821"/>
                  </a:lnTo>
                  <a:lnTo>
                    <a:pt x="10124" y="10931"/>
                  </a:lnTo>
                  <a:lnTo>
                    <a:pt x="10088" y="11078"/>
                  </a:lnTo>
                  <a:lnTo>
                    <a:pt x="10051" y="11188"/>
                  </a:lnTo>
                  <a:lnTo>
                    <a:pt x="9867" y="11298"/>
                  </a:lnTo>
                  <a:lnTo>
                    <a:pt x="9794" y="11371"/>
                  </a:lnTo>
                  <a:lnTo>
                    <a:pt x="9757" y="11445"/>
                  </a:lnTo>
                  <a:lnTo>
                    <a:pt x="9611" y="11481"/>
                  </a:lnTo>
                  <a:lnTo>
                    <a:pt x="9464" y="11481"/>
                  </a:lnTo>
                  <a:lnTo>
                    <a:pt x="9354" y="11445"/>
                  </a:lnTo>
                  <a:lnTo>
                    <a:pt x="9207" y="11408"/>
                  </a:lnTo>
                  <a:lnTo>
                    <a:pt x="8620" y="11078"/>
                  </a:lnTo>
                  <a:lnTo>
                    <a:pt x="8327" y="10895"/>
                  </a:lnTo>
                  <a:lnTo>
                    <a:pt x="8070" y="10674"/>
                  </a:lnTo>
                  <a:lnTo>
                    <a:pt x="7850" y="10418"/>
                  </a:lnTo>
                  <a:lnTo>
                    <a:pt x="7703" y="10124"/>
                  </a:lnTo>
                  <a:lnTo>
                    <a:pt x="7593" y="9794"/>
                  </a:lnTo>
                  <a:lnTo>
                    <a:pt x="7593" y="9501"/>
                  </a:lnTo>
                  <a:lnTo>
                    <a:pt x="7630" y="9171"/>
                  </a:lnTo>
                  <a:lnTo>
                    <a:pt x="7777" y="8877"/>
                  </a:lnTo>
                  <a:lnTo>
                    <a:pt x="7960" y="8620"/>
                  </a:lnTo>
                  <a:lnTo>
                    <a:pt x="8217" y="8400"/>
                  </a:lnTo>
                  <a:lnTo>
                    <a:pt x="8400" y="8290"/>
                  </a:lnTo>
                  <a:lnTo>
                    <a:pt x="8584" y="8217"/>
                  </a:lnTo>
                  <a:lnTo>
                    <a:pt x="8730" y="8180"/>
                  </a:lnTo>
                  <a:close/>
                  <a:moveTo>
                    <a:pt x="8767" y="7777"/>
                  </a:moveTo>
                  <a:lnTo>
                    <a:pt x="8547" y="7813"/>
                  </a:lnTo>
                  <a:lnTo>
                    <a:pt x="8363" y="7850"/>
                  </a:lnTo>
                  <a:lnTo>
                    <a:pt x="8143" y="7960"/>
                  </a:lnTo>
                  <a:lnTo>
                    <a:pt x="7960" y="8033"/>
                  </a:lnTo>
                  <a:lnTo>
                    <a:pt x="7777" y="8180"/>
                  </a:lnTo>
                  <a:lnTo>
                    <a:pt x="7593" y="8364"/>
                  </a:lnTo>
                  <a:lnTo>
                    <a:pt x="7446" y="8510"/>
                  </a:lnTo>
                  <a:lnTo>
                    <a:pt x="7336" y="8657"/>
                  </a:lnTo>
                  <a:lnTo>
                    <a:pt x="7190" y="9024"/>
                  </a:lnTo>
                  <a:lnTo>
                    <a:pt x="7116" y="9427"/>
                  </a:lnTo>
                  <a:lnTo>
                    <a:pt x="7116" y="9831"/>
                  </a:lnTo>
                  <a:lnTo>
                    <a:pt x="7153" y="10051"/>
                  </a:lnTo>
                  <a:lnTo>
                    <a:pt x="7226" y="10271"/>
                  </a:lnTo>
                  <a:lnTo>
                    <a:pt x="7336" y="10454"/>
                  </a:lnTo>
                  <a:lnTo>
                    <a:pt x="7446" y="10638"/>
                  </a:lnTo>
                  <a:lnTo>
                    <a:pt x="7740" y="11005"/>
                  </a:lnTo>
                  <a:lnTo>
                    <a:pt x="8107" y="11298"/>
                  </a:lnTo>
                  <a:lnTo>
                    <a:pt x="8510" y="11555"/>
                  </a:lnTo>
                  <a:lnTo>
                    <a:pt x="8914" y="11775"/>
                  </a:lnTo>
                  <a:lnTo>
                    <a:pt x="9134" y="11885"/>
                  </a:lnTo>
                  <a:lnTo>
                    <a:pt x="9354" y="11958"/>
                  </a:lnTo>
                  <a:lnTo>
                    <a:pt x="9574" y="11958"/>
                  </a:lnTo>
                  <a:lnTo>
                    <a:pt x="9757" y="11922"/>
                  </a:lnTo>
                  <a:lnTo>
                    <a:pt x="9977" y="11848"/>
                  </a:lnTo>
                  <a:lnTo>
                    <a:pt x="10198" y="11702"/>
                  </a:lnTo>
                  <a:lnTo>
                    <a:pt x="10381" y="11555"/>
                  </a:lnTo>
                  <a:lnTo>
                    <a:pt x="10491" y="11371"/>
                  </a:lnTo>
                  <a:lnTo>
                    <a:pt x="10674" y="11298"/>
                  </a:lnTo>
                  <a:lnTo>
                    <a:pt x="10784" y="11151"/>
                  </a:lnTo>
                  <a:lnTo>
                    <a:pt x="10895" y="10968"/>
                  </a:lnTo>
                  <a:lnTo>
                    <a:pt x="10968" y="10785"/>
                  </a:lnTo>
                  <a:lnTo>
                    <a:pt x="11005" y="10601"/>
                  </a:lnTo>
                  <a:lnTo>
                    <a:pt x="11005" y="10381"/>
                  </a:lnTo>
                  <a:lnTo>
                    <a:pt x="11005" y="10124"/>
                  </a:lnTo>
                  <a:lnTo>
                    <a:pt x="10968" y="9684"/>
                  </a:lnTo>
                  <a:lnTo>
                    <a:pt x="10821" y="9207"/>
                  </a:lnTo>
                  <a:lnTo>
                    <a:pt x="10638" y="8804"/>
                  </a:lnTo>
                  <a:lnTo>
                    <a:pt x="10491" y="8620"/>
                  </a:lnTo>
                  <a:lnTo>
                    <a:pt x="10344" y="8437"/>
                  </a:lnTo>
                  <a:lnTo>
                    <a:pt x="10198" y="8290"/>
                  </a:lnTo>
                  <a:lnTo>
                    <a:pt x="10014" y="8143"/>
                  </a:lnTo>
                  <a:lnTo>
                    <a:pt x="9831" y="8033"/>
                  </a:lnTo>
                  <a:lnTo>
                    <a:pt x="9611" y="7923"/>
                  </a:lnTo>
                  <a:lnTo>
                    <a:pt x="9427" y="7850"/>
                  </a:lnTo>
                  <a:lnTo>
                    <a:pt x="9207" y="7813"/>
                  </a:lnTo>
                  <a:lnTo>
                    <a:pt x="8987" y="7777"/>
                  </a:lnTo>
                  <a:close/>
                  <a:moveTo>
                    <a:pt x="9024" y="0"/>
                  </a:moveTo>
                  <a:lnTo>
                    <a:pt x="8767" y="37"/>
                  </a:lnTo>
                  <a:lnTo>
                    <a:pt x="8547" y="110"/>
                  </a:lnTo>
                  <a:lnTo>
                    <a:pt x="8363" y="257"/>
                  </a:lnTo>
                  <a:lnTo>
                    <a:pt x="8180" y="440"/>
                  </a:lnTo>
                  <a:lnTo>
                    <a:pt x="7593" y="1027"/>
                  </a:lnTo>
                  <a:lnTo>
                    <a:pt x="7006" y="1651"/>
                  </a:lnTo>
                  <a:lnTo>
                    <a:pt x="6639" y="2054"/>
                  </a:lnTo>
                  <a:lnTo>
                    <a:pt x="6383" y="2311"/>
                  </a:lnTo>
                  <a:lnTo>
                    <a:pt x="6199" y="2605"/>
                  </a:lnTo>
                  <a:lnTo>
                    <a:pt x="5796" y="2201"/>
                  </a:lnTo>
                  <a:lnTo>
                    <a:pt x="5722" y="2128"/>
                  </a:lnTo>
                  <a:lnTo>
                    <a:pt x="5502" y="2128"/>
                  </a:lnTo>
                  <a:lnTo>
                    <a:pt x="5392" y="2201"/>
                  </a:lnTo>
                  <a:lnTo>
                    <a:pt x="5356" y="2238"/>
                  </a:lnTo>
                  <a:lnTo>
                    <a:pt x="4915" y="2531"/>
                  </a:lnTo>
                  <a:lnTo>
                    <a:pt x="4512" y="2898"/>
                  </a:lnTo>
                  <a:lnTo>
                    <a:pt x="4292" y="2715"/>
                  </a:lnTo>
                  <a:lnTo>
                    <a:pt x="4072" y="2495"/>
                  </a:lnTo>
                  <a:lnTo>
                    <a:pt x="3998" y="2458"/>
                  </a:lnTo>
                  <a:lnTo>
                    <a:pt x="3888" y="2458"/>
                  </a:lnTo>
                  <a:lnTo>
                    <a:pt x="3815" y="2495"/>
                  </a:lnTo>
                  <a:lnTo>
                    <a:pt x="3778" y="2568"/>
                  </a:lnTo>
                  <a:lnTo>
                    <a:pt x="3778" y="2421"/>
                  </a:lnTo>
                  <a:lnTo>
                    <a:pt x="3778" y="2311"/>
                  </a:lnTo>
                  <a:lnTo>
                    <a:pt x="3668" y="2128"/>
                  </a:lnTo>
                  <a:lnTo>
                    <a:pt x="3521" y="1908"/>
                  </a:lnTo>
                  <a:lnTo>
                    <a:pt x="3338" y="1761"/>
                  </a:lnTo>
                  <a:lnTo>
                    <a:pt x="3118" y="1614"/>
                  </a:lnTo>
                  <a:lnTo>
                    <a:pt x="2861" y="1504"/>
                  </a:lnTo>
                  <a:lnTo>
                    <a:pt x="2458" y="1321"/>
                  </a:lnTo>
                  <a:lnTo>
                    <a:pt x="2348" y="1321"/>
                  </a:lnTo>
                  <a:lnTo>
                    <a:pt x="2238" y="1357"/>
                  </a:lnTo>
                  <a:lnTo>
                    <a:pt x="2201" y="1431"/>
                  </a:lnTo>
                  <a:lnTo>
                    <a:pt x="2201" y="1504"/>
                  </a:lnTo>
                  <a:lnTo>
                    <a:pt x="2531" y="2238"/>
                  </a:lnTo>
                  <a:lnTo>
                    <a:pt x="2678" y="2531"/>
                  </a:lnTo>
                  <a:lnTo>
                    <a:pt x="2751" y="2678"/>
                  </a:lnTo>
                  <a:lnTo>
                    <a:pt x="2861" y="2825"/>
                  </a:lnTo>
                  <a:lnTo>
                    <a:pt x="3008" y="2898"/>
                  </a:lnTo>
                  <a:lnTo>
                    <a:pt x="3191" y="2935"/>
                  </a:lnTo>
                  <a:lnTo>
                    <a:pt x="3338" y="2935"/>
                  </a:lnTo>
                  <a:lnTo>
                    <a:pt x="3485" y="2861"/>
                  </a:lnTo>
                  <a:lnTo>
                    <a:pt x="3632" y="2788"/>
                  </a:lnTo>
                  <a:lnTo>
                    <a:pt x="3301" y="3155"/>
                  </a:lnTo>
                  <a:lnTo>
                    <a:pt x="2971" y="3485"/>
                  </a:lnTo>
                  <a:lnTo>
                    <a:pt x="2935" y="3412"/>
                  </a:lnTo>
                  <a:lnTo>
                    <a:pt x="2935" y="3265"/>
                  </a:lnTo>
                  <a:lnTo>
                    <a:pt x="2898" y="3081"/>
                  </a:lnTo>
                  <a:lnTo>
                    <a:pt x="2825" y="2825"/>
                  </a:lnTo>
                  <a:lnTo>
                    <a:pt x="2678" y="2605"/>
                  </a:lnTo>
                  <a:lnTo>
                    <a:pt x="2458" y="2384"/>
                  </a:lnTo>
                  <a:lnTo>
                    <a:pt x="2238" y="2238"/>
                  </a:lnTo>
                  <a:lnTo>
                    <a:pt x="1981" y="2091"/>
                  </a:lnTo>
                  <a:lnTo>
                    <a:pt x="1687" y="1981"/>
                  </a:lnTo>
                  <a:lnTo>
                    <a:pt x="1431" y="1908"/>
                  </a:lnTo>
                  <a:lnTo>
                    <a:pt x="880" y="1834"/>
                  </a:lnTo>
                  <a:lnTo>
                    <a:pt x="770" y="1834"/>
                  </a:lnTo>
                  <a:lnTo>
                    <a:pt x="697" y="1871"/>
                  </a:lnTo>
                  <a:lnTo>
                    <a:pt x="624" y="1944"/>
                  </a:lnTo>
                  <a:lnTo>
                    <a:pt x="624" y="2054"/>
                  </a:lnTo>
                  <a:lnTo>
                    <a:pt x="697" y="2384"/>
                  </a:lnTo>
                  <a:lnTo>
                    <a:pt x="807" y="2751"/>
                  </a:lnTo>
                  <a:lnTo>
                    <a:pt x="917" y="3045"/>
                  </a:lnTo>
                  <a:lnTo>
                    <a:pt x="1101" y="3375"/>
                  </a:lnTo>
                  <a:lnTo>
                    <a:pt x="1284" y="3668"/>
                  </a:lnTo>
                  <a:lnTo>
                    <a:pt x="1504" y="3925"/>
                  </a:lnTo>
                  <a:lnTo>
                    <a:pt x="1724" y="4182"/>
                  </a:lnTo>
                  <a:lnTo>
                    <a:pt x="1981" y="4439"/>
                  </a:lnTo>
                  <a:lnTo>
                    <a:pt x="2018" y="4439"/>
                  </a:lnTo>
                  <a:lnTo>
                    <a:pt x="1761" y="4695"/>
                  </a:lnTo>
                  <a:lnTo>
                    <a:pt x="1761" y="4549"/>
                  </a:lnTo>
                  <a:lnTo>
                    <a:pt x="1724" y="4402"/>
                  </a:lnTo>
                  <a:lnTo>
                    <a:pt x="1614" y="4255"/>
                  </a:lnTo>
                  <a:lnTo>
                    <a:pt x="1467" y="4108"/>
                  </a:lnTo>
                  <a:lnTo>
                    <a:pt x="1321" y="3998"/>
                  </a:lnTo>
                  <a:lnTo>
                    <a:pt x="1101" y="3925"/>
                  </a:lnTo>
                  <a:lnTo>
                    <a:pt x="697" y="3815"/>
                  </a:lnTo>
                  <a:lnTo>
                    <a:pt x="330" y="3742"/>
                  </a:lnTo>
                  <a:lnTo>
                    <a:pt x="220" y="3742"/>
                  </a:lnTo>
                  <a:lnTo>
                    <a:pt x="147" y="3815"/>
                  </a:lnTo>
                  <a:lnTo>
                    <a:pt x="110" y="3925"/>
                  </a:lnTo>
                  <a:lnTo>
                    <a:pt x="147" y="3998"/>
                  </a:lnTo>
                  <a:lnTo>
                    <a:pt x="367" y="4329"/>
                  </a:lnTo>
                  <a:lnTo>
                    <a:pt x="624" y="4732"/>
                  </a:lnTo>
                  <a:lnTo>
                    <a:pt x="807" y="4915"/>
                  </a:lnTo>
                  <a:lnTo>
                    <a:pt x="954" y="5062"/>
                  </a:lnTo>
                  <a:lnTo>
                    <a:pt x="1137" y="5172"/>
                  </a:lnTo>
                  <a:lnTo>
                    <a:pt x="1321" y="5246"/>
                  </a:lnTo>
                  <a:lnTo>
                    <a:pt x="1321" y="5282"/>
                  </a:lnTo>
                  <a:lnTo>
                    <a:pt x="1394" y="5356"/>
                  </a:lnTo>
                  <a:lnTo>
                    <a:pt x="1834" y="5759"/>
                  </a:lnTo>
                  <a:lnTo>
                    <a:pt x="1651" y="6126"/>
                  </a:lnTo>
                  <a:lnTo>
                    <a:pt x="1504" y="6493"/>
                  </a:lnTo>
                  <a:lnTo>
                    <a:pt x="1394" y="6896"/>
                  </a:lnTo>
                  <a:lnTo>
                    <a:pt x="1321" y="6933"/>
                  </a:lnTo>
                  <a:lnTo>
                    <a:pt x="1321" y="7043"/>
                  </a:lnTo>
                  <a:lnTo>
                    <a:pt x="1321" y="7153"/>
                  </a:lnTo>
                  <a:lnTo>
                    <a:pt x="1357" y="7263"/>
                  </a:lnTo>
                  <a:lnTo>
                    <a:pt x="1431" y="7373"/>
                  </a:lnTo>
                  <a:lnTo>
                    <a:pt x="1467" y="7410"/>
                  </a:lnTo>
                  <a:lnTo>
                    <a:pt x="1541" y="7447"/>
                  </a:lnTo>
                  <a:lnTo>
                    <a:pt x="1651" y="7593"/>
                  </a:lnTo>
                  <a:lnTo>
                    <a:pt x="2311" y="8217"/>
                  </a:lnTo>
                  <a:lnTo>
                    <a:pt x="2164" y="8327"/>
                  </a:lnTo>
                  <a:lnTo>
                    <a:pt x="2018" y="8437"/>
                  </a:lnTo>
                  <a:lnTo>
                    <a:pt x="1761" y="8694"/>
                  </a:lnTo>
                  <a:lnTo>
                    <a:pt x="1394" y="9207"/>
                  </a:lnTo>
                  <a:lnTo>
                    <a:pt x="990" y="9721"/>
                  </a:lnTo>
                  <a:lnTo>
                    <a:pt x="220" y="10748"/>
                  </a:lnTo>
                  <a:lnTo>
                    <a:pt x="73" y="10968"/>
                  </a:lnTo>
                  <a:lnTo>
                    <a:pt x="0" y="11151"/>
                  </a:lnTo>
                  <a:lnTo>
                    <a:pt x="0" y="11225"/>
                  </a:lnTo>
                  <a:lnTo>
                    <a:pt x="37" y="11335"/>
                  </a:lnTo>
                  <a:lnTo>
                    <a:pt x="183" y="11518"/>
                  </a:lnTo>
                  <a:lnTo>
                    <a:pt x="257" y="11592"/>
                  </a:lnTo>
                  <a:lnTo>
                    <a:pt x="367" y="11628"/>
                  </a:lnTo>
                  <a:lnTo>
                    <a:pt x="550" y="11665"/>
                  </a:lnTo>
                  <a:lnTo>
                    <a:pt x="770" y="11628"/>
                  </a:lnTo>
                  <a:lnTo>
                    <a:pt x="990" y="11592"/>
                  </a:lnTo>
                  <a:lnTo>
                    <a:pt x="2348" y="11188"/>
                  </a:lnTo>
                  <a:lnTo>
                    <a:pt x="3595" y="10821"/>
                  </a:lnTo>
                  <a:lnTo>
                    <a:pt x="4072" y="10711"/>
                  </a:lnTo>
                  <a:lnTo>
                    <a:pt x="4292" y="10638"/>
                  </a:lnTo>
                  <a:lnTo>
                    <a:pt x="4512" y="10491"/>
                  </a:lnTo>
                  <a:lnTo>
                    <a:pt x="5025" y="11005"/>
                  </a:lnTo>
                  <a:lnTo>
                    <a:pt x="5539" y="11518"/>
                  </a:lnTo>
                  <a:lnTo>
                    <a:pt x="6089" y="11995"/>
                  </a:lnTo>
                  <a:lnTo>
                    <a:pt x="6676" y="12398"/>
                  </a:lnTo>
                  <a:lnTo>
                    <a:pt x="7006" y="12619"/>
                  </a:lnTo>
                  <a:lnTo>
                    <a:pt x="7373" y="12802"/>
                  </a:lnTo>
                  <a:lnTo>
                    <a:pt x="7740" y="12985"/>
                  </a:lnTo>
                  <a:lnTo>
                    <a:pt x="8070" y="13132"/>
                  </a:lnTo>
                  <a:lnTo>
                    <a:pt x="8474" y="13242"/>
                  </a:lnTo>
                  <a:lnTo>
                    <a:pt x="8840" y="13352"/>
                  </a:lnTo>
                  <a:lnTo>
                    <a:pt x="9207" y="13426"/>
                  </a:lnTo>
                  <a:lnTo>
                    <a:pt x="9611" y="13499"/>
                  </a:lnTo>
                  <a:lnTo>
                    <a:pt x="9977" y="13536"/>
                  </a:lnTo>
                  <a:lnTo>
                    <a:pt x="10381" y="13572"/>
                  </a:lnTo>
                  <a:lnTo>
                    <a:pt x="11115" y="13536"/>
                  </a:lnTo>
                  <a:lnTo>
                    <a:pt x="11812" y="13426"/>
                  </a:lnTo>
                  <a:lnTo>
                    <a:pt x="12215" y="13316"/>
                  </a:lnTo>
                  <a:lnTo>
                    <a:pt x="12362" y="13279"/>
                  </a:lnTo>
                  <a:lnTo>
                    <a:pt x="12435" y="13279"/>
                  </a:lnTo>
                  <a:lnTo>
                    <a:pt x="12435" y="13316"/>
                  </a:lnTo>
                  <a:lnTo>
                    <a:pt x="12509" y="13352"/>
                  </a:lnTo>
                  <a:lnTo>
                    <a:pt x="12545" y="13352"/>
                  </a:lnTo>
                  <a:lnTo>
                    <a:pt x="12582" y="13316"/>
                  </a:lnTo>
                  <a:lnTo>
                    <a:pt x="12619" y="13279"/>
                  </a:lnTo>
                  <a:lnTo>
                    <a:pt x="12655" y="13169"/>
                  </a:lnTo>
                  <a:lnTo>
                    <a:pt x="12655" y="13022"/>
                  </a:lnTo>
                  <a:lnTo>
                    <a:pt x="12545" y="12949"/>
                  </a:lnTo>
                  <a:lnTo>
                    <a:pt x="12435" y="12912"/>
                  </a:lnTo>
                  <a:lnTo>
                    <a:pt x="12178" y="12912"/>
                  </a:lnTo>
                  <a:lnTo>
                    <a:pt x="11702" y="13022"/>
                  </a:lnTo>
                  <a:lnTo>
                    <a:pt x="11188" y="13095"/>
                  </a:lnTo>
                  <a:lnTo>
                    <a:pt x="10748" y="13132"/>
                  </a:lnTo>
                  <a:lnTo>
                    <a:pt x="10308" y="13095"/>
                  </a:lnTo>
                  <a:lnTo>
                    <a:pt x="9867" y="13095"/>
                  </a:lnTo>
                  <a:lnTo>
                    <a:pt x="9464" y="13022"/>
                  </a:lnTo>
                  <a:lnTo>
                    <a:pt x="9024" y="12949"/>
                  </a:lnTo>
                  <a:lnTo>
                    <a:pt x="8584" y="12802"/>
                  </a:lnTo>
                  <a:lnTo>
                    <a:pt x="8180" y="12655"/>
                  </a:lnTo>
                  <a:lnTo>
                    <a:pt x="7777" y="12509"/>
                  </a:lnTo>
                  <a:lnTo>
                    <a:pt x="7300" y="12252"/>
                  </a:lnTo>
                  <a:lnTo>
                    <a:pt x="6860" y="11958"/>
                  </a:lnTo>
                  <a:lnTo>
                    <a:pt x="6419" y="11628"/>
                  </a:lnTo>
                  <a:lnTo>
                    <a:pt x="6016" y="11298"/>
                  </a:lnTo>
                  <a:lnTo>
                    <a:pt x="5246" y="10564"/>
                  </a:lnTo>
                  <a:lnTo>
                    <a:pt x="4512" y="9794"/>
                  </a:lnTo>
                  <a:lnTo>
                    <a:pt x="3008" y="8290"/>
                  </a:lnTo>
                  <a:lnTo>
                    <a:pt x="2274" y="7520"/>
                  </a:lnTo>
                  <a:lnTo>
                    <a:pt x="2091" y="7300"/>
                  </a:lnTo>
                  <a:lnTo>
                    <a:pt x="1871" y="7080"/>
                  </a:lnTo>
                  <a:lnTo>
                    <a:pt x="1944" y="6713"/>
                  </a:lnTo>
                  <a:lnTo>
                    <a:pt x="2054" y="6383"/>
                  </a:lnTo>
                  <a:lnTo>
                    <a:pt x="2238" y="6053"/>
                  </a:lnTo>
                  <a:lnTo>
                    <a:pt x="2421" y="5722"/>
                  </a:lnTo>
                  <a:lnTo>
                    <a:pt x="2641" y="5429"/>
                  </a:lnTo>
                  <a:lnTo>
                    <a:pt x="2898" y="5172"/>
                  </a:lnTo>
                  <a:lnTo>
                    <a:pt x="3411" y="4622"/>
                  </a:lnTo>
                  <a:lnTo>
                    <a:pt x="4475" y="3558"/>
                  </a:lnTo>
                  <a:lnTo>
                    <a:pt x="5025" y="3045"/>
                  </a:lnTo>
                  <a:lnTo>
                    <a:pt x="5246" y="2825"/>
                  </a:lnTo>
                  <a:lnTo>
                    <a:pt x="5392" y="2678"/>
                  </a:lnTo>
                  <a:lnTo>
                    <a:pt x="5502" y="2605"/>
                  </a:lnTo>
                  <a:lnTo>
                    <a:pt x="5612" y="2715"/>
                  </a:lnTo>
                  <a:lnTo>
                    <a:pt x="5392" y="2825"/>
                  </a:lnTo>
                  <a:lnTo>
                    <a:pt x="5246" y="2971"/>
                  </a:lnTo>
                  <a:lnTo>
                    <a:pt x="4952" y="3301"/>
                  </a:lnTo>
                  <a:lnTo>
                    <a:pt x="4805" y="3485"/>
                  </a:lnTo>
                  <a:lnTo>
                    <a:pt x="4695" y="3668"/>
                  </a:lnTo>
                  <a:lnTo>
                    <a:pt x="4585" y="3888"/>
                  </a:lnTo>
                  <a:lnTo>
                    <a:pt x="4585" y="3962"/>
                  </a:lnTo>
                  <a:lnTo>
                    <a:pt x="4622" y="4072"/>
                  </a:lnTo>
                  <a:lnTo>
                    <a:pt x="4659" y="4145"/>
                  </a:lnTo>
                  <a:lnTo>
                    <a:pt x="4732" y="4145"/>
                  </a:lnTo>
                  <a:lnTo>
                    <a:pt x="4915" y="4035"/>
                  </a:lnTo>
                  <a:lnTo>
                    <a:pt x="5025" y="3888"/>
                  </a:lnTo>
                  <a:lnTo>
                    <a:pt x="5209" y="3558"/>
                  </a:lnTo>
                  <a:lnTo>
                    <a:pt x="5502" y="3228"/>
                  </a:lnTo>
                  <a:lnTo>
                    <a:pt x="5759" y="2898"/>
                  </a:lnTo>
                  <a:lnTo>
                    <a:pt x="6016" y="3118"/>
                  </a:lnTo>
                  <a:lnTo>
                    <a:pt x="5832" y="3301"/>
                  </a:lnTo>
                  <a:lnTo>
                    <a:pt x="5612" y="3522"/>
                  </a:lnTo>
                  <a:lnTo>
                    <a:pt x="5466" y="3742"/>
                  </a:lnTo>
                  <a:lnTo>
                    <a:pt x="5356" y="3962"/>
                  </a:lnTo>
                  <a:lnTo>
                    <a:pt x="5319" y="4072"/>
                  </a:lnTo>
                  <a:lnTo>
                    <a:pt x="5392" y="4182"/>
                  </a:lnTo>
                  <a:lnTo>
                    <a:pt x="5502" y="4219"/>
                  </a:lnTo>
                  <a:lnTo>
                    <a:pt x="5539" y="4219"/>
                  </a:lnTo>
                  <a:lnTo>
                    <a:pt x="5612" y="4182"/>
                  </a:lnTo>
                  <a:lnTo>
                    <a:pt x="5796" y="3998"/>
                  </a:lnTo>
                  <a:lnTo>
                    <a:pt x="5942" y="3778"/>
                  </a:lnTo>
                  <a:lnTo>
                    <a:pt x="6089" y="3558"/>
                  </a:lnTo>
                  <a:lnTo>
                    <a:pt x="6199" y="3301"/>
                  </a:lnTo>
                  <a:lnTo>
                    <a:pt x="6309" y="3375"/>
                  </a:lnTo>
                  <a:lnTo>
                    <a:pt x="6456" y="3485"/>
                  </a:lnTo>
                  <a:lnTo>
                    <a:pt x="6346" y="3595"/>
                  </a:lnTo>
                  <a:lnTo>
                    <a:pt x="6236" y="3705"/>
                  </a:lnTo>
                  <a:lnTo>
                    <a:pt x="6089" y="3962"/>
                  </a:lnTo>
                  <a:lnTo>
                    <a:pt x="5869" y="4255"/>
                  </a:lnTo>
                  <a:lnTo>
                    <a:pt x="5796" y="4402"/>
                  </a:lnTo>
                  <a:lnTo>
                    <a:pt x="5722" y="4585"/>
                  </a:lnTo>
                  <a:lnTo>
                    <a:pt x="5722" y="4622"/>
                  </a:lnTo>
                  <a:lnTo>
                    <a:pt x="5722" y="4695"/>
                  </a:lnTo>
                  <a:lnTo>
                    <a:pt x="5796" y="4732"/>
                  </a:lnTo>
                  <a:lnTo>
                    <a:pt x="5906" y="4769"/>
                  </a:lnTo>
                  <a:lnTo>
                    <a:pt x="6016" y="4695"/>
                  </a:lnTo>
                  <a:lnTo>
                    <a:pt x="6126" y="4585"/>
                  </a:lnTo>
                  <a:lnTo>
                    <a:pt x="6199" y="4439"/>
                  </a:lnTo>
                  <a:lnTo>
                    <a:pt x="6383" y="4145"/>
                  </a:lnTo>
                  <a:lnTo>
                    <a:pt x="6456" y="3962"/>
                  </a:lnTo>
                  <a:lnTo>
                    <a:pt x="6603" y="3632"/>
                  </a:lnTo>
                  <a:lnTo>
                    <a:pt x="7300" y="4145"/>
                  </a:lnTo>
                  <a:lnTo>
                    <a:pt x="7116" y="4292"/>
                  </a:lnTo>
                  <a:lnTo>
                    <a:pt x="6933" y="4439"/>
                  </a:lnTo>
                  <a:lnTo>
                    <a:pt x="6713" y="4695"/>
                  </a:lnTo>
                  <a:lnTo>
                    <a:pt x="6529" y="5026"/>
                  </a:lnTo>
                  <a:lnTo>
                    <a:pt x="6529" y="5099"/>
                  </a:lnTo>
                  <a:lnTo>
                    <a:pt x="6529" y="5172"/>
                  </a:lnTo>
                  <a:lnTo>
                    <a:pt x="6566" y="5209"/>
                  </a:lnTo>
                  <a:lnTo>
                    <a:pt x="6639" y="5246"/>
                  </a:lnTo>
                  <a:lnTo>
                    <a:pt x="6676" y="5282"/>
                  </a:lnTo>
                  <a:lnTo>
                    <a:pt x="6749" y="5282"/>
                  </a:lnTo>
                  <a:lnTo>
                    <a:pt x="6823" y="5246"/>
                  </a:lnTo>
                  <a:lnTo>
                    <a:pt x="6860" y="5172"/>
                  </a:lnTo>
                  <a:lnTo>
                    <a:pt x="7153" y="4695"/>
                  </a:lnTo>
                  <a:lnTo>
                    <a:pt x="7410" y="4255"/>
                  </a:lnTo>
                  <a:lnTo>
                    <a:pt x="7740" y="4475"/>
                  </a:lnTo>
                  <a:lnTo>
                    <a:pt x="7483" y="4732"/>
                  </a:lnTo>
                  <a:lnTo>
                    <a:pt x="7116" y="5136"/>
                  </a:lnTo>
                  <a:lnTo>
                    <a:pt x="7080" y="5209"/>
                  </a:lnTo>
                  <a:lnTo>
                    <a:pt x="7043" y="5246"/>
                  </a:lnTo>
                  <a:lnTo>
                    <a:pt x="7080" y="5319"/>
                  </a:lnTo>
                  <a:lnTo>
                    <a:pt x="7116" y="5356"/>
                  </a:lnTo>
                  <a:lnTo>
                    <a:pt x="7190" y="5392"/>
                  </a:lnTo>
                  <a:lnTo>
                    <a:pt x="7263" y="5429"/>
                  </a:lnTo>
                  <a:lnTo>
                    <a:pt x="7336" y="5429"/>
                  </a:lnTo>
                  <a:lnTo>
                    <a:pt x="7373" y="5356"/>
                  </a:lnTo>
                  <a:lnTo>
                    <a:pt x="7556" y="5172"/>
                  </a:lnTo>
                  <a:lnTo>
                    <a:pt x="7740" y="4989"/>
                  </a:lnTo>
                  <a:lnTo>
                    <a:pt x="7813" y="4805"/>
                  </a:lnTo>
                  <a:lnTo>
                    <a:pt x="7850" y="4695"/>
                  </a:lnTo>
                  <a:lnTo>
                    <a:pt x="7887" y="4585"/>
                  </a:lnTo>
                  <a:lnTo>
                    <a:pt x="8474" y="4989"/>
                  </a:lnTo>
                  <a:lnTo>
                    <a:pt x="8107" y="5319"/>
                  </a:lnTo>
                  <a:lnTo>
                    <a:pt x="7813" y="5722"/>
                  </a:lnTo>
                  <a:lnTo>
                    <a:pt x="7777" y="5796"/>
                  </a:lnTo>
                  <a:lnTo>
                    <a:pt x="7777" y="5833"/>
                  </a:lnTo>
                  <a:lnTo>
                    <a:pt x="7813" y="5943"/>
                  </a:lnTo>
                  <a:lnTo>
                    <a:pt x="7887" y="5979"/>
                  </a:lnTo>
                  <a:lnTo>
                    <a:pt x="7997" y="5979"/>
                  </a:lnTo>
                  <a:lnTo>
                    <a:pt x="8033" y="5943"/>
                  </a:lnTo>
                  <a:lnTo>
                    <a:pt x="8327" y="5502"/>
                  </a:lnTo>
                  <a:lnTo>
                    <a:pt x="8584" y="5062"/>
                  </a:lnTo>
                  <a:lnTo>
                    <a:pt x="9024" y="5356"/>
                  </a:lnTo>
                  <a:lnTo>
                    <a:pt x="8767" y="5612"/>
                  </a:lnTo>
                  <a:lnTo>
                    <a:pt x="8584" y="5796"/>
                  </a:lnTo>
                  <a:lnTo>
                    <a:pt x="8510" y="5906"/>
                  </a:lnTo>
                  <a:lnTo>
                    <a:pt x="8474" y="6053"/>
                  </a:lnTo>
                  <a:lnTo>
                    <a:pt x="8253" y="6383"/>
                  </a:lnTo>
                  <a:lnTo>
                    <a:pt x="8217" y="6456"/>
                  </a:lnTo>
                  <a:lnTo>
                    <a:pt x="8253" y="6566"/>
                  </a:lnTo>
                  <a:lnTo>
                    <a:pt x="8290" y="6603"/>
                  </a:lnTo>
                  <a:lnTo>
                    <a:pt x="8363" y="6640"/>
                  </a:lnTo>
                  <a:lnTo>
                    <a:pt x="8474" y="6640"/>
                  </a:lnTo>
                  <a:lnTo>
                    <a:pt x="8547" y="6566"/>
                  </a:lnTo>
                  <a:lnTo>
                    <a:pt x="8804" y="6199"/>
                  </a:lnTo>
                  <a:lnTo>
                    <a:pt x="8877" y="6126"/>
                  </a:lnTo>
                  <a:lnTo>
                    <a:pt x="8950" y="6016"/>
                  </a:lnTo>
                  <a:lnTo>
                    <a:pt x="9097" y="5796"/>
                  </a:lnTo>
                  <a:lnTo>
                    <a:pt x="9244" y="5539"/>
                  </a:lnTo>
                  <a:lnTo>
                    <a:pt x="9537" y="5722"/>
                  </a:lnTo>
                  <a:lnTo>
                    <a:pt x="9354" y="5906"/>
                  </a:lnTo>
                  <a:lnTo>
                    <a:pt x="9207" y="6126"/>
                  </a:lnTo>
                  <a:lnTo>
                    <a:pt x="8950" y="6419"/>
                  </a:lnTo>
                  <a:lnTo>
                    <a:pt x="8877" y="6566"/>
                  </a:lnTo>
                  <a:lnTo>
                    <a:pt x="8840" y="6750"/>
                  </a:lnTo>
                  <a:lnTo>
                    <a:pt x="8914" y="6823"/>
                  </a:lnTo>
                  <a:lnTo>
                    <a:pt x="8950" y="6860"/>
                  </a:lnTo>
                  <a:lnTo>
                    <a:pt x="8987" y="6860"/>
                  </a:lnTo>
                  <a:lnTo>
                    <a:pt x="9134" y="6786"/>
                  </a:lnTo>
                  <a:lnTo>
                    <a:pt x="9244" y="6640"/>
                  </a:lnTo>
                  <a:lnTo>
                    <a:pt x="9391" y="6383"/>
                  </a:lnTo>
                  <a:lnTo>
                    <a:pt x="9537" y="6126"/>
                  </a:lnTo>
                  <a:lnTo>
                    <a:pt x="9721" y="5869"/>
                  </a:lnTo>
                  <a:lnTo>
                    <a:pt x="10198" y="6236"/>
                  </a:lnTo>
                  <a:lnTo>
                    <a:pt x="10051" y="6419"/>
                  </a:lnTo>
                  <a:lnTo>
                    <a:pt x="9867" y="6640"/>
                  </a:lnTo>
                  <a:lnTo>
                    <a:pt x="9684" y="6860"/>
                  </a:lnTo>
                  <a:lnTo>
                    <a:pt x="9611" y="7006"/>
                  </a:lnTo>
                  <a:lnTo>
                    <a:pt x="9574" y="7116"/>
                  </a:lnTo>
                  <a:lnTo>
                    <a:pt x="9574" y="7190"/>
                  </a:lnTo>
                  <a:lnTo>
                    <a:pt x="9611" y="7263"/>
                  </a:lnTo>
                  <a:lnTo>
                    <a:pt x="9757" y="7263"/>
                  </a:lnTo>
                  <a:lnTo>
                    <a:pt x="9867" y="7190"/>
                  </a:lnTo>
                  <a:lnTo>
                    <a:pt x="9941" y="7080"/>
                  </a:lnTo>
                  <a:lnTo>
                    <a:pt x="10124" y="6823"/>
                  </a:lnTo>
                  <a:lnTo>
                    <a:pt x="10271" y="6603"/>
                  </a:lnTo>
                  <a:lnTo>
                    <a:pt x="10381" y="6383"/>
                  </a:lnTo>
                  <a:lnTo>
                    <a:pt x="10895" y="6823"/>
                  </a:lnTo>
                  <a:lnTo>
                    <a:pt x="10931" y="6860"/>
                  </a:lnTo>
                  <a:lnTo>
                    <a:pt x="10638" y="7226"/>
                  </a:lnTo>
                  <a:lnTo>
                    <a:pt x="10381" y="7593"/>
                  </a:lnTo>
                  <a:lnTo>
                    <a:pt x="10271" y="7703"/>
                  </a:lnTo>
                  <a:lnTo>
                    <a:pt x="10271" y="7777"/>
                  </a:lnTo>
                  <a:lnTo>
                    <a:pt x="10271" y="7813"/>
                  </a:lnTo>
                  <a:lnTo>
                    <a:pt x="10344" y="7923"/>
                  </a:lnTo>
                  <a:lnTo>
                    <a:pt x="10418" y="7960"/>
                  </a:lnTo>
                  <a:lnTo>
                    <a:pt x="10491" y="7923"/>
                  </a:lnTo>
                  <a:lnTo>
                    <a:pt x="10528" y="7887"/>
                  </a:lnTo>
                  <a:lnTo>
                    <a:pt x="10821" y="7483"/>
                  </a:lnTo>
                  <a:lnTo>
                    <a:pt x="11115" y="7043"/>
                  </a:lnTo>
                  <a:lnTo>
                    <a:pt x="11445" y="7447"/>
                  </a:lnTo>
                  <a:lnTo>
                    <a:pt x="11298" y="7703"/>
                  </a:lnTo>
                  <a:lnTo>
                    <a:pt x="11151" y="7960"/>
                  </a:lnTo>
                  <a:lnTo>
                    <a:pt x="10968" y="8253"/>
                  </a:lnTo>
                  <a:lnTo>
                    <a:pt x="10931" y="8437"/>
                  </a:lnTo>
                  <a:lnTo>
                    <a:pt x="10931" y="8510"/>
                  </a:lnTo>
                  <a:lnTo>
                    <a:pt x="10931" y="8584"/>
                  </a:lnTo>
                  <a:lnTo>
                    <a:pt x="10968" y="8657"/>
                  </a:lnTo>
                  <a:lnTo>
                    <a:pt x="11041" y="8657"/>
                  </a:lnTo>
                  <a:lnTo>
                    <a:pt x="11188" y="8584"/>
                  </a:lnTo>
                  <a:lnTo>
                    <a:pt x="11261" y="8474"/>
                  </a:lnTo>
                  <a:lnTo>
                    <a:pt x="11408" y="8180"/>
                  </a:lnTo>
                  <a:lnTo>
                    <a:pt x="11628" y="7703"/>
                  </a:lnTo>
                  <a:lnTo>
                    <a:pt x="11812" y="7997"/>
                  </a:lnTo>
                  <a:lnTo>
                    <a:pt x="11995" y="8290"/>
                  </a:lnTo>
                  <a:lnTo>
                    <a:pt x="11812" y="8694"/>
                  </a:lnTo>
                  <a:lnTo>
                    <a:pt x="11628" y="9097"/>
                  </a:lnTo>
                  <a:lnTo>
                    <a:pt x="11518" y="9097"/>
                  </a:lnTo>
                  <a:lnTo>
                    <a:pt x="11408" y="9317"/>
                  </a:lnTo>
                  <a:lnTo>
                    <a:pt x="11335" y="9501"/>
                  </a:lnTo>
                  <a:lnTo>
                    <a:pt x="11335" y="9574"/>
                  </a:lnTo>
                  <a:lnTo>
                    <a:pt x="11335" y="9647"/>
                  </a:lnTo>
                  <a:lnTo>
                    <a:pt x="11408" y="9721"/>
                  </a:lnTo>
                  <a:lnTo>
                    <a:pt x="11591" y="9721"/>
                  </a:lnTo>
                  <a:lnTo>
                    <a:pt x="11628" y="9684"/>
                  </a:lnTo>
                  <a:lnTo>
                    <a:pt x="11812" y="9427"/>
                  </a:lnTo>
                  <a:lnTo>
                    <a:pt x="11958" y="9171"/>
                  </a:lnTo>
                  <a:lnTo>
                    <a:pt x="12105" y="8914"/>
                  </a:lnTo>
                  <a:lnTo>
                    <a:pt x="12178" y="8657"/>
                  </a:lnTo>
                  <a:lnTo>
                    <a:pt x="12325" y="9024"/>
                  </a:lnTo>
                  <a:lnTo>
                    <a:pt x="12472" y="9427"/>
                  </a:lnTo>
                  <a:lnTo>
                    <a:pt x="12068" y="10088"/>
                  </a:lnTo>
                  <a:lnTo>
                    <a:pt x="11995" y="10088"/>
                  </a:lnTo>
                  <a:lnTo>
                    <a:pt x="11922" y="10271"/>
                  </a:lnTo>
                  <a:lnTo>
                    <a:pt x="11848" y="10418"/>
                  </a:lnTo>
                  <a:lnTo>
                    <a:pt x="11848" y="10491"/>
                  </a:lnTo>
                  <a:lnTo>
                    <a:pt x="11848" y="10528"/>
                  </a:lnTo>
                  <a:lnTo>
                    <a:pt x="11922" y="10601"/>
                  </a:lnTo>
                  <a:lnTo>
                    <a:pt x="12068" y="10601"/>
                  </a:lnTo>
                  <a:lnTo>
                    <a:pt x="12142" y="10564"/>
                  </a:lnTo>
                  <a:lnTo>
                    <a:pt x="12362" y="10198"/>
                  </a:lnTo>
                  <a:lnTo>
                    <a:pt x="12582" y="9831"/>
                  </a:lnTo>
                  <a:lnTo>
                    <a:pt x="12692" y="10454"/>
                  </a:lnTo>
                  <a:lnTo>
                    <a:pt x="12509" y="10638"/>
                  </a:lnTo>
                  <a:lnTo>
                    <a:pt x="12362" y="10858"/>
                  </a:lnTo>
                  <a:lnTo>
                    <a:pt x="12215" y="11078"/>
                  </a:lnTo>
                  <a:lnTo>
                    <a:pt x="12178" y="11225"/>
                  </a:lnTo>
                  <a:lnTo>
                    <a:pt x="12178" y="11371"/>
                  </a:lnTo>
                  <a:lnTo>
                    <a:pt x="12215" y="11408"/>
                  </a:lnTo>
                  <a:lnTo>
                    <a:pt x="12252" y="11408"/>
                  </a:lnTo>
                  <a:lnTo>
                    <a:pt x="12362" y="11371"/>
                  </a:lnTo>
                  <a:lnTo>
                    <a:pt x="12472" y="11298"/>
                  </a:lnTo>
                  <a:lnTo>
                    <a:pt x="12582" y="11078"/>
                  </a:lnTo>
                  <a:lnTo>
                    <a:pt x="12692" y="10858"/>
                  </a:lnTo>
                  <a:lnTo>
                    <a:pt x="12729" y="11188"/>
                  </a:lnTo>
                  <a:lnTo>
                    <a:pt x="12655" y="11775"/>
                  </a:lnTo>
                  <a:lnTo>
                    <a:pt x="12509" y="11922"/>
                  </a:lnTo>
                  <a:lnTo>
                    <a:pt x="12362" y="12068"/>
                  </a:lnTo>
                  <a:lnTo>
                    <a:pt x="12325" y="12215"/>
                  </a:lnTo>
                  <a:lnTo>
                    <a:pt x="12325" y="12288"/>
                  </a:lnTo>
                  <a:lnTo>
                    <a:pt x="12362" y="12362"/>
                  </a:lnTo>
                  <a:lnTo>
                    <a:pt x="12435" y="12398"/>
                  </a:lnTo>
                  <a:lnTo>
                    <a:pt x="12472" y="12398"/>
                  </a:lnTo>
                  <a:lnTo>
                    <a:pt x="12619" y="12288"/>
                  </a:lnTo>
                  <a:lnTo>
                    <a:pt x="12655" y="12655"/>
                  </a:lnTo>
                  <a:lnTo>
                    <a:pt x="12692" y="12692"/>
                  </a:lnTo>
                  <a:lnTo>
                    <a:pt x="12729" y="12655"/>
                  </a:lnTo>
                  <a:lnTo>
                    <a:pt x="12802" y="12545"/>
                  </a:lnTo>
                  <a:lnTo>
                    <a:pt x="12912" y="12398"/>
                  </a:lnTo>
                  <a:lnTo>
                    <a:pt x="13022" y="12068"/>
                  </a:lnTo>
                  <a:lnTo>
                    <a:pt x="13095" y="11738"/>
                  </a:lnTo>
                  <a:lnTo>
                    <a:pt x="13132" y="11408"/>
                  </a:lnTo>
                  <a:lnTo>
                    <a:pt x="13132" y="11005"/>
                  </a:lnTo>
                  <a:lnTo>
                    <a:pt x="13132" y="10638"/>
                  </a:lnTo>
                  <a:lnTo>
                    <a:pt x="13095" y="10234"/>
                  </a:lnTo>
                  <a:lnTo>
                    <a:pt x="13022" y="9867"/>
                  </a:lnTo>
                  <a:lnTo>
                    <a:pt x="12949" y="9464"/>
                  </a:lnTo>
                  <a:lnTo>
                    <a:pt x="12839" y="9060"/>
                  </a:lnTo>
                  <a:lnTo>
                    <a:pt x="12692" y="8694"/>
                  </a:lnTo>
                  <a:lnTo>
                    <a:pt x="12545" y="8327"/>
                  </a:lnTo>
                  <a:lnTo>
                    <a:pt x="12325" y="7960"/>
                  </a:lnTo>
                  <a:lnTo>
                    <a:pt x="12142" y="7630"/>
                  </a:lnTo>
                  <a:lnTo>
                    <a:pt x="11885" y="7300"/>
                  </a:lnTo>
                  <a:lnTo>
                    <a:pt x="11628" y="6970"/>
                  </a:lnTo>
                  <a:lnTo>
                    <a:pt x="11335" y="6640"/>
                  </a:lnTo>
                  <a:lnTo>
                    <a:pt x="11041" y="6346"/>
                  </a:lnTo>
                  <a:lnTo>
                    <a:pt x="10344" y="5759"/>
                  </a:lnTo>
                  <a:lnTo>
                    <a:pt x="9647" y="5246"/>
                  </a:lnTo>
                  <a:lnTo>
                    <a:pt x="8914" y="4732"/>
                  </a:lnTo>
                  <a:lnTo>
                    <a:pt x="8987" y="4439"/>
                  </a:lnTo>
                  <a:lnTo>
                    <a:pt x="9024" y="4182"/>
                  </a:lnTo>
                  <a:lnTo>
                    <a:pt x="9060" y="3558"/>
                  </a:lnTo>
                  <a:lnTo>
                    <a:pt x="9097" y="2898"/>
                  </a:lnTo>
                  <a:lnTo>
                    <a:pt x="9281" y="220"/>
                  </a:lnTo>
                  <a:lnTo>
                    <a:pt x="9244" y="110"/>
                  </a:lnTo>
                  <a:lnTo>
                    <a:pt x="9207" y="37"/>
                  </a:lnTo>
                  <a:lnTo>
                    <a:pt x="909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3" name="CustomShape 161"/>
            <p:cNvSpPr/>
            <p:nvPr/>
          </p:nvSpPr>
          <p:spPr>
            <a:xfrm>
              <a:off x="10829880" y="3243960"/>
              <a:ext cx="809640" cy="837000"/>
            </a:xfrm>
            <a:custGeom>
              <a:avLst/>
              <a:gdLst/>
              <a:ahLst/>
              <a:cxnLst/>
              <a:rect l="l" t="t" r="r" b="b"/>
              <a:pathLst>
                <a:path w="18378" h="19002">
                  <a:moveTo>
                    <a:pt x="13793" y="5429"/>
                  </a:moveTo>
                  <a:lnTo>
                    <a:pt x="13682" y="5466"/>
                  </a:lnTo>
                  <a:lnTo>
                    <a:pt x="13572" y="5502"/>
                  </a:lnTo>
                  <a:lnTo>
                    <a:pt x="13499" y="5576"/>
                  </a:lnTo>
                  <a:lnTo>
                    <a:pt x="13352" y="5759"/>
                  </a:lnTo>
                  <a:lnTo>
                    <a:pt x="13352" y="5869"/>
                  </a:lnTo>
                  <a:lnTo>
                    <a:pt x="13352" y="5979"/>
                  </a:lnTo>
                  <a:lnTo>
                    <a:pt x="13389" y="6016"/>
                  </a:lnTo>
                  <a:lnTo>
                    <a:pt x="13426" y="6053"/>
                  </a:lnTo>
                  <a:lnTo>
                    <a:pt x="13499" y="6053"/>
                  </a:lnTo>
                  <a:lnTo>
                    <a:pt x="13572" y="5979"/>
                  </a:lnTo>
                  <a:lnTo>
                    <a:pt x="13646" y="5943"/>
                  </a:lnTo>
                  <a:lnTo>
                    <a:pt x="13719" y="5796"/>
                  </a:lnTo>
                  <a:lnTo>
                    <a:pt x="13829" y="5649"/>
                  </a:lnTo>
                  <a:lnTo>
                    <a:pt x="13903" y="5502"/>
                  </a:lnTo>
                  <a:lnTo>
                    <a:pt x="13903" y="5466"/>
                  </a:lnTo>
                  <a:lnTo>
                    <a:pt x="13903" y="5429"/>
                  </a:lnTo>
                  <a:close/>
                  <a:moveTo>
                    <a:pt x="13242" y="6089"/>
                  </a:moveTo>
                  <a:lnTo>
                    <a:pt x="13169" y="6126"/>
                  </a:lnTo>
                  <a:lnTo>
                    <a:pt x="13022" y="6309"/>
                  </a:lnTo>
                  <a:lnTo>
                    <a:pt x="12912" y="6493"/>
                  </a:lnTo>
                  <a:lnTo>
                    <a:pt x="12875" y="6529"/>
                  </a:lnTo>
                  <a:lnTo>
                    <a:pt x="12875" y="6603"/>
                  </a:lnTo>
                  <a:lnTo>
                    <a:pt x="12949" y="6676"/>
                  </a:lnTo>
                  <a:lnTo>
                    <a:pt x="13022" y="6713"/>
                  </a:lnTo>
                  <a:lnTo>
                    <a:pt x="13096" y="6676"/>
                  </a:lnTo>
                  <a:lnTo>
                    <a:pt x="13132" y="6639"/>
                  </a:lnTo>
                  <a:lnTo>
                    <a:pt x="13242" y="6456"/>
                  </a:lnTo>
                  <a:lnTo>
                    <a:pt x="13352" y="6273"/>
                  </a:lnTo>
                  <a:lnTo>
                    <a:pt x="13389" y="6199"/>
                  </a:lnTo>
                  <a:lnTo>
                    <a:pt x="13316" y="6126"/>
                  </a:lnTo>
                  <a:lnTo>
                    <a:pt x="13242" y="6089"/>
                  </a:lnTo>
                  <a:close/>
                  <a:moveTo>
                    <a:pt x="17241" y="6419"/>
                  </a:moveTo>
                  <a:lnTo>
                    <a:pt x="17534" y="6713"/>
                  </a:lnTo>
                  <a:lnTo>
                    <a:pt x="17497" y="6713"/>
                  </a:lnTo>
                  <a:lnTo>
                    <a:pt x="17387" y="6823"/>
                  </a:lnTo>
                  <a:lnTo>
                    <a:pt x="17351" y="6676"/>
                  </a:lnTo>
                  <a:lnTo>
                    <a:pt x="17241" y="6419"/>
                  </a:lnTo>
                  <a:close/>
                  <a:moveTo>
                    <a:pt x="12692" y="6786"/>
                  </a:moveTo>
                  <a:lnTo>
                    <a:pt x="12582" y="6860"/>
                  </a:lnTo>
                  <a:lnTo>
                    <a:pt x="12435" y="6970"/>
                  </a:lnTo>
                  <a:lnTo>
                    <a:pt x="12399" y="7116"/>
                  </a:lnTo>
                  <a:lnTo>
                    <a:pt x="12362" y="7190"/>
                  </a:lnTo>
                  <a:lnTo>
                    <a:pt x="12399" y="7226"/>
                  </a:lnTo>
                  <a:lnTo>
                    <a:pt x="12472" y="7300"/>
                  </a:lnTo>
                  <a:lnTo>
                    <a:pt x="12582" y="7300"/>
                  </a:lnTo>
                  <a:lnTo>
                    <a:pt x="12619" y="7263"/>
                  </a:lnTo>
                  <a:lnTo>
                    <a:pt x="12655" y="7190"/>
                  </a:lnTo>
                  <a:lnTo>
                    <a:pt x="12729" y="7043"/>
                  </a:lnTo>
                  <a:lnTo>
                    <a:pt x="12802" y="7006"/>
                  </a:lnTo>
                  <a:lnTo>
                    <a:pt x="12839" y="6933"/>
                  </a:lnTo>
                  <a:lnTo>
                    <a:pt x="12875" y="6860"/>
                  </a:lnTo>
                  <a:lnTo>
                    <a:pt x="12875" y="6823"/>
                  </a:lnTo>
                  <a:lnTo>
                    <a:pt x="12839" y="6823"/>
                  </a:lnTo>
                  <a:lnTo>
                    <a:pt x="12765" y="6786"/>
                  </a:lnTo>
                  <a:close/>
                  <a:moveTo>
                    <a:pt x="17571" y="6750"/>
                  </a:moveTo>
                  <a:lnTo>
                    <a:pt x="17828" y="7043"/>
                  </a:lnTo>
                  <a:lnTo>
                    <a:pt x="18048" y="7373"/>
                  </a:lnTo>
                  <a:lnTo>
                    <a:pt x="17828" y="7593"/>
                  </a:lnTo>
                  <a:lnTo>
                    <a:pt x="17828" y="7520"/>
                  </a:lnTo>
                  <a:lnTo>
                    <a:pt x="17864" y="7336"/>
                  </a:lnTo>
                  <a:lnTo>
                    <a:pt x="17828" y="7116"/>
                  </a:lnTo>
                  <a:lnTo>
                    <a:pt x="17828" y="7080"/>
                  </a:lnTo>
                  <a:lnTo>
                    <a:pt x="17754" y="7006"/>
                  </a:lnTo>
                  <a:lnTo>
                    <a:pt x="17681" y="7006"/>
                  </a:lnTo>
                  <a:lnTo>
                    <a:pt x="17644" y="7043"/>
                  </a:lnTo>
                  <a:lnTo>
                    <a:pt x="17681" y="7080"/>
                  </a:lnTo>
                  <a:lnTo>
                    <a:pt x="17644" y="7226"/>
                  </a:lnTo>
                  <a:lnTo>
                    <a:pt x="17607" y="7446"/>
                  </a:lnTo>
                  <a:lnTo>
                    <a:pt x="17534" y="7667"/>
                  </a:lnTo>
                  <a:lnTo>
                    <a:pt x="17534" y="7887"/>
                  </a:lnTo>
                  <a:lnTo>
                    <a:pt x="17534" y="7960"/>
                  </a:lnTo>
                  <a:lnTo>
                    <a:pt x="17131" y="8584"/>
                  </a:lnTo>
                  <a:lnTo>
                    <a:pt x="17167" y="8217"/>
                  </a:lnTo>
                  <a:lnTo>
                    <a:pt x="17241" y="7850"/>
                  </a:lnTo>
                  <a:lnTo>
                    <a:pt x="17387" y="7630"/>
                  </a:lnTo>
                  <a:lnTo>
                    <a:pt x="17387" y="7593"/>
                  </a:lnTo>
                  <a:lnTo>
                    <a:pt x="17387" y="7520"/>
                  </a:lnTo>
                  <a:lnTo>
                    <a:pt x="17461" y="7483"/>
                  </a:lnTo>
                  <a:lnTo>
                    <a:pt x="17497" y="7446"/>
                  </a:lnTo>
                  <a:lnTo>
                    <a:pt x="17534" y="7373"/>
                  </a:lnTo>
                  <a:lnTo>
                    <a:pt x="17534" y="7263"/>
                  </a:lnTo>
                  <a:lnTo>
                    <a:pt x="17497" y="7080"/>
                  </a:lnTo>
                  <a:lnTo>
                    <a:pt x="17571" y="6750"/>
                  </a:lnTo>
                  <a:close/>
                  <a:moveTo>
                    <a:pt x="16874" y="8840"/>
                  </a:moveTo>
                  <a:lnTo>
                    <a:pt x="16947" y="8877"/>
                  </a:lnTo>
                  <a:lnTo>
                    <a:pt x="16874" y="8950"/>
                  </a:lnTo>
                  <a:lnTo>
                    <a:pt x="16874" y="8877"/>
                  </a:lnTo>
                  <a:lnTo>
                    <a:pt x="16874" y="8840"/>
                  </a:lnTo>
                  <a:close/>
                  <a:moveTo>
                    <a:pt x="11445" y="8584"/>
                  </a:moveTo>
                  <a:lnTo>
                    <a:pt x="11408" y="8620"/>
                  </a:lnTo>
                  <a:lnTo>
                    <a:pt x="11298" y="8657"/>
                  </a:lnTo>
                  <a:lnTo>
                    <a:pt x="11188" y="8804"/>
                  </a:lnTo>
                  <a:lnTo>
                    <a:pt x="11188" y="8840"/>
                  </a:lnTo>
                  <a:lnTo>
                    <a:pt x="11188" y="8914"/>
                  </a:lnTo>
                  <a:lnTo>
                    <a:pt x="11188" y="8987"/>
                  </a:lnTo>
                  <a:lnTo>
                    <a:pt x="11225" y="9024"/>
                  </a:lnTo>
                  <a:lnTo>
                    <a:pt x="11408" y="9024"/>
                  </a:lnTo>
                  <a:lnTo>
                    <a:pt x="11445" y="8987"/>
                  </a:lnTo>
                  <a:lnTo>
                    <a:pt x="11555" y="8804"/>
                  </a:lnTo>
                  <a:lnTo>
                    <a:pt x="11555" y="8730"/>
                  </a:lnTo>
                  <a:lnTo>
                    <a:pt x="11555" y="8657"/>
                  </a:lnTo>
                  <a:lnTo>
                    <a:pt x="11518" y="8620"/>
                  </a:lnTo>
                  <a:lnTo>
                    <a:pt x="11445" y="8584"/>
                  </a:lnTo>
                  <a:close/>
                  <a:moveTo>
                    <a:pt x="16580" y="8804"/>
                  </a:moveTo>
                  <a:lnTo>
                    <a:pt x="16580" y="8877"/>
                  </a:lnTo>
                  <a:lnTo>
                    <a:pt x="16580" y="9060"/>
                  </a:lnTo>
                  <a:lnTo>
                    <a:pt x="16617" y="9170"/>
                  </a:lnTo>
                  <a:lnTo>
                    <a:pt x="16654" y="9244"/>
                  </a:lnTo>
                  <a:lnTo>
                    <a:pt x="16397" y="9611"/>
                  </a:lnTo>
                  <a:lnTo>
                    <a:pt x="16360" y="9391"/>
                  </a:lnTo>
                  <a:lnTo>
                    <a:pt x="16324" y="9170"/>
                  </a:lnTo>
                  <a:lnTo>
                    <a:pt x="16324" y="9097"/>
                  </a:lnTo>
                  <a:lnTo>
                    <a:pt x="16580" y="8804"/>
                  </a:lnTo>
                  <a:close/>
                  <a:moveTo>
                    <a:pt x="16067" y="9391"/>
                  </a:moveTo>
                  <a:lnTo>
                    <a:pt x="16067" y="9684"/>
                  </a:lnTo>
                  <a:lnTo>
                    <a:pt x="16103" y="9794"/>
                  </a:lnTo>
                  <a:lnTo>
                    <a:pt x="16177" y="9941"/>
                  </a:lnTo>
                  <a:lnTo>
                    <a:pt x="15993" y="10161"/>
                  </a:lnTo>
                  <a:lnTo>
                    <a:pt x="15920" y="10308"/>
                  </a:lnTo>
                  <a:lnTo>
                    <a:pt x="15957" y="9867"/>
                  </a:lnTo>
                  <a:lnTo>
                    <a:pt x="15920" y="9794"/>
                  </a:lnTo>
                  <a:lnTo>
                    <a:pt x="15847" y="9757"/>
                  </a:lnTo>
                  <a:lnTo>
                    <a:pt x="15810" y="9721"/>
                  </a:lnTo>
                  <a:lnTo>
                    <a:pt x="16067" y="9391"/>
                  </a:lnTo>
                  <a:close/>
                  <a:moveTo>
                    <a:pt x="9611" y="2348"/>
                  </a:moveTo>
                  <a:lnTo>
                    <a:pt x="9574" y="2421"/>
                  </a:lnTo>
                  <a:lnTo>
                    <a:pt x="9134" y="2861"/>
                  </a:lnTo>
                  <a:lnTo>
                    <a:pt x="8767" y="3375"/>
                  </a:lnTo>
                  <a:lnTo>
                    <a:pt x="7997" y="4365"/>
                  </a:lnTo>
                  <a:lnTo>
                    <a:pt x="7630" y="4879"/>
                  </a:lnTo>
                  <a:lnTo>
                    <a:pt x="7227" y="5356"/>
                  </a:lnTo>
                  <a:lnTo>
                    <a:pt x="6823" y="5832"/>
                  </a:lnTo>
                  <a:lnTo>
                    <a:pt x="6346" y="6273"/>
                  </a:lnTo>
                  <a:lnTo>
                    <a:pt x="6273" y="6346"/>
                  </a:lnTo>
                  <a:lnTo>
                    <a:pt x="6273" y="6456"/>
                  </a:lnTo>
                  <a:lnTo>
                    <a:pt x="6236" y="6456"/>
                  </a:lnTo>
                  <a:lnTo>
                    <a:pt x="6163" y="6493"/>
                  </a:lnTo>
                  <a:lnTo>
                    <a:pt x="6163" y="6566"/>
                  </a:lnTo>
                  <a:lnTo>
                    <a:pt x="6199" y="6603"/>
                  </a:lnTo>
                  <a:lnTo>
                    <a:pt x="6309" y="6786"/>
                  </a:lnTo>
                  <a:lnTo>
                    <a:pt x="6493" y="6970"/>
                  </a:lnTo>
                  <a:lnTo>
                    <a:pt x="6823" y="7263"/>
                  </a:lnTo>
                  <a:lnTo>
                    <a:pt x="7593" y="7813"/>
                  </a:lnTo>
                  <a:lnTo>
                    <a:pt x="8437" y="8363"/>
                  </a:lnTo>
                  <a:lnTo>
                    <a:pt x="8620" y="8510"/>
                  </a:lnTo>
                  <a:lnTo>
                    <a:pt x="8767" y="8694"/>
                  </a:lnTo>
                  <a:lnTo>
                    <a:pt x="9061" y="9060"/>
                  </a:lnTo>
                  <a:lnTo>
                    <a:pt x="9207" y="9207"/>
                  </a:lnTo>
                  <a:lnTo>
                    <a:pt x="9391" y="9354"/>
                  </a:lnTo>
                  <a:lnTo>
                    <a:pt x="9758" y="9574"/>
                  </a:lnTo>
                  <a:lnTo>
                    <a:pt x="10638" y="10161"/>
                  </a:lnTo>
                  <a:lnTo>
                    <a:pt x="11482" y="10784"/>
                  </a:lnTo>
                  <a:lnTo>
                    <a:pt x="12289" y="11408"/>
                  </a:lnTo>
                  <a:lnTo>
                    <a:pt x="12362" y="11445"/>
                  </a:lnTo>
                  <a:lnTo>
                    <a:pt x="12472" y="11445"/>
                  </a:lnTo>
                  <a:lnTo>
                    <a:pt x="12545" y="11408"/>
                  </a:lnTo>
                  <a:lnTo>
                    <a:pt x="12582" y="11371"/>
                  </a:lnTo>
                  <a:lnTo>
                    <a:pt x="12619" y="11298"/>
                  </a:lnTo>
                  <a:lnTo>
                    <a:pt x="12655" y="11188"/>
                  </a:lnTo>
                  <a:lnTo>
                    <a:pt x="12619" y="11115"/>
                  </a:lnTo>
                  <a:lnTo>
                    <a:pt x="12545" y="11041"/>
                  </a:lnTo>
                  <a:lnTo>
                    <a:pt x="11775" y="10418"/>
                  </a:lnTo>
                  <a:lnTo>
                    <a:pt x="11812" y="10381"/>
                  </a:lnTo>
                  <a:lnTo>
                    <a:pt x="11922" y="10198"/>
                  </a:lnTo>
                  <a:lnTo>
                    <a:pt x="11995" y="10014"/>
                  </a:lnTo>
                  <a:lnTo>
                    <a:pt x="11995" y="9941"/>
                  </a:lnTo>
                  <a:lnTo>
                    <a:pt x="11958" y="9904"/>
                  </a:lnTo>
                  <a:lnTo>
                    <a:pt x="11885" y="9904"/>
                  </a:lnTo>
                  <a:lnTo>
                    <a:pt x="11738" y="10051"/>
                  </a:lnTo>
                  <a:lnTo>
                    <a:pt x="11592" y="10234"/>
                  </a:lnTo>
                  <a:lnTo>
                    <a:pt x="11555" y="10271"/>
                  </a:lnTo>
                  <a:lnTo>
                    <a:pt x="11005" y="9867"/>
                  </a:lnTo>
                  <a:lnTo>
                    <a:pt x="10821" y="9757"/>
                  </a:lnTo>
                  <a:lnTo>
                    <a:pt x="10858" y="9684"/>
                  </a:lnTo>
                  <a:lnTo>
                    <a:pt x="10895" y="9611"/>
                  </a:lnTo>
                  <a:lnTo>
                    <a:pt x="11041" y="9464"/>
                  </a:lnTo>
                  <a:lnTo>
                    <a:pt x="11078" y="9427"/>
                  </a:lnTo>
                  <a:lnTo>
                    <a:pt x="11078" y="9354"/>
                  </a:lnTo>
                  <a:lnTo>
                    <a:pt x="11078" y="9317"/>
                  </a:lnTo>
                  <a:lnTo>
                    <a:pt x="11005" y="9281"/>
                  </a:lnTo>
                  <a:lnTo>
                    <a:pt x="10968" y="9317"/>
                  </a:lnTo>
                  <a:lnTo>
                    <a:pt x="10895" y="9281"/>
                  </a:lnTo>
                  <a:lnTo>
                    <a:pt x="10821" y="9317"/>
                  </a:lnTo>
                  <a:lnTo>
                    <a:pt x="10711" y="9427"/>
                  </a:lnTo>
                  <a:lnTo>
                    <a:pt x="10601" y="9574"/>
                  </a:lnTo>
                  <a:lnTo>
                    <a:pt x="10124" y="9281"/>
                  </a:lnTo>
                  <a:lnTo>
                    <a:pt x="10051" y="9207"/>
                  </a:lnTo>
                  <a:lnTo>
                    <a:pt x="10234" y="8914"/>
                  </a:lnTo>
                  <a:lnTo>
                    <a:pt x="10234" y="8840"/>
                  </a:lnTo>
                  <a:lnTo>
                    <a:pt x="10234" y="8804"/>
                  </a:lnTo>
                  <a:lnTo>
                    <a:pt x="10198" y="8730"/>
                  </a:lnTo>
                  <a:lnTo>
                    <a:pt x="10088" y="8694"/>
                  </a:lnTo>
                  <a:lnTo>
                    <a:pt x="10051" y="8730"/>
                  </a:lnTo>
                  <a:lnTo>
                    <a:pt x="10014" y="8767"/>
                  </a:lnTo>
                  <a:lnTo>
                    <a:pt x="9758" y="9060"/>
                  </a:lnTo>
                  <a:lnTo>
                    <a:pt x="9537" y="8877"/>
                  </a:lnTo>
                  <a:lnTo>
                    <a:pt x="9354" y="8694"/>
                  </a:lnTo>
                  <a:lnTo>
                    <a:pt x="9134" y="8437"/>
                  </a:lnTo>
                  <a:lnTo>
                    <a:pt x="9207" y="8327"/>
                  </a:lnTo>
                  <a:lnTo>
                    <a:pt x="9281" y="8217"/>
                  </a:lnTo>
                  <a:lnTo>
                    <a:pt x="9354" y="7960"/>
                  </a:lnTo>
                  <a:lnTo>
                    <a:pt x="9354" y="7887"/>
                  </a:lnTo>
                  <a:lnTo>
                    <a:pt x="9317" y="7850"/>
                  </a:lnTo>
                  <a:lnTo>
                    <a:pt x="9244" y="7850"/>
                  </a:lnTo>
                  <a:lnTo>
                    <a:pt x="9171" y="7887"/>
                  </a:lnTo>
                  <a:lnTo>
                    <a:pt x="8987" y="8107"/>
                  </a:lnTo>
                  <a:lnTo>
                    <a:pt x="8951" y="8180"/>
                  </a:lnTo>
                  <a:lnTo>
                    <a:pt x="8767" y="8033"/>
                  </a:lnTo>
                  <a:lnTo>
                    <a:pt x="8327" y="7740"/>
                  </a:lnTo>
                  <a:lnTo>
                    <a:pt x="8364" y="7446"/>
                  </a:lnTo>
                  <a:lnTo>
                    <a:pt x="8364" y="7410"/>
                  </a:lnTo>
                  <a:lnTo>
                    <a:pt x="8327" y="7336"/>
                  </a:lnTo>
                  <a:lnTo>
                    <a:pt x="8290" y="7300"/>
                  </a:lnTo>
                  <a:lnTo>
                    <a:pt x="8180" y="7300"/>
                  </a:lnTo>
                  <a:lnTo>
                    <a:pt x="8107" y="7336"/>
                  </a:lnTo>
                  <a:lnTo>
                    <a:pt x="8070" y="7446"/>
                  </a:lnTo>
                  <a:lnTo>
                    <a:pt x="8034" y="7556"/>
                  </a:lnTo>
                  <a:lnTo>
                    <a:pt x="7960" y="7520"/>
                  </a:lnTo>
                  <a:lnTo>
                    <a:pt x="7410" y="7116"/>
                  </a:lnTo>
                  <a:lnTo>
                    <a:pt x="7447" y="7080"/>
                  </a:lnTo>
                  <a:lnTo>
                    <a:pt x="7520" y="6970"/>
                  </a:lnTo>
                  <a:lnTo>
                    <a:pt x="7520" y="6896"/>
                  </a:lnTo>
                  <a:lnTo>
                    <a:pt x="7520" y="6860"/>
                  </a:lnTo>
                  <a:lnTo>
                    <a:pt x="7557" y="6750"/>
                  </a:lnTo>
                  <a:lnTo>
                    <a:pt x="7520" y="6713"/>
                  </a:lnTo>
                  <a:lnTo>
                    <a:pt x="7483" y="6713"/>
                  </a:lnTo>
                  <a:lnTo>
                    <a:pt x="7410" y="6750"/>
                  </a:lnTo>
                  <a:lnTo>
                    <a:pt x="7337" y="6750"/>
                  </a:lnTo>
                  <a:lnTo>
                    <a:pt x="7227" y="6823"/>
                  </a:lnTo>
                  <a:lnTo>
                    <a:pt x="7116" y="6896"/>
                  </a:lnTo>
                  <a:lnTo>
                    <a:pt x="6640" y="6639"/>
                  </a:lnTo>
                  <a:lnTo>
                    <a:pt x="6640" y="6603"/>
                  </a:lnTo>
                  <a:lnTo>
                    <a:pt x="7116" y="6163"/>
                  </a:lnTo>
                  <a:lnTo>
                    <a:pt x="7557" y="5649"/>
                  </a:lnTo>
                  <a:lnTo>
                    <a:pt x="7593" y="5722"/>
                  </a:lnTo>
                  <a:lnTo>
                    <a:pt x="7630" y="5759"/>
                  </a:lnTo>
                  <a:lnTo>
                    <a:pt x="7740" y="5759"/>
                  </a:lnTo>
                  <a:lnTo>
                    <a:pt x="8034" y="5576"/>
                  </a:lnTo>
                  <a:lnTo>
                    <a:pt x="8327" y="5392"/>
                  </a:lnTo>
                  <a:lnTo>
                    <a:pt x="8620" y="5209"/>
                  </a:lnTo>
                  <a:lnTo>
                    <a:pt x="8914" y="5025"/>
                  </a:lnTo>
                  <a:lnTo>
                    <a:pt x="9244" y="4879"/>
                  </a:lnTo>
                  <a:lnTo>
                    <a:pt x="9574" y="4732"/>
                  </a:lnTo>
                  <a:lnTo>
                    <a:pt x="9941" y="4659"/>
                  </a:lnTo>
                  <a:lnTo>
                    <a:pt x="10308" y="4622"/>
                  </a:lnTo>
                  <a:lnTo>
                    <a:pt x="10491" y="4622"/>
                  </a:lnTo>
                  <a:lnTo>
                    <a:pt x="10675" y="4659"/>
                  </a:lnTo>
                  <a:lnTo>
                    <a:pt x="10821" y="4732"/>
                  </a:lnTo>
                  <a:lnTo>
                    <a:pt x="10931" y="4842"/>
                  </a:lnTo>
                  <a:lnTo>
                    <a:pt x="11041" y="4989"/>
                  </a:lnTo>
                  <a:lnTo>
                    <a:pt x="11078" y="5136"/>
                  </a:lnTo>
                  <a:lnTo>
                    <a:pt x="11151" y="5502"/>
                  </a:lnTo>
                  <a:lnTo>
                    <a:pt x="11151" y="5906"/>
                  </a:lnTo>
                  <a:lnTo>
                    <a:pt x="11151" y="6309"/>
                  </a:lnTo>
                  <a:lnTo>
                    <a:pt x="11151" y="6676"/>
                  </a:lnTo>
                  <a:lnTo>
                    <a:pt x="11188" y="7006"/>
                  </a:lnTo>
                  <a:lnTo>
                    <a:pt x="11261" y="7373"/>
                  </a:lnTo>
                  <a:lnTo>
                    <a:pt x="11445" y="7703"/>
                  </a:lnTo>
                  <a:lnTo>
                    <a:pt x="11408" y="7813"/>
                  </a:lnTo>
                  <a:lnTo>
                    <a:pt x="11372" y="7923"/>
                  </a:lnTo>
                  <a:lnTo>
                    <a:pt x="11372" y="8033"/>
                  </a:lnTo>
                  <a:lnTo>
                    <a:pt x="11372" y="8143"/>
                  </a:lnTo>
                  <a:lnTo>
                    <a:pt x="11445" y="8253"/>
                  </a:lnTo>
                  <a:lnTo>
                    <a:pt x="11482" y="8327"/>
                  </a:lnTo>
                  <a:lnTo>
                    <a:pt x="11592" y="8400"/>
                  </a:lnTo>
                  <a:lnTo>
                    <a:pt x="11665" y="8474"/>
                  </a:lnTo>
                  <a:lnTo>
                    <a:pt x="11775" y="8510"/>
                  </a:lnTo>
                  <a:lnTo>
                    <a:pt x="12105" y="8510"/>
                  </a:lnTo>
                  <a:lnTo>
                    <a:pt x="12435" y="8694"/>
                  </a:lnTo>
                  <a:lnTo>
                    <a:pt x="12765" y="8840"/>
                  </a:lnTo>
                  <a:lnTo>
                    <a:pt x="13022" y="8877"/>
                  </a:lnTo>
                  <a:lnTo>
                    <a:pt x="13316" y="8877"/>
                  </a:lnTo>
                  <a:lnTo>
                    <a:pt x="13646" y="8804"/>
                  </a:lnTo>
                  <a:lnTo>
                    <a:pt x="13939" y="8694"/>
                  </a:lnTo>
                  <a:lnTo>
                    <a:pt x="14233" y="8584"/>
                  </a:lnTo>
                  <a:lnTo>
                    <a:pt x="14489" y="8400"/>
                  </a:lnTo>
                  <a:lnTo>
                    <a:pt x="14746" y="8217"/>
                  </a:lnTo>
                  <a:lnTo>
                    <a:pt x="14930" y="8033"/>
                  </a:lnTo>
                  <a:lnTo>
                    <a:pt x="14966" y="7997"/>
                  </a:lnTo>
                  <a:lnTo>
                    <a:pt x="14966" y="7923"/>
                  </a:lnTo>
                  <a:lnTo>
                    <a:pt x="14930" y="7813"/>
                  </a:lnTo>
                  <a:lnTo>
                    <a:pt x="14820" y="7777"/>
                  </a:lnTo>
                  <a:lnTo>
                    <a:pt x="14710" y="7777"/>
                  </a:lnTo>
                  <a:lnTo>
                    <a:pt x="14123" y="8143"/>
                  </a:lnTo>
                  <a:lnTo>
                    <a:pt x="13829" y="8290"/>
                  </a:lnTo>
                  <a:lnTo>
                    <a:pt x="13462" y="8400"/>
                  </a:lnTo>
                  <a:lnTo>
                    <a:pt x="13206" y="8474"/>
                  </a:lnTo>
                  <a:lnTo>
                    <a:pt x="12912" y="8437"/>
                  </a:lnTo>
                  <a:lnTo>
                    <a:pt x="12692" y="8363"/>
                  </a:lnTo>
                  <a:lnTo>
                    <a:pt x="12472" y="8217"/>
                  </a:lnTo>
                  <a:lnTo>
                    <a:pt x="12545" y="8107"/>
                  </a:lnTo>
                  <a:lnTo>
                    <a:pt x="12582" y="7960"/>
                  </a:lnTo>
                  <a:lnTo>
                    <a:pt x="12582" y="7850"/>
                  </a:lnTo>
                  <a:lnTo>
                    <a:pt x="12545" y="7777"/>
                  </a:lnTo>
                  <a:lnTo>
                    <a:pt x="12509" y="7740"/>
                  </a:lnTo>
                  <a:lnTo>
                    <a:pt x="12325" y="7630"/>
                  </a:lnTo>
                  <a:lnTo>
                    <a:pt x="12142" y="7520"/>
                  </a:lnTo>
                  <a:lnTo>
                    <a:pt x="11812" y="7520"/>
                  </a:lnTo>
                  <a:lnTo>
                    <a:pt x="11628" y="7116"/>
                  </a:lnTo>
                  <a:lnTo>
                    <a:pt x="11518" y="6713"/>
                  </a:lnTo>
                  <a:lnTo>
                    <a:pt x="11518" y="6346"/>
                  </a:lnTo>
                  <a:lnTo>
                    <a:pt x="11518" y="6016"/>
                  </a:lnTo>
                  <a:lnTo>
                    <a:pt x="11555" y="5649"/>
                  </a:lnTo>
                  <a:lnTo>
                    <a:pt x="11518" y="5282"/>
                  </a:lnTo>
                  <a:lnTo>
                    <a:pt x="11445" y="4989"/>
                  </a:lnTo>
                  <a:lnTo>
                    <a:pt x="11335" y="4732"/>
                  </a:lnTo>
                  <a:lnTo>
                    <a:pt x="11188" y="4549"/>
                  </a:lnTo>
                  <a:lnTo>
                    <a:pt x="11005" y="4402"/>
                  </a:lnTo>
                  <a:lnTo>
                    <a:pt x="10785" y="4329"/>
                  </a:lnTo>
                  <a:lnTo>
                    <a:pt x="10565" y="4255"/>
                  </a:lnTo>
                  <a:lnTo>
                    <a:pt x="10051" y="4255"/>
                  </a:lnTo>
                  <a:lnTo>
                    <a:pt x="9758" y="4292"/>
                  </a:lnTo>
                  <a:lnTo>
                    <a:pt x="9464" y="4365"/>
                  </a:lnTo>
                  <a:lnTo>
                    <a:pt x="8914" y="4585"/>
                  </a:lnTo>
                  <a:lnTo>
                    <a:pt x="8400" y="4879"/>
                  </a:lnTo>
                  <a:lnTo>
                    <a:pt x="7960" y="5209"/>
                  </a:lnTo>
                  <a:lnTo>
                    <a:pt x="8290" y="4769"/>
                  </a:lnTo>
                  <a:lnTo>
                    <a:pt x="9061" y="3742"/>
                  </a:lnTo>
                  <a:lnTo>
                    <a:pt x="9464" y="3191"/>
                  </a:lnTo>
                  <a:lnTo>
                    <a:pt x="9831" y="2641"/>
                  </a:lnTo>
                  <a:lnTo>
                    <a:pt x="9868" y="2568"/>
                  </a:lnTo>
                  <a:lnTo>
                    <a:pt x="9868" y="2531"/>
                  </a:lnTo>
                  <a:lnTo>
                    <a:pt x="9794" y="2421"/>
                  </a:lnTo>
                  <a:lnTo>
                    <a:pt x="9721" y="2384"/>
                  </a:lnTo>
                  <a:lnTo>
                    <a:pt x="9684" y="2348"/>
                  </a:lnTo>
                  <a:close/>
                  <a:moveTo>
                    <a:pt x="15663" y="9867"/>
                  </a:moveTo>
                  <a:lnTo>
                    <a:pt x="15700" y="9904"/>
                  </a:lnTo>
                  <a:lnTo>
                    <a:pt x="15627" y="10381"/>
                  </a:lnTo>
                  <a:lnTo>
                    <a:pt x="15663" y="10418"/>
                  </a:lnTo>
                  <a:lnTo>
                    <a:pt x="15663" y="10454"/>
                  </a:lnTo>
                  <a:lnTo>
                    <a:pt x="15773" y="10491"/>
                  </a:lnTo>
                  <a:lnTo>
                    <a:pt x="15443" y="10895"/>
                  </a:lnTo>
                  <a:lnTo>
                    <a:pt x="15443" y="10821"/>
                  </a:lnTo>
                  <a:lnTo>
                    <a:pt x="15333" y="10491"/>
                  </a:lnTo>
                  <a:lnTo>
                    <a:pt x="15296" y="10454"/>
                  </a:lnTo>
                  <a:lnTo>
                    <a:pt x="15260" y="10454"/>
                  </a:lnTo>
                  <a:lnTo>
                    <a:pt x="15223" y="10491"/>
                  </a:lnTo>
                  <a:lnTo>
                    <a:pt x="15223" y="10528"/>
                  </a:lnTo>
                  <a:lnTo>
                    <a:pt x="15186" y="10821"/>
                  </a:lnTo>
                  <a:lnTo>
                    <a:pt x="15186" y="11188"/>
                  </a:lnTo>
                  <a:lnTo>
                    <a:pt x="15223" y="11225"/>
                  </a:lnTo>
                  <a:lnTo>
                    <a:pt x="14746" y="11848"/>
                  </a:lnTo>
                  <a:lnTo>
                    <a:pt x="14746" y="11591"/>
                  </a:lnTo>
                  <a:lnTo>
                    <a:pt x="14746" y="11371"/>
                  </a:lnTo>
                  <a:lnTo>
                    <a:pt x="14746" y="11115"/>
                  </a:lnTo>
                  <a:lnTo>
                    <a:pt x="14710" y="11078"/>
                  </a:lnTo>
                  <a:lnTo>
                    <a:pt x="15333" y="10308"/>
                  </a:lnTo>
                  <a:lnTo>
                    <a:pt x="15663" y="9867"/>
                  </a:lnTo>
                  <a:close/>
                  <a:moveTo>
                    <a:pt x="14526" y="11298"/>
                  </a:moveTo>
                  <a:lnTo>
                    <a:pt x="14453" y="11555"/>
                  </a:lnTo>
                  <a:lnTo>
                    <a:pt x="14416" y="11775"/>
                  </a:lnTo>
                  <a:lnTo>
                    <a:pt x="14453" y="11885"/>
                  </a:lnTo>
                  <a:lnTo>
                    <a:pt x="14489" y="11958"/>
                  </a:lnTo>
                  <a:lnTo>
                    <a:pt x="14563" y="11995"/>
                  </a:lnTo>
                  <a:lnTo>
                    <a:pt x="14600" y="11995"/>
                  </a:lnTo>
                  <a:lnTo>
                    <a:pt x="14123" y="12619"/>
                  </a:lnTo>
                  <a:lnTo>
                    <a:pt x="14049" y="12655"/>
                  </a:lnTo>
                  <a:lnTo>
                    <a:pt x="14049" y="12362"/>
                  </a:lnTo>
                  <a:lnTo>
                    <a:pt x="14049" y="12142"/>
                  </a:lnTo>
                  <a:lnTo>
                    <a:pt x="14049" y="12032"/>
                  </a:lnTo>
                  <a:lnTo>
                    <a:pt x="14013" y="11922"/>
                  </a:lnTo>
                  <a:lnTo>
                    <a:pt x="14526" y="11298"/>
                  </a:lnTo>
                  <a:close/>
                  <a:moveTo>
                    <a:pt x="4806" y="7997"/>
                  </a:moveTo>
                  <a:lnTo>
                    <a:pt x="4769" y="8033"/>
                  </a:lnTo>
                  <a:lnTo>
                    <a:pt x="4769" y="8070"/>
                  </a:lnTo>
                  <a:lnTo>
                    <a:pt x="4952" y="8217"/>
                  </a:lnTo>
                  <a:lnTo>
                    <a:pt x="5099" y="8327"/>
                  </a:lnTo>
                  <a:lnTo>
                    <a:pt x="5576" y="8584"/>
                  </a:lnTo>
                  <a:lnTo>
                    <a:pt x="6126" y="8840"/>
                  </a:lnTo>
                  <a:lnTo>
                    <a:pt x="6640" y="9134"/>
                  </a:lnTo>
                  <a:lnTo>
                    <a:pt x="7116" y="9501"/>
                  </a:lnTo>
                  <a:lnTo>
                    <a:pt x="7557" y="9831"/>
                  </a:lnTo>
                  <a:lnTo>
                    <a:pt x="8437" y="10638"/>
                  </a:lnTo>
                  <a:lnTo>
                    <a:pt x="9244" y="11371"/>
                  </a:lnTo>
                  <a:lnTo>
                    <a:pt x="10088" y="12105"/>
                  </a:lnTo>
                  <a:lnTo>
                    <a:pt x="10344" y="12325"/>
                  </a:lnTo>
                  <a:lnTo>
                    <a:pt x="10748" y="12655"/>
                  </a:lnTo>
                  <a:lnTo>
                    <a:pt x="10931" y="12765"/>
                  </a:lnTo>
                  <a:lnTo>
                    <a:pt x="11115" y="12839"/>
                  </a:lnTo>
                  <a:lnTo>
                    <a:pt x="11225" y="12839"/>
                  </a:lnTo>
                  <a:lnTo>
                    <a:pt x="11298" y="12802"/>
                  </a:lnTo>
                  <a:lnTo>
                    <a:pt x="11335" y="12765"/>
                  </a:lnTo>
                  <a:lnTo>
                    <a:pt x="11372" y="12692"/>
                  </a:lnTo>
                  <a:lnTo>
                    <a:pt x="11372" y="12582"/>
                  </a:lnTo>
                  <a:lnTo>
                    <a:pt x="11335" y="12472"/>
                  </a:lnTo>
                  <a:lnTo>
                    <a:pt x="11151" y="12325"/>
                  </a:lnTo>
                  <a:lnTo>
                    <a:pt x="10711" y="11995"/>
                  </a:lnTo>
                  <a:lnTo>
                    <a:pt x="10271" y="11628"/>
                  </a:lnTo>
                  <a:lnTo>
                    <a:pt x="9391" y="10858"/>
                  </a:lnTo>
                  <a:lnTo>
                    <a:pt x="8547" y="10051"/>
                  </a:lnTo>
                  <a:lnTo>
                    <a:pt x="8107" y="9684"/>
                  </a:lnTo>
                  <a:lnTo>
                    <a:pt x="7703" y="9354"/>
                  </a:lnTo>
                  <a:lnTo>
                    <a:pt x="7227" y="9024"/>
                  </a:lnTo>
                  <a:lnTo>
                    <a:pt x="6786" y="8694"/>
                  </a:lnTo>
                  <a:lnTo>
                    <a:pt x="6309" y="8437"/>
                  </a:lnTo>
                  <a:lnTo>
                    <a:pt x="5833" y="8217"/>
                  </a:lnTo>
                  <a:lnTo>
                    <a:pt x="5356" y="8033"/>
                  </a:lnTo>
                  <a:lnTo>
                    <a:pt x="5209" y="7997"/>
                  </a:lnTo>
                  <a:close/>
                  <a:moveTo>
                    <a:pt x="954" y="12582"/>
                  </a:moveTo>
                  <a:lnTo>
                    <a:pt x="1101" y="12692"/>
                  </a:lnTo>
                  <a:lnTo>
                    <a:pt x="1064" y="12765"/>
                  </a:lnTo>
                  <a:lnTo>
                    <a:pt x="1064" y="12839"/>
                  </a:lnTo>
                  <a:lnTo>
                    <a:pt x="1064" y="12875"/>
                  </a:lnTo>
                  <a:lnTo>
                    <a:pt x="1101" y="12839"/>
                  </a:lnTo>
                  <a:lnTo>
                    <a:pt x="1211" y="12912"/>
                  </a:lnTo>
                  <a:lnTo>
                    <a:pt x="1247" y="12985"/>
                  </a:lnTo>
                  <a:lnTo>
                    <a:pt x="1247" y="13059"/>
                  </a:lnTo>
                  <a:lnTo>
                    <a:pt x="1284" y="13242"/>
                  </a:lnTo>
                  <a:lnTo>
                    <a:pt x="991" y="13095"/>
                  </a:lnTo>
                  <a:lnTo>
                    <a:pt x="844" y="13059"/>
                  </a:lnTo>
                  <a:lnTo>
                    <a:pt x="697" y="13022"/>
                  </a:lnTo>
                  <a:lnTo>
                    <a:pt x="844" y="12765"/>
                  </a:lnTo>
                  <a:lnTo>
                    <a:pt x="954" y="12582"/>
                  </a:lnTo>
                  <a:close/>
                  <a:moveTo>
                    <a:pt x="2715" y="10858"/>
                  </a:moveTo>
                  <a:lnTo>
                    <a:pt x="2641" y="10931"/>
                  </a:lnTo>
                  <a:lnTo>
                    <a:pt x="2641" y="10968"/>
                  </a:lnTo>
                  <a:lnTo>
                    <a:pt x="2788" y="11151"/>
                  </a:lnTo>
                  <a:lnTo>
                    <a:pt x="2935" y="11261"/>
                  </a:lnTo>
                  <a:lnTo>
                    <a:pt x="3302" y="11445"/>
                  </a:lnTo>
                  <a:lnTo>
                    <a:pt x="3778" y="11775"/>
                  </a:lnTo>
                  <a:lnTo>
                    <a:pt x="4255" y="12105"/>
                  </a:lnTo>
                  <a:lnTo>
                    <a:pt x="5099" y="12765"/>
                  </a:lnTo>
                  <a:lnTo>
                    <a:pt x="5539" y="13095"/>
                  </a:lnTo>
                  <a:lnTo>
                    <a:pt x="5759" y="13242"/>
                  </a:lnTo>
                  <a:lnTo>
                    <a:pt x="5869" y="13279"/>
                  </a:lnTo>
                  <a:lnTo>
                    <a:pt x="6053" y="13279"/>
                  </a:lnTo>
                  <a:lnTo>
                    <a:pt x="6126" y="13242"/>
                  </a:lnTo>
                  <a:lnTo>
                    <a:pt x="6163" y="13169"/>
                  </a:lnTo>
                  <a:lnTo>
                    <a:pt x="6126" y="13059"/>
                  </a:lnTo>
                  <a:lnTo>
                    <a:pt x="6089" y="12985"/>
                  </a:lnTo>
                  <a:lnTo>
                    <a:pt x="6016" y="12875"/>
                  </a:lnTo>
                  <a:lnTo>
                    <a:pt x="5869" y="12729"/>
                  </a:lnTo>
                  <a:lnTo>
                    <a:pt x="5502" y="12472"/>
                  </a:lnTo>
                  <a:lnTo>
                    <a:pt x="4512" y="11738"/>
                  </a:lnTo>
                  <a:lnTo>
                    <a:pt x="4035" y="11408"/>
                  </a:lnTo>
                  <a:lnTo>
                    <a:pt x="3522" y="11078"/>
                  </a:lnTo>
                  <a:lnTo>
                    <a:pt x="3338" y="11005"/>
                  </a:lnTo>
                  <a:lnTo>
                    <a:pt x="3118" y="10895"/>
                  </a:lnTo>
                  <a:lnTo>
                    <a:pt x="2935" y="10858"/>
                  </a:lnTo>
                  <a:close/>
                  <a:moveTo>
                    <a:pt x="13756" y="12252"/>
                  </a:moveTo>
                  <a:lnTo>
                    <a:pt x="13719" y="12362"/>
                  </a:lnTo>
                  <a:lnTo>
                    <a:pt x="13719" y="12619"/>
                  </a:lnTo>
                  <a:lnTo>
                    <a:pt x="13719" y="12912"/>
                  </a:lnTo>
                  <a:lnTo>
                    <a:pt x="13756" y="12985"/>
                  </a:lnTo>
                  <a:lnTo>
                    <a:pt x="13793" y="13022"/>
                  </a:lnTo>
                  <a:lnTo>
                    <a:pt x="13719" y="13095"/>
                  </a:lnTo>
                  <a:lnTo>
                    <a:pt x="13389" y="13536"/>
                  </a:lnTo>
                  <a:lnTo>
                    <a:pt x="13426" y="13132"/>
                  </a:lnTo>
                  <a:lnTo>
                    <a:pt x="13462" y="12912"/>
                  </a:lnTo>
                  <a:lnTo>
                    <a:pt x="13462" y="12765"/>
                  </a:lnTo>
                  <a:lnTo>
                    <a:pt x="13426" y="12655"/>
                  </a:lnTo>
                  <a:lnTo>
                    <a:pt x="13756" y="12252"/>
                  </a:lnTo>
                  <a:close/>
                  <a:moveTo>
                    <a:pt x="4402" y="8694"/>
                  </a:moveTo>
                  <a:lnTo>
                    <a:pt x="4329" y="8730"/>
                  </a:lnTo>
                  <a:lnTo>
                    <a:pt x="4255" y="8804"/>
                  </a:lnTo>
                  <a:lnTo>
                    <a:pt x="4255" y="8877"/>
                  </a:lnTo>
                  <a:lnTo>
                    <a:pt x="4255" y="8987"/>
                  </a:lnTo>
                  <a:lnTo>
                    <a:pt x="4292" y="9060"/>
                  </a:lnTo>
                  <a:lnTo>
                    <a:pt x="4365" y="9134"/>
                  </a:lnTo>
                  <a:lnTo>
                    <a:pt x="4512" y="9207"/>
                  </a:lnTo>
                  <a:lnTo>
                    <a:pt x="4842" y="9354"/>
                  </a:lnTo>
                  <a:lnTo>
                    <a:pt x="5136" y="9501"/>
                  </a:lnTo>
                  <a:lnTo>
                    <a:pt x="5392" y="9647"/>
                  </a:lnTo>
                  <a:lnTo>
                    <a:pt x="5869" y="10014"/>
                  </a:lnTo>
                  <a:lnTo>
                    <a:pt x="6346" y="10418"/>
                  </a:lnTo>
                  <a:lnTo>
                    <a:pt x="6786" y="10858"/>
                  </a:lnTo>
                  <a:lnTo>
                    <a:pt x="8584" y="12398"/>
                  </a:lnTo>
                  <a:lnTo>
                    <a:pt x="9501" y="13169"/>
                  </a:lnTo>
                  <a:lnTo>
                    <a:pt x="9721" y="13315"/>
                  </a:lnTo>
                  <a:lnTo>
                    <a:pt x="9941" y="13462"/>
                  </a:lnTo>
                  <a:lnTo>
                    <a:pt x="10161" y="13572"/>
                  </a:lnTo>
                  <a:lnTo>
                    <a:pt x="10271" y="13609"/>
                  </a:lnTo>
                  <a:lnTo>
                    <a:pt x="10381" y="13609"/>
                  </a:lnTo>
                  <a:lnTo>
                    <a:pt x="10454" y="13572"/>
                  </a:lnTo>
                  <a:lnTo>
                    <a:pt x="10491" y="13536"/>
                  </a:lnTo>
                  <a:lnTo>
                    <a:pt x="10528" y="13462"/>
                  </a:lnTo>
                  <a:lnTo>
                    <a:pt x="10491" y="13389"/>
                  </a:lnTo>
                  <a:lnTo>
                    <a:pt x="10418" y="13242"/>
                  </a:lnTo>
                  <a:lnTo>
                    <a:pt x="10271" y="13132"/>
                  </a:lnTo>
                  <a:lnTo>
                    <a:pt x="9978" y="12949"/>
                  </a:lnTo>
                  <a:lnTo>
                    <a:pt x="9537" y="12619"/>
                  </a:lnTo>
                  <a:lnTo>
                    <a:pt x="9134" y="12288"/>
                  </a:lnTo>
                  <a:lnTo>
                    <a:pt x="7557" y="10931"/>
                  </a:lnTo>
                  <a:lnTo>
                    <a:pt x="6823" y="10271"/>
                  </a:lnTo>
                  <a:lnTo>
                    <a:pt x="6089" y="9647"/>
                  </a:lnTo>
                  <a:lnTo>
                    <a:pt x="5686" y="9354"/>
                  </a:lnTo>
                  <a:lnTo>
                    <a:pt x="5246" y="9097"/>
                  </a:lnTo>
                  <a:lnTo>
                    <a:pt x="4769" y="8950"/>
                  </a:lnTo>
                  <a:lnTo>
                    <a:pt x="4549" y="8840"/>
                  </a:lnTo>
                  <a:lnTo>
                    <a:pt x="4475" y="8767"/>
                  </a:lnTo>
                  <a:lnTo>
                    <a:pt x="4439" y="8694"/>
                  </a:lnTo>
                  <a:close/>
                  <a:moveTo>
                    <a:pt x="1541" y="13022"/>
                  </a:moveTo>
                  <a:lnTo>
                    <a:pt x="2091" y="13389"/>
                  </a:lnTo>
                  <a:lnTo>
                    <a:pt x="2091" y="13572"/>
                  </a:lnTo>
                  <a:lnTo>
                    <a:pt x="2126" y="13749"/>
                  </a:lnTo>
                  <a:lnTo>
                    <a:pt x="1504" y="13389"/>
                  </a:lnTo>
                  <a:lnTo>
                    <a:pt x="1578" y="13352"/>
                  </a:lnTo>
                  <a:lnTo>
                    <a:pt x="1614" y="13315"/>
                  </a:lnTo>
                  <a:lnTo>
                    <a:pt x="1614" y="13279"/>
                  </a:lnTo>
                  <a:lnTo>
                    <a:pt x="1614" y="13205"/>
                  </a:lnTo>
                  <a:lnTo>
                    <a:pt x="1541" y="13095"/>
                  </a:lnTo>
                  <a:lnTo>
                    <a:pt x="1541" y="13022"/>
                  </a:lnTo>
                  <a:close/>
                  <a:moveTo>
                    <a:pt x="13206" y="12949"/>
                  </a:moveTo>
                  <a:lnTo>
                    <a:pt x="13169" y="13022"/>
                  </a:lnTo>
                  <a:lnTo>
                    <a:pt x="13059" y="13756"/>
                  </a:lnTo>
                  <a:lnTo>
                    <a:pt x="13059" y="13829"/>
                  </a:lnTo>
                  <a:lnTo>
                    <a:pt x="13096" y="13866"/>
                  </a:lnTo>
                  <a:lnTo>
                    <a:pt x="12912" y="14086"/>
                  </a:lnTo>
                  <a:lnTo>
                    <a:pt x="12912" y="13719"/>
                  </a:lnTo>
                  <a:lnTo>
                    <a:pt x="12875" y="13352"/>
                  </a:lnTo>
                  <a:lnTo>
                    <a:pt x="13206" y="12949"/>
                  </a:lnTo>
                  <a:close/>
                  <a:moveTo>
                    <a:pt x="2458" y="13646"/>
                  </a:moveTo>
                  <a:lnTo>
                    <a:pt x="2641" y="13792"/>
                  </a:lnTo>
                  <a:lnTo>
                    <a:pt x="2788" y="13902"/>
                  </a:lnTo>
                  <a:lnTo>
                    <a:pt x="2788" y="14086"/>
                  </a:lnTo>
                  <a:lnTo>
                    <a:pt x="2825" y="14233"/>
                  </a:lnTo>
                  <a:lnTo>
                    <a:pt x="2605" y="14086"/>
                  </a:lnTo>
                  <a:lnTo>
                    <a:pt x="2385" y="13939"/>
                  </a:lnTo>
                  <a:lnTo>
                    <a:pt x="2495" y="13939"/>
                  </a:lnTo>
                  <a:lnTo>
                    <a:pt x="2568" y="13866"/>
                  </a:lnTo>
                  <a:lnTo>
                    <a:pt x="2568" y="13829"/>
                  </a:lnTo>
                  <a:lnTo>
                    <a:pt x="2568" y="13756"/>
                  </a:lnTo>
                  <a:lnTo>
                    <a:pt x="2458" y="13646"/>
                  </a:lnTo>
                  <a:close/>
                  <a:moveTo>
                    <a:pt x="3595" y="9794"/>
                  </a:moveTo>
                  <a:lnTo>
                    <a:pt x="3558" y="9831"/>
                  </a:lnTo>
                  <a:lnTo>
                    <a:pt x="3522" y="9867"/>
                  </a:lnTo>
                  <a:lnTo>
                    <a:pt x="3558" y="9977"/>
                  </a:lnTo>
                  <a:lnTo>
                    <a:pt x="3595" y="10088"/>
                  </a:lnTo>
                  <a:lnTo>
                    <a:pt x="3815" y="10234"/>
                  </a:lnTo>
                  <a:lnTo>
                    <a:pt x="4659" y="10821"/>
                  </a:lnTo>
                  <a:lnTo>
                    <a:pt x="5466" y="11518"/>
                  </a:lnTo>
                  <a:lnTo>
                    <a:pt x="6236" y="12178"/>
                  </a:lnTo>
                  <a:lnTo>
                    <a:pt x="7080" y="12839"/>
                  </a:lnTo>
                  <a:lnTo>
                    <a:pt x="7923" y="13462"/>
                  </a:lnTo>
                  <a:lnTo>
                    <a:pt x="8730" y="14049"/>
                  </a:lnTo>
                  <a:lnTo>
                    <a:pt x="9134" y="14343"/>
                  </a:lnTo>
                  <a:lnTo>
                    <a:pt x="9574" y="14563"/>
                  </a:lnTo>
                  <a:lnTo>
                    <a:pt x="9684" y="14563"/>
                  </a:lnTo>
                  <a:lnTo>
                    <a:pt x="9794" y="14526"/>
                  </a:lnTo>
                  <a:lnTo>
                    <a:pt x="9868" y="14453"/>
                  </a:lnTo>
                  <a:lnTo>
                    <a:pt x="9904" y="14416"/>
                  </a:lnTo>
                  <a:lnTo>
                    <a:pt x="9904" y="14379"/>
                  </a:lnTo>
                  <a:lnTo>
                    <a:pt x="9904" y="14306"/>
                  </a:lnTo>
                  <a:lnTo>
                    <a:pt x="9868" y="14269"/>
                  </a:lnTo>
                  <a:lnTo>
                    <a:pt x="9794" y="14196"/>
                  </a:lnTo>
                  <a:lnTo>
                    <a:pt x="9721" y="14159"/>
                  </a:lnTo>
                  <a:lnTo>
                    <a:pt x="9501" y="14012"/>
                  </a:lnTo>
                  <a:lnTo>
                    <a:pt x="9281" y="13866"/>
                  </a:lnTo>
                  <a:lnTo>
                    <a:pt x="8290" y="13205"/>
                  </a:lnTo>
                  <a:lnTo>
                    <a:pt x="7373" y="12508"/>
                  </a:lnTo>
                  <a:lnTo>
                    <a:pt x="6493" y="11812"/>
                  </a:lnTo>
                  <a:lnTo>
                    <a:pt x="5649" y="11115"/>
                  </a:lnTo>
                  <a:lnTo>
                    <a:pt x="4769" y="10418"/>
                  </a:lnTo>
                  <a:lnTo>
                    <a:pt x="4549" y="10234"/>
                  </a:lnTo>
                  <a:lnTo>
                    <a:pt x="4145" y="9977"/>
                  </a:lnTo>
                  <a:lnTo>
                    <a:pt x="3925" y="9867"/>
                  </a:lnTo>
                  <a:lnTo>
                    <a:pt x="3742" y="9794"/>
                  </a:lnTo>
                  <a:close/>
                  <a:moveTo>
                    <a:pt x="3155" y="14122"/>
                  </a:moveTo>
                  <a:lnTo>
                    <a:pt x="3778" y="14563"/>
                  </a:lnTo>
                  <a:lnTo>
                    <a:pt x="3742" y="14746"/>
                  </a:lnTo>
                  <a:lnTo>
                    <a:pt x="3742" y="14856"/>
                  </a:lnTo>
                  <a:lnTo>
                    <a:pt x="3338" y="14563"/>
                  </a:lnTo>
                  <a:lnTo>
                    <a:pt x="3338" y="14489"/>
                  </a:lnTo>
                  <a:lnTo>
                    <a:pt x="3302" y="14416"/>
                  </a:lnTo>
                  <a:lnTo>
                    <a:pt x="3192" y="14269"/>
                  </a:lnTo>
                  <a:lnTo>
                    <a:pt x="3155" y="14122"/>
                  </a:lnTo>
                  <a:close/>
                  <a:moveTo>
                    <a:pt x="12692" y="13536"/>
                  </a:moveTo>
                  <a:lnTo>
                    <a:pt x="12619" y="13976"/>
                  </a:lnTo>
                  <a:lnTo>
                    <a:pt x="12582" y="14416"/>
                  </a:lnTo>
                  <a:lnTo>
                    <a:pt x="12582" y="14489"/>
                  </a:lnTo>
                  <a:lnTo>
                    <a:pt x="12142" y="15040"/>
                  </a:lnTo>
                  <a:lnTo>
                    <a:pt x="12142" y="14893"/>
                  </a:lnTo>
                  <a:lnTo>
                    <a:pt x="12142" y="14563"/>
                  </a:lnTo>
                  <a:lnTo>
                    <a:pt x="12105" y="14269"/>
                  </a:lnTo>
                  <a:lnTo>
                    <a:pt x="12692" y="13536"/>
                  </a:lnTo>
                  <a:close/>
                  <a:moveTo>
                    <a:pt x="4035" y="14746"/>
                  </a:moveTo>
                  <a:lnTo>
                    <a:pt x="4402" y="15003"/>
                  </a:lnTo>
                  <a:lnTo>
                    <a:pt x="4402" y="15040"/>
                  </a:lnTo>
                  <a:lnTo>
                    <a:pt x="4402" y="15150"/>
                  </a:lnTo>
                  <a:lnTo>
                    <a:pt x="4439" y="15223"/>
                  </a:lnTo>
                  <a:lnTo>
                    <a:pt x="4549" y="15370"/>
                  </a:lnTo>
                  <a:lnTo>
                    <a:pt x="4659" y="15553"/>
                  </a:lnTo>
                  <a:lnTo>
                    <a:pt x="4255" y="15223"/>
                  </a:lnTo>
                  <a:lnTo>
                    <a:pt x="4255" y="15150"/>
                  </a:lnTo>
                  <a:lnTo>
                    <a:pt x="4219" y="15076"/>
                  </a:lnTo>
                  <a:lnTo>
                    <a:pt x="4109" y="14966"/>
                  </a:lnTo>
                  <a:lnTo>
                    <a:pt x="4035" y="14856"/>
                  </a:lnTo>
                  <a:lnTo>
                    <a:pt x="4035" y="14746"/>
                  </a:lnTo>
                  <a:close/>
                  <a:moveTo>
                    <a:pt x="11922" y="14489"/>
                  </a:moveTo>
                  <a:lnTo>
                    <a:pt x="11885" y="14856"/>
                  </a:lnTo>
                  <a:lnTo>
                    <a:pt x="11848" y="15113"/>
                  </a:lnTo>
                  <a:lnTo>
                    <a:pt x="11848" y="15260"/>
                  </a:lnTo>
                  <a:lnTo>
                    <a:pt x="11848" y="15370"/>
                  </a:lnTo>
                  <a:lnTo>
                    <a:pt x="11555" y="15700"/>
                  </a:lnTo>
                  <a:lnTo>
                    <a:pt x="11592" y="15480"/>
                  </a:lnTo>
                  <a:lnTo>
                    <a:pt x="11555" y="15223"/>
                  </a:lnTo>
                  <a:lnTo>
                    <a:pt x="11555" y="15150"/>
                  </a:lnTo>
                  <a:lnTo>
                    <a:pt x="11482" y="15113"/>
                  </a:lnTo>
                  <a:lnTo>
                    <a:pt x="11445" y="15113"/>
                  </a:lnTo>
                  <a:lnTo>
                    <a:pt x="11922" y="14489"/>
                  </a:lnTo>
                  <a:close/>
                  <a:moveTo>
                    <a:pt x="4769" y="15223"/>
                  </a:moveTo>
                  <a:lnTo>
                    <a:pt x="5026" y="15406"/>
                  </a:lnTo>
                  <a:lnTo>
                    <a:pt x="5576" y="15810"/>
                  </a:lnTo>
                  <a:lnTo>
                    <a:pt x="5576" y="15883"/>
                  </a:lnTo>
                  <a:lnTo>
                    <a:pt x="5576" y="16177"/>
                  </a:lnTo>
                  <a:lnTo>
                    <a:pt x="5576" y="16287"/>
                  </a:lnTo>
                  <a:lnTo>
                    <a:pt x="4916" y="15773"/>
                  </a:lnTo>
                  <a:lnTo>
                    <a:pt x="4952" y="15663"/>
                  </a:lnTo>
                  <a:lnTo>
                    <a:pt x="4952" y="15553"/>
                  </a:lnTo>
                  <a:lnTo>
                    <a:pt x="4916" y="15480"/>
                  </a:lnTo>
                  <a:lnTo>
                    <a:pt x="4879" y="15370"/>
                  </a:lnTo>
                  <a:lnTo>
                    <a:pt x="4769" y="15223"/>
                  </a:lnTo>
                  <a:close/>
                  <a:moveTo>
                    <a:pt x="5833" y="15993"/>
                  </a:moveTo>
                  <a:lnTo>
                    <a:pt x="6456" y="16507"/>
                  </a:lnTo>
                  <a:lnTo>
                    <a:pt x="6420" y="16580"/>
                  </a:lnTo>
                  <a:lnTo>
                    <a:pt x="6383" y="16690"/>
                  </a:lnTo>
                  <a:lnTo>
                    <a:pt x="6346" y="16874"/>
                  </a:lnTo>
                  <a:lnTo>
                    <a:pt x="5869" y="16507"/>
                  </a:lnTo>
                  <a:lnTo>
                    <a:pt x="5869" y="16323"/>
                  </a:lnTo>
                  <a:lnTo>
                    <a:pt x="5869" y="16140"/>
                  </a:lnTo>
                  <a:lnTo>
                    <a:pt x="5833" y="15993"/>
                  </a:lnTo>
                  <a:close/>
                  <a:moveTo>
                    <a:pt x="11298" y="15260"/>
                  </a:moveTo>
                  <a:lnTo>
                    <a:pt x="11298" y="15443"/>
                  </a:lnTo>
                  <a:lnTo>
                    <a:pt x="11225" y="15957"/>
                  </a:lnTo>
                  <a:lnTo>
                    <a:pt x="11225" y="16030"/>
                  </a:lnTo>
                  <a:lnTo>
                    <a:pt x="11261" y="16067"/>
                  </a:lnTo>
                  <a:lnTo>
                    <a:pt x="10088" y="17387"/>
                  </a:lnTo>
                  <a:lnTo>
                    <a:pt x="10088" y="17130"/>
                  </a:lnTo>
                  <a:lnTo>
                    <a:pt x="10088" y="16984"/>
                  </a:lnTo>
                  <a:lnTo>
                    <a:pt x="10308" y="16653"/>
                  </a:lnTo>
                  <a:lnTo>
                    <a:pt x="10821" y="15920"/>
                  </a:lnTo>
                  <a:lnTo>
                    <a:pt x="10785" y="16067"/>
                  </a:lnTo>
                  <a:lnTo>
                    <a:pt x="10711" y="16287"/>
                  </a:lnTo>
                  <a:lnTo>
                    <a:pt x="10711" y="16397"/>
                  </a:lnTo>
                  <a:lnTo>
                    <a:pt x="10711" y="16507"/>
                  </a:lnTo>
                  <a:lnTo>
                    <a:pt x="10748" y="16543"/>
                  </a:lnTo>
                  <a:lnTo>
                    <a:pt x="10785" y="16543"/>
                  </a:lnTo>
                  <a:lnTo>
                    <a:pt x="10895" y="16470"/>
                  </a:lnTo>
                  <a:lnTo>
                    <a:pt x="10968" y="16360"/>
                  </a:lnTo>
                  <a:lnTo>
                    <a:pt x="11005" y="16103"/>
                  </a:lnTo>
                  <a:lnTo>
                    <a:pt x="11005" y="15663"/>
                  </a:lnTo>
                  <a:lnTo>
                    <a:pt x="11225" y="15370"/>
                  </a:lnTo>
                  <a:lnTo>
                    <a:pt x="11298" y="15260"/>
                  </a:lnTo>
                  <a:close/>
                  <a:moveTo>
                    <a:pt x="6566" y="16580"/>
                  </a:moveTo>
                  <a:lnTo>
                    <a:pt x="7006" y="17020"/>
                  </a:lnTo>
                  <a:lnTo>
                    <a:pt x="7006" y="17240"/>
                  </a:lnTo>
                  <a:lnTo>
                    <a:pt x="7006" y="17460"/>
                  </a:lnTo>
                  <a:lnTo>
                    <a:pt x="6896" y="17350"/>
                  </a:lnTo>
                  <a:lnTo>
                    <a:pt x="6640" y="17130"/>
                  </a:lnTo>
                  <a:lnTo>
                    <a:pt x="6640" y="17020"/>
                  </a:lnTo>
                  <a:lnTo>
                    <a:pt x="6603" y="16800"/>
                  </a:lnTo>
                  <a:lnTo>
                    <a:pt x="6566" y="16580"/>
                  </a:lnTo>
                  <a:close/>
                  <a:moveTo>
                    <a:pt x="9464" y="404"/>
                  </a:moveTo>
                  <a:lnTo>
                    <a:pt x="9684" y="440"/>
                  </a:lnTo>
                  <a:lnTo>
                    <a:pt x="9868" y="477"/>
                  </a:lnTo>
                  <a:lnTo>
                    <a:pt x="10051" y="587"/>
                  </a:lnTo>
                  <a:lnTo>
                    <a:pt x="10418" y="844"/>
                  </a:lnTo>
                  <a:lnTo>
                    <a:pt x="10711" y="1064"/>
                  </a:lnTo>
                  <a:lnTo>
                    <a:pt x="12582" y="2421"/>
                  </a:lnTo>
                  <a:lnTo>
                    <a:pt x="14489" y="3815"/>
                  </a:lnTo>
                  <a:lnTo>
                    <a:pt x="15443" y="4512"/>
                  </a:lnTo>
                  <a:lnTo>
                    <a:pt x="15700" y="4732"/>
                  </a:lnTo>
                  <a:lnTo>
                    <a:pt x="15847" y="4805"/>
                  </a:lnTo>
                  <a:lnTo>
                    <a:pt x="15993" y="4879"/>
                  </a:lnTo>
                  <a:lnTo>
                    <a:pt x="15590" y="5356"/>
                  </a:lnTo>
                  <a:lnTo>
                    <a:pt x="15223" y="5869"/>
                  </a:lnTo>
                  <a:lnTo>
                    <a:pt x="15040" y="6089"/>
                  </a:lnTo>
                  <a:lnTo>
                    <a:pt x="14856" y="6383"/>
                  </a:lnTo>
                  <a:lnTo>
                    <a:pt x="14783" y="6529"/>
                  </a:lnTo>
                  <a:lnTo>
                    <a:pt x="14746" y="6639"/>
                  </a:lnTo>
                  <a:lnTo>
                    <a:pt x="14746" y="6786"/>
                  </a:lnTo>
                  <a:lnTo>
                    <a:pt x="14856" y="6896"/>
                  </a:lnTo>
                  <a:lnTo>
                    <a:pt x="14966" y="7006"/>
                  </a:lnTo>
                  <a:lnTo>
                    <a:pt x="15076" y="7080"/>
                  </a:lnTo>
                  <a:lnTo>
                    <a:pt x="15370" y="7190"/>
                  </a:lnTo>
                  <a:lnTo>
                    <a:pt x="15957" y="7300"/>
                  </a:lnTo>
                  <a:lnTo>
                    <a:pt x="16727" y="7446"/>
                  </a:lnTo>
                  <a:lnTo>
                    <a:pt x="17021" y="7520"/>
                  </a:lnTo>
                  <a:lnTo>
                    <a:pt x="16984" y="7593"/>
                  </a:lnTo>
                  <a:lnTo>
                    <a:pt x="16470" y="8143"/>
                  </a:lnTo>
                  <a:lnTo>
                    <a:pt x="15993" y="8730"/>
                  </a:lnTo>
                  <a:lnTo>
                    <a:pt x="15040" y="9904"/>
                  </a:lnTo>
                  <a:lnTo>
                    <a:pt x="12912" y="12508"/>
                  </a:lnTo>
                  <a:lnTo>
                    <a:pt x="11848" y="13792"/>
                  </a:lnTo>
                  <a:lnTo>
                    <a:pt x="10821" y="15113"/>
                  </a:lnTo>
                  <a:lnTo>
                    <a:pt x="10344" y="15736"/>
                  </a:lnTo>
                  <a:lnTo>
                    <a:pt x="9904" y="16397"/>
                  </a:lnTo>
                  <a:lnTo>
                    <a:pt x="9464" y="17057"/>
                  </a:lnTo>
                  <a:lnTo>
                    <a:pt x="9317" y="17277"/>
                  </a:lnTo>
                  <a:lnTo>
                    <a:pt x="9207" y="17497"/>
                  </a:lnTo>
                  <a:lnTo>
                    <a:pt x="8987" y="17387"/>
                  </a:lnTo>
                  <a:lnTo>
                    <a:pt x="8767" y="17350"/>
                  </a:lnTo>
                  <a:lnTo>
                    <a:pt x="8290" y="17204"/>
                  </a:lnTo>
                  <a:lnTo>
                    <a:pt x="7997" y="17094"/>
                  </a:lnTo>
                  <a:lnTo>
                    <a:pt x="7740" y="16910"/>
                  </a:lnTo>
                  <a:lnTo>
                    <a:pt x="7483" y="16727"/>
                  </a:lnTo>
                  <a:lnTo>
                    <a:pt x="7227" y="16507"/>
                  </a:lnTo>
                  <a:lnTo>
                    <a:pt x="6750" y="16067"/>
                  </a:lnTo>
                  <a:lnTo>
                    <a:pt x="6273" y="15663"/>
                  </a:lnTo>
                  <a:lnTo>
                    <a:pt x="5723" y="15296"/>
                  </a:lnTo>
                  <a:lnTo>
                    <a:pt x="5209" y="14929"/>
                  </a:lnTo>
                  <a:lnTo>
                    <a:pt x="3045" y="13462"/>
                  </a:lnTo>
                  <a:lnTo>
                    <a:pt x="1908" y="12619"/>
                  </a:lnTo>
                  <a:lnTo>
                    <a:pt x="1321" y="12215"/>
                  </a:lnTo>
                  <a:lnTo>
                    <a:pt x="697" y="11848"/>
                  </a:lnTo>
                  <a:lnTo>
                    <a:pt x="624" y="11812"/>
                  </a:lnTo>
                  <a:lnTo>
                    <a:pt x="1614" y="10381"/>
                  </a:lnTo>
                  <a:lnTo>
                    <a:pt x="2641" y="8950"/>
                  </a:lnTo>
                  <a:lnTo>
                    <a:pt x="3668" y="7556"/>
                  </a:lnTo>
                  <a:lnTo>
                    <a:pt x="4732" y="6163"/>
                  </a:lnTo>
                  <a:lnTo>
                    <a:pt x="6970" y="3338"/>
                  </a:lnTo>
                  <a:lnTo>
                    <a:pt x="8144" y="1944"/>
                  </a:lnTo>
                  <a:lnTo>
                    <a:pt x="8730" y="1284"/>
                  </a:lnTo>
                  <a:lnTo>
                    <a:pt x="9244" y="550"/>
                  </a:lnTo>
                  <a:lnTo>
                    <a:pt x="9281" y="477"/>
                  </a:lnTo>
                  <a:lnTo>
                    <a:pt x="9281" y="404"/>
                  </a:lnTo>
                  <a:close/>
                  <a:moveTo>
                    <a:pt x="7227" y="17204"/>
                  </a:moveTo>
                  <a:lnTo>
                    <a:pt x="7667" y="17460"/>
                  </a:lnTo>
                  <a:lnTo>
                    <a:pt x="8107" y="17681"/>
                  </a:lnTo>
                  <a:lnTo>
                    <a:pt x="8070" y="17937"/>
                  </a:lnTo>
                  <a:lnTo>
                    <a:pt x="8107" y="18194"/>
                  </a:lnTo>
                  <a:lnTo>
                    <a:pt x="7850" y="18084"/>
                  </a:lnTo>
                  <a:lnTo>
                    <a:pt x="7447" y="17791"/>
                  </a:lnTo>
                  <a:lnTo>
                    <a:pt x="7410" y="17644"/>
                  </a:lnTo>
                  <a:lnTo>
                    <a:pt x="7337" y="17497"/>
                  </a:lnTo>
                  <a:lnTo>
                    <a:pt x="7227" y="17204"/>
                  </a:lnTo>
                  <a:close/>
                  <a:moveTo>
                    <a:pt x="9831" y="17460"/>
                  </a:moveTo>
                  <a:lnTo>
                    <a:pt x="9868" y="17534"/>
                  </a:lnTo>
                  <a:lnTo>
                    <a:pt x="9904" y="17571"/>
                  </a:lnTo>
                  <a:lnTo>
                    <a:pt x="9464" y="18084"/>
                  </a:lnTo>
                  <a:lnTo>
                    <a:pt x="9207" y="18341"/>
                  </a:lnTo>
                  <a:lnTo>
                    <a:pt x="9171" y="18231"/>
                  </a:lnTo>
                  <a:lnTo>
                    <a:pt x="9134" y="18121"/>
                  </a:lnTo>
                  <a:lnTo>
                    <a:pt x="9134" y="17974"/>
                  </a:lnTo>
                  <a:lnTo>
                    <a:pt x="9317" y="17974"/>
                  </a:lnTo>
                  <a:lnTo>
                    <a:pt x="9317" y="17937"/>
                  </a:lnTo>
                  <a:lnTo>
                    <a:pt x="9391" y="17937"/>
                  </a:lnTo>
                  <a:lnTo>
                    <a:pt x="9464" y="17901"/>
                  </a:lnTo>
                  <a:lnTo>
                    <a:pt x="9574" y="17827"/>
                  </a:lnTo>
                  <a:lnTo>
                    <a:pt x="9647" y="17681"/>
                  </a:lnTo>
                  <a:lnTo>
                    <a:pt x="9794" y="17460"/>
                  </a:lnTo>
                  <a:close/>
                  <a:moveTo>
                    <a:pt x="9464" y="0"/>
                  </a:moveTo>
                  <a:lnTo>
                    <a:pt x="9281" y="37"/>
                  </a:lnTo>
                  <a:lnTo>
                    <a:pt x="9134" y="110"/>
                  </a:lnTo>
                  <a:lnTo>
                    <a:pt x="9024" y="147"/>
                  </a:lnTo>
                  <a:lnTo>
                    <a:pt x="8951" y="257"/>
                  </a:lnTo>
                  <a:lnTo>
                    <a:pt x="8914" y="294"/>
                  </a:lnTo>
                  <a:lnTo>
                    <a:pt x="8914" y="330"/>
                  </a:lnTo>
                  <a:lnTo>
                    <a:pt x="8327" y="954"/>
                  </a:lnTo>
                  <a:lnTo>
                    <a:pt x="7740" y="1614"/>
                  </a:lnTo>
                  <a:lnTo>
                    <a:pt x="6640" y="2971"/>
                  </a:lnTo>
                  <a:lnTo>
                    <a:pt x="5502" y="4365"/>
                  </a:lnTo>
                  <a:lnTo>
                    <a:pt x="4402" y="5759"/>
                  </a:lnTo>
                  <a:lnTo>
                    <a:pt x="2421" y="8400"/>
                  </a:lnTo>
                  <a:lnTo>
                    <a:pt x="477" y="11041"/>
                  </a:lnTo>
                  <a:lnTo>
                    <a:pt x="330" y="11261"/>
                  </a:lnTo>
                  <a:lnTo>
                    <a:pt x="37" y="11701"/>
                  </a:lnTo>
                  <a:lnTo>
                    <a:pt x="0" y="11775"/>
                  </a:lnTo>
                  <a:lnTo>
                    <a:pt x="0" y="11885"/>
                  </a:lnTo>
                  <a:lnTo>
                    <a:pt x="37" y="11958"/>
                  </a:lnTo>
                  <a:lnTo>
                    <a:pt x="74" y="12032"/>
                  </a:lnTo>
                  <a:lnTo>
                    <a:pt x="147" y="12068"/>
                  </a:lnTo>
                  <a:lnTo>
                    <a:pt x="220" y="12105"/>
                  </a:lnTo>
                  <a:lnTo>
                    <a:pt x="294" y="12105"/>
                  </a:lnTo>
                  <a:lnTo>
                    <a:pt x="404" y="12068"/>
                  </a:lnTo>
                  <a:lnTo>
                    <a:pt x="440" y="12142"/>
                  </a:lnTo>
                  <a:lnTo>
                    <a:pt x="697" y="12398"/>
                  </a:lnTo>
                  <a:lnTo>
                    <a:pt x="587" y="12508"/>
                  </a:lnTo>
                  <a:lnTo>
                    <a:pt x="514" y="12655"/>
                  </a:lnTo>
                  <a:lnTo>
                    <a:pt x="440" y="12802"/>
                  </a:lnTo>
                  <a:lnTo>
                    <a:pt x="404" y="12949"/>
                  </a:lnTo>
                  <a:lnTo>
                    <a:pt x="404" y="13022"/>
                  </a:lnTo>
                  <a:lnTo>
                    <a:pt x="440" y="13059"/>
                  </a:lnTo>
                  <a:lnTo>
                    <a:pt x="514" y="13095"/>
                  </a:lnTo>
                  <a:lnTo>
                    <a:pt x="550" y="13095"/>
                  </a:lnTo>
                  <a:lnTo>
                    <a:pt x="624" y="13205"/>
                  </a:lnTo>
                  <a:lnTo>
                    <a:pt x="697" y="13315"/>
                  </a:lnTo>
                  <a:lnTo>
                    <a:pt x="881" y="13462"/>
                  </a:lnTo>
                  <a:lnTo>
                    <a:pt x="1284" y="13719"/>
                  </a:lnTo>
                  <a:lnTo>
                    <a:pt x="2385" y="14416"/>
                  </a:lnTo>
                  <a:lnTo>
                    <a:pt x="3558" y="15223"/>
                  </a:lnTo>
                  <a:lnTo>
                    <a:pt x="4659" y="16103"/>
                  </a:lnTo>
                  <a:lnTo>
                    <a:pt x="6420" y="17534"/>
                  </a:lnTo>
                  <a:lnTo>
                    <a:pt x="6420" y="17571"/>
                  </a:lnTo>
                  <a:lnTo>
                    <a:pt x="6493" y="17644"/>
                  </a:lnTo>
                  <a:lnTo>
                    <a:pt x="6566" y="17644"/>
                  </a:lnTo>
                  <a:lnTo>
                    <a:pt x="6823" y="17864"/>
                  </a:lnTo>
                  <a:lnTo>
                    <a:pt x="7300" y="18231"/>
                  </a:lnTo>
                  <a:lnTo>
                    <a:pt x="7777" y="18561"/>
                  </a:lnTo>
                  <a:lnTo>
                    <a:pt x="8034" y="18671"/>
                  </a:lnTo>
                  <a:lnTo>
                    <a:pt x="8254" y="18781"/>
                  </a:lnTo>
                  <a:lnTo>
                    <a:pt x="8510" y="18854"/>
                  </a:lnTo>
                  <a:lnTo>
                    <a:pt x="8620" y="18854"/>
                  </a:lnTo>
                  <a:lnTo>
                    <a:pt x="8767" y="18818"/>
                  </a:lnTo>
                  <a:lnTo>
                    <a:pt x="8804" y="18744"/>
                  </a:lnTo>
                  <a:lnTo>
                    <a:pt x="8840" y="18708"/>
                  </a:lnTo>
                  <a:lnTo>
                    <a:pt x="8840" y="18634"/>
                  </a:lnTo>
                  <a:lnTo>
                    <a:pt x="8804" y="18561"/>
                  </a:lnTo>
                  <a:lnTo>
                    <a:pt x="8730" y="18488"/>
                  </a:lnTo>
                  <a:lnTo>
                    <a:pt x="8620" y="18414"/>
                  </a:lnTo>
                  <a:lnTo>
                    <a:pt x="8437" y="18341"/>
                  </a:lnTo>
                  <a:lnTo>
                    <a:pt x="8400" y="18341"/>
                  </a:lnTo>
                  <a:lnTo>
                    <a:pt x="8400" y="18157"/>
                  </a:lnTo>
                  <a:lnTo>
                    <a:pt x="8400" y="17974"/>
                  </a:lnTo>
                  <a:lnTo>
                    <a:pt x="8364" y="17791"/>
                  </a:lnTo>
                  <a:lnTo>
                    <a:pt x="8620" y="17864"/>
                  </a:lnTo>
                  <a:lnTo>
                    <a:pt x="8951" y="17937"/>
                  </a:lnTo>
                  <a:lnTo>
                    <a:pt x="8877" y="18121"/>
                  </a:lnTo>
                  <a:lnTo>
                    <a:pt x="8877" y="18267"/>
                  </a:lnTo>
                  <a:lnTo>
                    <a:pt x="8914" y="18451"/>
                  </a:lnTo>
                  <a:lnTo>
                    <a:pt x="8987" y="18598"/>
                  </a:lnTo>
                  <a:lnTo>
                    <a:pt x="8877" y="18781"/>
                  </a:lnTo>
                  <a:lnTo>
                    <a:pt x="8877" y="18854"/>
                  </a:lnTo>
                  <a:lnTo>
                    <a:pt x="8914" y="18964"/>
                  </a:lnTo>
                  <a:lnTo>
                    <a:pt x="9024" y="19001"/>
                  </a:lnTo>
                  <a:lnTo>
                    <a:pt x="9097" y="18964"/>
                  </a:lnTo>
                  <a:lnTo>
                    <a:pt x="9281" y="18854"/>
                  </a:lnTo>
                  <a:lnTo>
                    <a:pt x="9427" y="18708"/>
                  </a:lnTo>
                  <a:lnTo>
                    <a:pt x="9721" y="18414"/>
                  </a:lnTo>
                  <a:lnTo>
                    <a:pt x="10344" y="17717"/>
                  </a:lnTo>
                  <a:lnTo>
                    <a:pt x="11555" y="16397"/>
                  </a:lnTo>
                  <a:lnTo>
                    <a:pt x="12802" y="14929"/>
                  </a:lnTo>
                  <a:lnTo>
                    <a:pt x="14013" y="13462"/>
                  </a:lnTo>
                  <a:lnTo>
                    <a:pt x="15150" y="11958"/>
                  </a:lnTo>
                  <a:lnTo>
                    <a:pt x="16214" y="10454"/>
                  </a:lnTo>
                  <a:lnTo>
                    <a:pt x="17314" y="8950"/>
                  </a:lnTo>
                  <a:lnTo>
                    <a:pt x="17791" y="8253"/>
                  </a:lnTo>
                  <a:lnTo>
                    <a:pt x="18011" y="7887"/>
                  </a:lnTo>
                  <a:lnTo>
                    <a:pt x="18231" y="7483"/>
                  </a:lnTo>
                  <a:lnTo>
                    <a:pt x="18304" y="7483"/>
                  </a:lnTo>
                  <a:lnTo>
                    <a:pt x="18341" y="7446"/>
                  </a:lnTo>
                  <a:lnTo>
                    <a:pt x="18378" y="7373"/>
                  </a:lnTo>
                  <a:lnTo>
                    <a:pt x="18378" y="7300"/>
                  </a:lnTo>
                  <a:lnTo>
                    <a:pt x="18268" y="7080"/>
                  </a:lnTo>
                  <a:lnTo>
                    <a:pt x="18158" y="6860"/>
                  </a:lnTo>
                  <a:lnTo>
                    <a:pt x="17828" y="6493"/>
                  </a:lnTo>
                  <a:lnTo>
                    <a:pt x="17644" y="6346"/>
                  </a:lnTo>
                  <a:lnTo>
                    <a:pt x="17424" y="6199"/>
                  </a:lnTo>
                  <a:lnTo>
                    <a:pt x="17277" y="6126"/>
                  </a:lnTo>
                  <a:lnTo>
                    <a:pt x="17131" y="6089"/>
                  </a:lnTo>
                  <a:lnTo>
                    <a:pt x="16910" y="5576"/>
                  </a:lnTo>
                  <a:lnTo>
                    <a:pt x="16837" y="5319"/>
                  </a:lnTo>
                  <a:lnTo>
                    <a:pt x="16800" y="5062"/>
                  </a:lnTo>
                  <a:lnTo>
                    <a:pt x="16800" y="4915"/>
                  </a:lnTo>
                  <a:lnTo>
                    <a:pt x="16727" y="4769"/>
                  </a:lnTo>
                  <a:lnTo>
                    <a:pt x="16654" y="4695"/>
                  </a:lnTo>
                  <a:lnTo>
                    <a:pt x="16470" y="4695"/>
                  </a:lnTo>
                  <a:lnTo>
                    <a:pt x="16397" y="4732"/>
                  </a:lnTo>
                  <a:lnTo>
                    <a:pt x="16360" y="4769"/>
                  </a:lnTo>
                  <a:lnTo>
                    <a:pt x="16397" y="4842"/>
                  </a:lnTo>
                  <a:lnTo>
                    <a:pt x="16434" y="4879"/>
                  </a:lnTo>
                  <a:lnTo>
                    <a:pt x="16434" y="4915"/>
                  </a:lnTo>
                  <a:lnTo>
                    <a:pt x="16434" y="5099"/>
                  </a:lnTo>
                  <a:lnTo>
                    <a:pt x="16434" y="5356"/>
                  </a:lnTo>
                  <a:lnTo>
                    <a:pt x="16470" y="5539"/>
                  </a:lnTo>
                  <a:lnTo>
                    <a:pt x="16544" y="5759"/>
                  </a:lnTo>
                  <a:lnTo>
                    <a:pt x="16690" y="6126"/>
                  </a:lnTo>
                  <a:lnTo>
                    <a:pt x="16984" y="7006"/>
                  </a:lnTo>
                  <a:lnTo>
                    <a:pt x="17021" y="7080"/>
                  </a:lnTo>
                  <a:lnTo>
                    <a:pt x="16544" y="6970"/>
                  </a:lnTo>
                  <a:lnTo>
                    <a:pt x="15920" y="6860"/>
                  </a:lnTo>
                  <a:lnTo>
                    <a:pt x="15296" y="6713"/>
                  </a:lnTo>
                  <a:lnTo>
                    <a:pt x="15186" y="6639"/>
                  </a:lnTo>
                  <a:lnTo>
                    <a:pt x="15223" y="6603"/>
                  </a:lnTo>
                  <a:lnTo>
                    <a:pt x="15333" y="6419"/>
                  </a:lnTo>
                  <a:lnTo>
                    <a:pt x="15700" y="5906"/>
                  </a:lnTo>
                  <a:lnTo>
                    <a:pt x="16030" y="5392"/>
                  </a:lnTo>
                  <a:lnTo>
                    <a:pt x="16287" y="4915"/>
                  </a:lnTo>
                  <a:lnTo>
                    <a:pt x="16360" y="4842"/>
                  </a:lnTo>
                  <a:lnTo>
                    <a:pt x="16360" y="4732"/>
                  </a:lnTo>
                  <a:lnTo>
                    <a:pt x="16324" y="4622"/>
                  </a:lnTo>
                  <a:lnTo>
                    <a:pt x="16250" y="4512"/>
                  </a:lnTo>
                  <a:lnTo>
                    <a:pt x="16067" y="4329"/>
                  </a:lnTo>
                  <a:lnTo>
                    <a:pt x="15590" y="4035"/>
                  </a:lnTo>
                  <a:lnTo>
                    <a:pt x="14526" y="3265"/>
                  </a:lnTo>
                  <a:lnTo>
                    <a:pt x="12435" y="1724"/>
                  </a:lnTo>
                  <a:lnTo>
                    <a:pt x="11445" y="1027"/>
                  </a:lnTo>
                  <a:lnTo>
                    <a:pt x="10454" y="330"/>
                  </a:lnTo>
                  <a:lnTo>
                    <a:pt x="10124" y="147"/>
                  </a:lnTo>
                  <a:lnTo>
                    <a:pt x="9794" y="37"/>
                  </a:lnTo>
                  <a:lnTo>
                    <a:pt x="961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4" name="CustomShape 162"/>
            <p:cNvSpPr/>
            <p:nvPr/>
          </p:nvSpPr>
          <p:spPr>
            <a:xfrm>
              <a:off x="11390760" y="1117080"/>
              <a:ext cx="783720" cy="622080"/>
            </a:xfrm>
            <a:custGeom>
              <a:avLst/>
              <a:gdLst/>
              <a:ahLst/>
              <a:cxnLst/>
              <a:rect l="l" t="t" r="r" b="b"/>
              <a:pathLst>
                <a:path w="17792" h="14124">
                  <a:moveTo>
                    <a:pt x="10565" y="2275"/>
                  </a:moveTo>
                  <a:lnTo>
                    <a:pt x="10785" y="2312"/>
                  </a:lnTo>
                  <a:lnTo>
                    <a:pt x="11189" y="2422"/>
                  </a:lnTo>
                  <a:lnTo>
                    <a:pt x="11555" y="2605"/>
                  </a:lnTo>
                  <a:lnTo>
                    <a:pt x="11445" y="2605"/>
                  </a:lnTo>
                  <a:lnTo>
                    <a:pt x="10638" y="2899"/>
                  </a:lnTo>
                  <a:lnTo>
                    <a:pt x="9868" y="3192"/>
                  </a:lnTo>
                  <a:lnTo>
                    <a:pt x="9245" y="3449"/>
                  </a:lnTo>
                  <a:lnTo>
                    <a:pt x="8584" y="3706"/>
                  </a:lnTo>
                  <a:lnTo>
                    <a:pt x="7961" y="4036"/>
                  </a:lnTo>
                  <a:lnTo>
                    <a:pt x="7667" y="4219"/>
                  </a:lnTo>
                  <a:lnTo>
                    <a:pt x="7410" y="4439"/>
                  </a:lnTo>
                  <a:lnTo>
                    <a:pt x="7631" y="4073"/>
                  </a:lnTo>
                  <a:lnTo>
                    <a:pt x="7887" y="3743"/>
                  </a:lnTo>
                  <a:lnTo>
                    <a:pt x="8144" y="3412"/>
                  </a:lnTo>
                  <a:lnTo>
                    <a:pt x="8438" y="3156"/>
                  </a:lnTo>
                  <a:lnTo>
                    <a:pt x="8768" y="2899"/>
                  </a:lnTo>
                  <a:lnTo>
                    <a:pt x="9098" y="2679"/>
                  </a:lnTo>
                  <a:lnTo>
                    <a:pt x="9501" y="2495"/>
                  </a:lnTo>
                  <a:lnTo>
                    <a:pt x="9905" y="2349"/>
                  </a:lnTo>
                  <a:lnTo>
                    <a:pt x="10125" y="2312"/>
                  </a:lnTo>
                  <a:lnTo>
                    <a:pt x="10345" y="2275"/>
                  </a:lnTo>
                  <a:close/>
                  <a:moveTo>
                    <a:pt x="1285" y="2129"/>
                  </a:moveTo>
                  <a:lnTo>
                    <a:pt x="1248" y="2165"/>
                  </a:lnTo>
                  <a:lnTo>
                    <a:pt x="1101" y="2275"/>
                  </a:lnTo>
                  <a:lnTo>
                    <a:pt x="991" y="2422"/>
                  </a:lnTo>
                  <a:lnTo>
                    <a:pt x="808" y="2715"/>
                  </a:lnTo>
                  <a:lnTo>
                    <a:pt x="588" y="2605"/>
                  </a:lnTo>
                  <a:lnTo>
                    <a:pt x="441" y="2422"/>
                  </a:lnTo>
                  <a:lnTo>
                    <a:pt x="258" y="2239"/>
                  </a:lnTo>
                  <a:lnTo>
                    <a:pt x="184" y="2202"/>
                  </a:lnTo>
                  <a:lnTo>
                    <a:pt x="111" y="2202"/>
                  </a:lnTo>
                  <a:lnTo>
                    <a:pt x="37" y="2239"/>
                  </a:lnTo>
                  <a:lnTo>
                    <a:pt x="1" y="2312"/>
                  </a:lnTo>
                  <a:lnTo>
                    <a:pt x="1" y="2495"/>
                  </a:lnTo>
                  <a:lnTo>
                    <a:pt x="74" y="2642"/>
                  </a:lnTo>
                  <a:lnTo>
                    <a:pt x="147" y="2789"/>
                  </a:lnTo>
                  <a:lnTo>
                    <a:pt x="258" y="2936"/>
                  </a:lnTo>
                  <a:lnTo>
                    <a:pt x="404" y="3046"/>
                  </a:lnTo>
                  <a:lnTo>
                    <a:pt x="588" y="3119"/>
                  </a:lnTo>
                  <a:lnTo>
                    <a:pt x="294" y="3706"/>
                  </a:lnTo>
                  <a:lnTo>
                    <a:pt x="74" y="4293"/>
                  </a:lnTo>
                  <a:lnTo>
                    <a:pt x="74" y="4403"/>
                  </a:lnTo>
                  <a:lnTo>
                    <a:pt x="74" y="4476"/>
                  </a:lnTo>
                  <a:lnTo>
                    <a:pt x="147" y="4549"/>
                  </a:lnTo>
                  <a:lnTo>
                    <a:pt x="221" y="4586"/>
                  </a:lnTo>
                  <a:lnTo>
                    <a:pt x="294" y="4623"/>
                  </a:lnTo>
                  <a:lnTo>
                    <a:pt x="368" y="4586"/>
                  </a:lnTo>
                  <a:lnTo>
                    <a:pt x="441" y="4549"/>
                  </a:lnTo>
                  <a:lnTo>
                    <a:pt x="514" y="4476"/>
                  </a:lnTo>
                  <a:lnTo>
                    <a:pt x="991" y="3339"/>
                  </a:lnTo>
                  <a:lnTo>
                    <a:pt x="1248" y="2789"/>
                  </a:lnTo>
                  <a:lnTo>
                    <a:pt x="1321" y="2495"/>
                  </a:lnTo>
                  <a:lnTo>
                    <a:pt x="1395" y="2202"/>
                  </a:lnTo>
                  <a:lnTo>
                    <a:pt x="1358" y="2165"/>
                  </a:lnTo>
                  <a:lnTo>
                    <a:pt x="1321" y="2129"/>
                  </a:lnTo>
                  <a:close/>
                  <a:moveTo>
                    <a:pt x="11702" y="2715"/>
                  </a:moveTo>
                  <a:lnTo>
                    <a:pt x="11959" y="2936"/>
                  </a:lnTo>
                  <a:lnTo>
                    <a:pt x="12142" y="3156"/>
                  </a:lnTo>
                  <a:lnTo>
                    <a:pt x="12216" y="3266"/>
                  </a:lnTo>
                  <a:lnTo>
                    <a:pt x="11812" y="3412"/>
                  </a:lnTo>
                  <a:lnTo>
                    <a:pt x="11445" y="3559"/>
                  </a:lnTo>
                  <a:lnTo>
                    <a:pt x="9758" y="4183"/>
                  </a:lnTo>
                  <a:lnTo>
                    <a:pt x="8254" y="4770"/>
                  </a:lnTo>
                  <a:lnTo>
                    <a:pt x="7484" y="5100"/>
                  </a:lnTo>
                  <a:lnTo>
                    <a:pt x="7117" y="5283"/>
                  </a:lnTo>
                  <a:lnTo>
                    <a:pt x="6787" y="5503"/>
                  </a:lnTo>
                  <a:lnTo>
                    <a:pt x="7337" y="4549"/>
                  </a:lnTo>
                  <a:lnTo>
                    <a:pt x="7374" y="4549"/>
                  </a:lnTo>
                  <a:lnTo>
                    <a:pt x="8364" y="4073"/>
                  </a:lnTo>
                  <a:lnTo>
                    <a:pt x="9355" y="3632"/>
                  </a:lnTo>
                  <a:lnTo>
                    <a:pt x="11409" y="2862"/>
                  </a:lnTo>
                  <a:lnTo>
                    <a:pt x="11445" y="2936"/>
                  </a:lnTo>
                  <a:lnTo>
                    <a:pt x="11519" y="2972"/>
                  </a:lnTo>
                  <a:lnTo>
                    <a:pt x="11592" y="3009"/>
                  </a:lnTo>
                  <a:lnTo>
                    <a:pt x="11666" y="2972"/>
                  </a:lnTo>
                  <a:lnTo>
                    <a:pt x="11739" y="2899"/>
                  </a:lnTo>
                  <a:lnTo>
                    <a:pt x="11739" y="2789"/>
                  </a:lnTo>
                  <a:lnTo>
                    <a:pt x="11702" y="2715"/>
                  </a:lnTo>
                  <a:close/>
                  <a:moveTo>
                    <a:pt x="12326" y="3522"/>
                  </a:moveTo>
                  <a:lnTo>
                    <a:pt x="12399" y="3596"/>
                  </a:lnTo>
                  <a:lnTo>
                    <a:pt x="12436" y="3596"/>
                  </a:lnTo>
                  <a:lnTo>
                    <a:pt x="12583" y="3926"/>
                  </a:lnTo>
                  <a:lnTo>
                    <a:pt x="12546" y="3926"/>
                  </a:lnTo>
                  <a:lnTo>
                    <a:pt x="12473" y="3963"/>
                  </a:lnTo>
                  <a:lnTo>
                    <a:pt x="12289" y="4109"/>
                  </a:lnTo>
                  <a:lnTo>
                    <a:pt x="12106" y="4219"/>
                  </a:lnTo>
                  <a:lnTo>
                    <a:pt x="11702" y="4403"/>
                  </a:lnTo>
                  <a:lnTo>
                    <a:pt x="11262" y="4586"/>
                  </a:lnTo>
                  <a:lnTo>
                    <a:pt x="10822" y="4733"/>
                  </a:lnTo>
                  <a:lnTo>
                    <a:pt x="9941" y="5026"/>
                  </a:lnTo>
                  <a:lnTo>
                    <a:pt x="9061" y="5393"/>
                  </a:lnTo>
                  <a:lnTo>
                    <a:pt x="8217" y="5723"/>
                  </a:lnTo>
                  <a:lnTo>
                    <a:pt x="7374" y="6127"/>
                  </a:lnTo>
                  <a:lnTo>
                    <a:pt x="6750" y="6384"/>
                  </a:lnTo>
                  <a:lnTo>
                    <a:pt x="6420" y="6567"/>
                  </a:lnTo>
                  <a:lnTo>
                    <a:pt x="6090" y="6750"/>
                  </a:lnTo>
                  <a:lnTo>
                    <a:pt x="6310" y="6384"/>
                  </a:lnTo>
                  <a:lnTo>
                    <a:pt x="6677" y="5650"/>
                  </a:lnTo>
                  <a:lnTo>
                    <a:pt x="7410" y="5467"/>
                  </a:lnTo>
                  <a:lnTo>
                    <a:pt x="8107" y="5173"/>
                  </a:lnTo>
                  <a:lnTo>
                    <a:pt x="9465" y="4623"/>
                  </a:lnTo>
                  <a:lnTo>
                    <a:pt x="10932" y="4073"/>
                  </a:lnTo>
                  <a:lnTo>
                    <a:pt x="11629" y="3816"/>
                  </a:lnTo>
                  <a:lnTo>
                    <a:pt x="12326" y="3522"/>
                  </a:lnTo>
                  <a:close/>
                  <a:moveTo>
                    <a:pt x="5100" y="8401"/>
                  </a:moveTo>
                  <a:lnTo>
                    <a:pt x="4989" y="8438"/>
                  </a:lnTo>
                  <a:lnTo>
                    <a:pt x="4953" y="8474"/>
                  </a:lnTo>
                  <a:lnTo>
                    <a:pt x="4953" y="8511"/>
                  </a:lnTo>
                  <a:lnTo>
                    <a:pt x="4916" y="8768"/>
                  </a:lnTo>
                  <a:lnTo>
                    <a:pt x="4879" y="8988"/>
                  </a:lnTo>
                  <a:lnTo>
                    <a:pt x="4879" y="9245"/>
                  </a:lnTo>
                  <a:lnTo>
                    <a:pt x="4916" y="9355"/>
                  </a:lnTo>
                  <a:lnTo>
                    <a:pt x="4989" y="9465"/>
                  </a:lnTo>
                  <a:lnTo>
                    <a:pt x="5026" y="9501"/>
                  </a:lnTo>
                  <a:lnTo>
                    <a:pt x="5173" y="9501"/>
                  </a:lnTo>
                  <a:lnTo>
                    <a:pt x="5210" y="9465"/>
                  </a:lnTo>
                  <a:lnTo>
                    <a:pt x="5283" y="9391"/>
                  </a:lnTo>
                  <a:lnTo>
                    <a:pt x="5320" y="9281"/>
                  </a:lnTo>
                  <a:lnTo>
                    <a:pt x="5320" y="9061"/>
                  </a:lnTo>
                  <a:lnTo>
                    <a:pt x="5320" y="8768"/>
                  </a:lnTo>
                  <a:lnTo>
                    <a:pt x="5283" y="8511"/>
                  </a:lnTo>
                  <a:lnTo>
                    <a:pt x="5246" y="8474"/>
                  </a:lnTo>
                  <a:lnTo>
                    <a:pt x="5210" y="8438"/>
                  </a:lnTo>
                  <a:lnTo>
                    <a:pt x="5100" y="8401"/>
                  </a:lnTo>
                  <a:close/>
                  <a:moveTo>
                    <a:pt x="5210" y="9685"/>
                  </a:moveTo>
                  <a:lnTo>
                    <a:pt x="5136" y="9722"/>
                  </a:lnTo>
                  <a:lnTo>
                    <a:pt x="5063" y="9758"/>
                  </a:lnTo>
                  <a:lnTo>
                    <a:pt x="5026" y="9795"/>
                  </a:lnTo>
                  <a:lnTo>
                    <a:pt x="4989" y="9905"/>
                  </a:lnTo>
                  <a:lnTo>
                    <a:pt x="4989" y="9978"/>
                  </a:lnTo>
                  <a:lnTo>
                    <a:pt x="4916" y="10308"/>
                  </a:lnTo>
                  <a:lnTo>
                    <a:pt x="4916" y="10639"/>
                  </a:lnTo>
                  <a:lnTo>
                    <a:pt x="4953" y="10749"/>
                  </a:lnTo>
                  <a:lnTo>
                    <a:pt x="4989" y="10785"/>
                  </a:lnTo>
                  <a:lnTo>
                    <a:pt x="5063" y="10822"/>
                  </a:lnTo>
                  <a:lnTo>
                    <a:pt x="5173" y="10822"/>
                  </a:lnTo>
                  <a:lnTo>
                    <a:pt x="5246" y="10785"/>
                  </a:lnTo>
                  <a:lnTo>
                    <a:pt x="5283" y="10749"/>
                  </a:lnTo>
                  <a:lnTo>
                    <a:pt x="5283" y="10639"/>
                  </a:lnTo>
                  <a:lnTo>
                    <a:pt x="5283" y="10272"/>
                  </a:lnTo>
                  <a:lnTo>
                    <a:pt x="5356" y="9905"/>
                  </a:lnTo>
                  <a:lnTo>
                    <a:pt x="5356" y="9832"/>
                  </a:lnTo>
                  <a:lnTo>
                    <a:pt x="5320" y="9758"/>
                  </a:lnTo>
                  <a:lnTo>
                    <a:pt x="5283" y="9722"/>
                  </a:lnTo>
                  <a:lnTo>
                    <a:pt x="5210" y="9685"/>
                  </a:lnTo>
                  <a:close/>
                  <a:moveTo>
                    <a:pt x="14600" y="9501"/>
                  </a:moveTo>
                  <a:lnTo>
                    <a:pt x="14563" y="9575"/>
                  </a:lnTo>
                  <a:lnTo>
                    <a:pt x="14490" y="9868"/>
                  </a:lnTo>
                  <a:lnTo>
                    <a:pt x="14417" y="10125"/>
                  </a:lnTo>
                  <a:lnTo>
                    <a:pt x="14380" y="10712"/>
                  </a:lnTo>
                  <a:lnTo>
                    <a:pt x="14417" y="10785"/>
                  </a:lnTo>
                  <a:lnTo>
                    <a:pt x="14453" y="10859"/>
                  </a:lnTo>
                  <a:lnTo>
                    <a:pt x="14527" y="10895"/>
                  </a:lnTo>
                  <a:lnTo>
                    <a:pt x="14600" y="10932"/>
                  </a:lnTo>
                  <a:lnTo>
                    <a:pt x="14673" y="10932"/>
                  </a:lnTo>
                  <a:lnTo>
                    <a:pt x="14747" y="10895"/>
                  </a:lnTo>
                  <a:lnTo>
                    <a:pt x="14783" y="10859"/>
                  </a:lnTo>
                  <a:lnTo>
                    <a:pt x="14820" y="10785"/>
                  </a:lnTo>
                  <a:lnTo>
                    <a:pt x="14820" y="10639"/>
                  </a:lnTo>
                  <a:lnTo>
                    <a:pt x="14820" y="10088"/>
                  </a:lnTo>
                  <a:lnTo>
                    <a:pt x="14820" y="9832"/>
                  </a:lnTo>
                  <a:lnTo>
                    <a:pt x="14747" y="9575"/>
                  </a:lnTo>
                  <a:lnTo>
                    <a:pt x="14710" y="9501"/>
                  </a:lnTo>
                  <a:close/>
                  <a:moveTo>
                    <a:pt x="12729" y="4183"/>
                  </a:moveTo>
                  <a:lnTo>
                    <a:pt x="12986" y="4880"/>
                  </a:lnTo>
                  <a:lnTo>
                    <a:pt x="12766" y="4990"/>
                  </a:lnTo>
                  <a:lnTo>
                    <a:pt x="12509" y="5100"/>
                  </a:lnTo>
                  <a:lnTo>
                    <a:pt x="12032" y="5320"/>
                  </a:lnTo>
                  <a:lnTo>
                    <a:pt x="10969" y="5833"/>
                  </a:lnTo>
                  <a:lnTo>
                    <a:pt x="9978" y="6310"/>
                  </a:lnTo>
                  <a:lnTo>
                    <a:pt x="8988" y="6714"/>
                  </a:lnTo>
                  <a:lnTo>
                    <a:pt x="8071" y="7007"/>
                  </a:lnTo>
                  <a:lnTo>
                    <a:pt x="7117" y="7301"/>
                  </a:lnTo>
                  <a:lnTo>
                    <a:pt x="6677" y="7484"/>
                  </a:lnTo>
                  <a:lnTo>
                    <a:pt x="6237" y="7704"/>
                  </a:lnTo>
                  <a:lnTo>
                    <a:pt x="5796" y="7924"/>
                  </a:lnTo>
                  <a:lnTo>
                    <a:pt x="5430" y="8218"/>
                  </a:lnTo>
                  <a:lnTo>
                    <a:pt x="5393" y="8254"/>
                  </a:lnTo>
                  <a:lnTo>
                    <a:pt x="5393" y="8291"/>
                  </a:lnTo>
                  <a:lnTo>
                    <a:pt x="5430" y="8328"/>
                  </a:lnTo>
                  <a:lnTo>
                    <a:pt x="5466" y="8328"/>
                  </a:lnTo>
                  <a:lnTo>
                    <a:pt x="6420" y="7961"/>
                  </a:lnTo>
                  <a:lnTo>
                    <a:pt x="7337" y="7594"/>
                  </a:lnTo>
                  <a:lnTo>
                    <a:pt x="8364" y="7264"/>
                  </a:lnTo>
                  <a:lnTo>
                    <a:pt x="9391" y="6897"/>
                  </a:lnTo>
                  <a:lnTo>
                    <a:pt x="10345" y="6530"/>
                  </a:lnTo>
                  <a:lnTo>
                    <a:pt x="11262" y="6090"/>
                  </a:lnTo>
                  <a:lnTo>
                    <a:pt x="12326" y="5577"/>
                  </a:lnTo>
                  <a:lnTo>
                    <a:pt x="12729" y="5393"/>
                  </a:lnTo>
                  <a:lnTo>
                    <a:pt x="12913" y="5283"/>
                  </a:lnTo>
                  <a:lnTo>
                    <a:pt x="13133" y="5210"/>
                  </a:lnTo>
                  <a:lnTo>
                    <a:pt x="13169" y="5356"/>
                  </a:lnTo>
                  <a:lnTo>
                    <a:pt x="13426" y="5870"/>
                  </a:lnTo>
                  <a:lnTo>
                    <a:pt x="13390" y="5870"/>
                  </a:lnTo>
                  <a:lnTo>
                    <a:pt x="13353" y="5797"/>
                  </a:lnTo>
                  <a:lnTo>
                    <a:pt x="13280" y="5760"/>
                  </a:lnTo>
                  <a:lnTo>
                    <a:pt x="13206" y="5723"/>
                  </a:lnTo>
                  <a:lnTo>
                    <a:pt x="13133" y="5760"/>
                  </a:lnTo>
                  <a:lnTo>
                    <a:pt x="12216" y="6237"/>
                  </a:lnTo>
                  <a:lnTo>
                    <a:pt x="11299" y="6677"/>
                  </a:lnTo>
                  <a:lnTo>
                    <a:pt x="10345" y="7081"/>
                  </a:lnTo>
                  <a:lnTo>
                    <a:pt x="9428" y="7484"/>
                  </a:lnTo>
                  <a:lnTo>
                    <a:pt x="8474" y="7851"/>
                  </a:lnTo>
                  <a:lnTo>
                    <a:pt x="7520" y="8181"/>
                  </a:lnTo>
                  <a:lnTo>
                    <a:pt x="6640" y="8474"/>
                  </a:lnTo>
                  <a:lnTo>
                    <a:pt x="6163" y="8658"/>
                  </a:lnTo>
                  <a:lnTo>
                    <a:pt x="5980" y="8768"/>
                  </a:lnTo>
                  <a:lnTo>
                    <a:pt x="5760" y="8878"/>
                  </a:lnTo>
                  <a:lnTo>
                    <a:pt x="5760" y="8915"/>
                  </a:lnTo>
                  <a:lnTo>
                    <a:pt x="5760" y="8951"/>
                  </a:lnTo>
                  <a:lnTo>
                    <a:pt x="6273" y="8951"/>
                  </a:lnTo>
                  <a:lnTo>
                    <a:pt x="6713" y="8805"/>
                  </a:lnTo>
                  <a:lnTo>
                    <a:pt x="7631" y="8511"/>
                  </a:lnTo>
                  <a:lnTo>
                    <a:pt x="8621" y="8144"/>
                  </a:lnTo>
                  <a:lnTo>
                    <a:pt x="9611" y="7777"/>
                  </a:lnTo>
                  <a:lnTo>
                    <a:pt x="10528" y="7411"/>
                  </a:lnTo>
                  <a:lnTo>
                    <a:pt x="11409" y="7007"/>
                  </a:lnTo>
                  <a:lnTo>
                    <a:pt x="12289" y="6604"/>
                  </a:lnTo>
                  <a:lnTo>
                    <a:pt x="13133" y="6163"/>
                  </a:lnTo>
                  <a:lnTo>
                    <a:pt x="13206" y="6200"/>
                  </a:lnTo>
                  <a:lnTo>
                    <a:pt x="13316" y="6200"/>
                  </a:lnTo>
                  <a:lnTo>
                    <a:pt x="13390" y="6163"/>
                  </a:lnTo>
                  <a:lnTo>
                    <a:pt x="13463" y="6090"/>
                  </a:lnTo>
                  <a:lnTo>
                    <a:pt x="13500" y="6053"/>
                  </a:lnTo>
                  <a:lnTo>
                    <a:pt x="13866" y="6714"/>
                  </a:lnTo>
                  <a:lnTo>
                    <a:pt x="13646" y="6787"/>
                  </a:lnTo>
                  <a:lnTo>
                    <a:pt x="13463" y="6860"/>
                  </a:lnTo>
                  <a:lnTo>
                    <a:pt x="12913" y="7081"/>
                  </a:lnTo>
                  <a:lnTo>
                    <a:pt x="12399" y="7337"/>
                  </a:lnTo>
                  <a:lnTo>
                    <a:pt x="11225" y="7961"/>
                  </a:lnTo>
                  <a:lnTo>
                    <a:pt x="10675" y="8254"/>
                  </a:lnTo>
                  <a:lnTo>
                    <a:pt x="10052" y="8548"/>
                  </a:lnTo>
                  <a:lnTo>
                    <a:pt x="9428" y="8768"/>
                  </a:lnTo>
                  <a:lnTo>
                    <a:pt x="8804" y="8951"/>
                  </a:lnTo>
                  <a:lnTo>
                    <a:pt x="7520" y="9318"/>
                  </a:lnTo>
                  <a:lnTo>
                    <a:pt x="6200" y="9722"/>
                  </a:lnTo>
                  <a:lnTo>
                    <a:pt x="5796" y="9868"/>
                  </a:lnTo>
                  <a:lnTo>
                    <a:pt x="5650" y="10015"/>
                  </a:lnTo>
                  <a:lnTo>
                    <a:pt x="5576" y="10052"/>
                  </a:lnTo>
                  <a:lnTo>
                    <a:pt x="5576" y="10015"/>
                  </a:lnTo>
                  <a:lnTo>
                    <a:pt x="5540" y="9978"/>
                  </a:lnTo>
                  <a:lnTo>
                    <a:pt x="5540" y="10015"/>
                  </a:lnTo>
                  <a:lnTo>
                    <a:pt x="5503" y="10088"/>
                  </a:lnTo>
                  <a:lnTo>
                    <a:pt x="5503" y="10198"/>
                  </a:lnTo>
                  <a:lnTo>
                    <a:pt x="5540" y="10235"/>
                  </a:lnTo>
                  <a:lnTo>
                    <a:pt x="5576" y="10235"/>
                  </a:lnTo>
                  <a:lnTo>
                    <a:pt x="5796" y="10125"/>
                  </a:lnTo>
                  <a:lnTo>
                    <a:pt x="6017" y="10052"/>
                  </a:lnTo>
                  <a:lnTo>
                    <a:pt x="6530" y="9942"/>
                  </a:lnTo>
                  <a:lnTo>
                    <a:pt x="7704" y="9575"/>
                  </a:lnTo>
                  <a:lnTo>
                    <a:pt x="8878" y="9281"/>
                  </a:lnTo>
                  <a:lnTo>
                    <a:pt x="9465" y="9098"/>
                  </a:lnTo>
                  <a:lnTo>
                    <a:pt x="10015" y="8878"/>
                  </a:lnTo>
                  <a:lnTo>
                    <a:pt x="10528" y="8695"/>
                  </a:lnTo>
                  <a:lnTo>
                    <a:pt x="11005" y="8438"/>
                  </a:lnTo>
                  <a:lnTo>
                    <a:pt x="11959" y="7924"/>
                  </a:lnTo>
                  <a:lnTo>
                    <a:pt x="12473" y="7667"/>
                  </a:lnTo>
                  <a:lnTo>
                    <a:pt x="12986" y="7411"/>
                  </a:lnTo>
                  <a:lnTo>
                    <a:pt x="13573" y="7191"/>
                  </a:lnTo>
                  <a:lnTo>
                    <a:pt x="13756" y="7117"/>
                  </a:lnTo>
                  <a:lnTo>
                    <a:pt x="14013" y="7044"/>
                  </a:lnTo>
                  <a:lnTo>
                    <a:pt x="14050" y="7081"/>
                  </a:lnTo>
                  <a:lnTo>
                    <a:pt x="14160" y="7081"/>
                  </a:lnTo>
                  <a:lnTo>
                    <a:pt x="14197" y="7191"/>
                  </a:lnTo>
                  <a:lnTo>
                    <a:pt x="13830" y="7374"/>
                  </a:lnTo>
                  <a:lnTo>
                    <a:pt x="13500" y="7594"/>
                  </a:lnTo>
                  <a:lnTo>
                    <a:pt x="12436" y="8218"/>
                  </a:lnTo>
                  <a:lnTo>
                    <a:pt x="11335" y="8768"/>
                  </a:lnTo>
                  <a:lnTo>
                    <a:pt x="10198" y="9245"/>
                  </a:lnTo>
                  <a:lnTo>
                    <a:pt x="9061" y="9685"/>
                  </a:lnTo>
                  <a:lnTo>
                    <a:pt x="7887" y="10088"/>
                  </a:lnTo>
                  <a:lnTo>
                    <a:pt x="6750" y="10455"/>
                  </a:lnTo>
                  <a:lnTo>
                    <a:pt x="6200" y="10639"/>
                  </a:lnTo>
                  <a:lnTo>
                    <a:pt x="5906" y="10749"/>
                  </a:lnTo>
                  <a:lnTo>
                    <a:pt x="5650" y="10895"/>
                  </a:lnTo>
                  <a:lnTo>
                    <a:pt x="5613" y="10932"/>
                  </a:lnTo>
                  <a:lnTo>
                    <a:pt x="5613" y="10969"/>
                  </a:lnTo>
                  <a:lnTo>
                    <a:pt x="5613" y="11005"/>
                  </a:lnTo>
                  <a:lnTo>
                    <a:pt x="5686" y="11042"/>
                  </a:lnTo>
                  <a:lnTo>
                    <a:pt x="5943" y="11005"/>
                  </a:lnTo>
                  <a:lnTo>
                    <a:pt x="6200" y="10969"/>
                  </a:lnTo>
                  <a:lnTo>
                    <a:pt x="6713" y="10822"/>
                  </a:lnTo>
                  <a:lnTo>
                    <a:pt x="7337" y="10602"/>
                  </a:lnTo>
                  <a:lnTo>
                    <a:pt x="7961" y="10419"/>
                  </a:lnTo>
                  <a:lnTo>
                    <a:pt x="9208" y="10015"/>
                  </a:lnTo>
                  <a:lnTo>
                    <a:pt x="10418" y="9538"/>
                  </a:lnTo>
                  <a:lnTo>
                    <a:pt x="11445" y="9061"/>
                  </a:lnTo>
                  <a:lnTo>
                    <a:pt x="12473" y="8584"/>
                  </a:lnTo>
                  <a:lnTo>
                    <a:pt x="13573" y="7961"/>
                  </a:lnTo>
                  <a:lnTo>
                    <a:pt x="14013" y="7741"/>
                  </a:lnTo>
                  <a:lnTo>
                    <a:pt x="14233" y="7594"/>
                  </a:lnTo>
                  <a:lnTo>
                    <a:pt x="14417" y="7447"/>
                  </a:lnTo>
                  <a:lnTo>
                    <a:pt x="14527" y="7594"/>
                  </a:lnTo>
                  <a:lnTo>
                    <a:pt x="14527" y="7631"/>
                  </a:lnTo>
                  <a:lnTo>
                    <a:pt x="14417" y="7961"/>
                  </a:lnTo>
                  <a:lnTo>
                    <a:pt x="14417" y="8328"/>
                  </a:lnTo>
                  <a:lnTo>
                    <a:pt x="14343" y="8254"/>
                  </a:lnTo>
                  <a:lnTo>
                    <a:pt x="14233" y="8254"/>
                  </a:lnTo>
                  <a:lnTo>
                    <a:pt x="13830" y="8438"/>
                  </a:lnTo>
                  <a:lnTo>
                    <a:pt x="13426" y="8658"/>
                  </a:lnTo>
                  <a:lnTo>
                    <a:pt x="12693" y="9135"/>
                  </a:lnTo>
                  <a:lnTo>
                    <a:pt x="12252" y="9428"/>
                  </a:lnTo>
                  <a:lnTo>
                    <a:pt x="11776" y="9685"/>
                  </a:lnTo>
                  <a:lnTo>
                    <a:pt x="11299" y="9942"/>
                  </a:lnTo>
                  <a:lnTo>
                    <a:pt x="10822" y="10125"/>
                  </a:lnTo>
                  <a:lnTo>
                    <a:pt x="8658" y="10822"/>
                  </a:lnTo>
                  <a:lnTo>
                    <a:pt x="7741" y="11115"/>
                  </a:lnTo>
                  <a:lnTo>
                    <a:pt x="7300" y="11262"/>
                  </a:lnTo>
                  <a:lnTo>
                    <a:pt x="6860" y="11446"/>
                  </a:lnTo>
                  <a:lnTo>
                    <a:pt x="5283" y="11409"/>
                  </a:lnTo>
                  <a:lnTo>
                    <a:pt x="5246" y="11189"/>
                  </a:lnTo>
                  <a:lnTo>
                    <a:pt x="5173" y="11115"/>
                  </a:lnTo>
                  <a:lnTo>
                    <a:pt x="5026" y="11115"/>
                  </a:lnTo>
                  <a:lnTo>
                    <a:pt x="4989" y="11189"/>
                  </a:lnTo>
                  <a:lnTo>
                    <a:pt x="4953" y="11409"/>
                  </a:lnTo>
                  <a:lnTo>
                    <a:pt x="4182" y="11336"/>
                  </a:lnTo>
                  <a:lnTo>
                    <a:pt x="3816" y="11336"/>
                  </a:lnTo>
                  <a:lnTo>
                    <a:pt x="3412" y="11372"/>
                  </a:lnTo>
                  <a:lnTo>
                    <a:pt x="3119" y="11409"/>
                  </a:lnTo>
                  <a:lnTo>
                    <a:pt x="2862" y="11556"/>
                  </a:lnTo>
                  <a:lnTo>
                    <a:pt x="2825" y="11005"/>
                  </a:lnTo>
                  <a:lnTo>
                    <a:pt x="2715" y="9428"/>
                  </a:lnTo>
                  <a:lnTo>
                    <a:pt x="2715" y="9171"/>
                  </a:lnTo>
                  <a:lnTo>
                    <a:pt x="2972" y="9171"/>
                  </a:lnTo>
                  <a:lnTo>
                    <a:pt x="3265" y="9135"/>
                  </a:lnTo>
                  <a:lnTo>
                    <a:pt x="3522" y="9061"/>
                  </a:lnTo>
                  <a:lnTo>
                    <a:pt x="3779" y="8988"/>
                  </a:lnTo>
                  <a:lnTo>
                    <a:pt x="4036" y="8841"/>
                  </a:lnTo>
                  <a:lnTo>
                    <a:pt x="4293" y="8695"/>
                  </a:lnTo>
                  <a:lnTo>
                    <a:pt x="4733" y="8401"/>
                  </a:lnTo>
                  <a:lnTo>
                    <a:pt x="5063" y="8108"/>
                  </a:lnTo>
                  <a:lnTo>
                    <a:pt x="5356" y="7777"/>
                  </a:lnTo>
                  <a:lnTo>
                    <a:pt x="5613" y="7447"/>
                  </a:lnTo>
                  <a:lnTo>
                    <a:pt x="5870" y="7117"/>
                  </a:lnTo>
                  <a:lnTo>
                    <a:pt x="6273" y="7007"/>
                  </a:lnTo>
                  <a:lnTo>
                    <a:pt x="6640" y="6824"/>
                  </a:lnTo>
                  <a:lnTo>
                    <a:pt x="7410" y="6420"/>
                  </a:lnTo>
                  <a:lnTo>
                    <a:pt x="8401" y="5980"/>
                  </a:lnTo>
                  <a:lnTo>
                    <a:pt x="9355" y="5577"/>
                  </a:lnTo>
                  <a:lnTo>
                    <a:pt x="10308" y="5246"/>
                  </a:lnTo>
                  <a:lnTo>
                    <a:pt x="11262" y="4880"/>
                  </a:lnTo>
                  <a:lnTo>
                    <a:pt x="12032" y="4623"/>
                  </a:lnTo>
                  <a:lnTo>
                    <a:pt x="12436" y="4403"/>
                  </a:lnTo>
                  <a:lnTo>
                    <a:pt x="12619" y="4219"/>
                  </a:lnTo>
                  <a:lnTo>
                    <a:pt x="12729" y="4183"/>
                  </a:lnTo>
                  <a:close/>
                  <a:moveTo>
                    <a:pt x="2385" y="1"/>
                  </a:moveTo>
                  <a:lnTo>
                    <a:pt x="2238" y="38"/>
                  </a:lnTo>
                  <a:lnTo>
                    <a:pt x="2202" y="74"/>
                  </a:lnTo>
                  <a:lnTo>
                    <a:pt x="2165" y="111"/>
                  </a:lnTo>
                  <a:lnTo>
                    <a:pt x="2055" y="368"/>
                  </a:lnTo>
                  <a:lnTo>
                    <a:pt x="1982" y="515"/>
                  </a:lnTo>
                  <a:lnTo>
                    <a:pt x="1578" y="1432"/>
                  </a:lnTo>
                  <a:lnTo>
                    <a:pt x="1541" y="1542"/>
                  </a:lnTo>
                  <a:lnTo>
                    <a:pt x="1578" y="1615"/>
                  </a:lnTo>
                  <a:lnTo>
                    <a:pt x="1615" y="1688"/>
                  </a:lnTo>
                  <a:lnTo>
                    <a:pt x="1688" y="1762"/>
                  </a:lnTo>
                  <a:lnTo>
                    <a:pt x="1761" y="1798"/>
                  </a:lnTo>
                  <a:lnTo>
                    <a:pt x="1835" y="1798"/>
                  </a:lnTo>
                  <a:lnTo>
                    <a:pt x="1908" y="1762"/>
                  </a:lnTo>
                  <a:lnTo>
                    <a:pt x="1982" y="1652"/>
                  </a:lnTo>
                  <a:lnTo>
                    <a:pt x="2128" y="1358"/>
                  </a:lnTo>
                  <a:lnTo>
                    <a:pt x="2092" y="2165"/>
                  </a:lnTo>
                  <a:lnTo>
                    <a:pt x="2092" y="2972"/>
                  </a:lnTo>
                  <a:lnTo>
                    <a:pt x="2055" y="4073"/>
                  </a:lnTo>
                  <a:lnTo>
                    <a:pt x="1982" y="4109"/>
                  </a:lnTo>
                  <a:lnTo>
                    <a:pt x="1835" y="4073"/>
                  </a:lnTo>
                  <a:lnTo>
                    <a:pt x="1725" y="3999"/>
                  </a:lnTo>
                  <a:lnTo>
                    <a:pt x="1615" y="3999"/>
                  </a:lnTo>
                  <a:lnTo>
                    <a:pt x="1541" y="4036"/>
                  </a:lnTo>
                  <a:lnTo>
                    <a:pt x="1505" y="4109"/>
                  </a:lnTo>
                  <a:lnTo>
                    <a:pt x="1541" y="4219"/>
                  </a:lnTo>
                  <a:lnTo>
                    <a:pt x="1651" y="4293"/>
                  </a:lnTo>
                  <a:lnTo>
                    <a:pt x="1761" y="4366"/>
                  </a:lnTo>
                  <a:lnTo>
                    <a:pt x="1908" y="4403"/>
                  </a:lnTo>
                  <a:lnTo>
                    <a:pt x="2055" y="4439"/>
                  </a:lnTo>
                  <a:lnTo>
                    <a:pt x="2055" y="5540"/>
                  </a:lnTo>
                  <a:lnTo>
                    <a:pt x="1908" y="5577"/>
                  </a:lnTo>
                  <a:lnTo>
                    <a:pt x="1651" y="5613"/>
                  </a:lnTo>
                  <a:lnTo>
                    <a:pt x="1615" y="5687"/>
                  </a:lnTo>
                  <a:lnTo>
                    <a:pt x="1541" y="5723"/>
                  </a:lnTo>
                  <a:lnTo>
                    <a:pt x="1541" y="5760"/>
                  </a:lnTo>
                  <a:lnTo>
                    <a:pt x="1505" y="5797"/>
                  </a:lnTo>
                  <a:lnTo>
                    <a:pt x="1541" y="5833"/>
                  </a:lnTo>
                  <a:lnTo>
                    <a:pt x="1578" y="5833"/>
                  </a:lnTo>
                  <a:lnTo>
                    <a:pt x="1651" y="5907"/>
                  </a:lnTo>
                  <a:lnTo>
                    <a:pt x="2055" y="5907"/>
                  </a:lnTo>
                  <a:lnTo>
                    <a:pt x="2092" y="6200"/>
                  </a:lnTo>
                  <a:lnTo>
                    <a:pt x="2092" y="7154"/>
                  </a:lnTo>
                  <a:lnTo>
                    <a:pt x="1835" y="7227"/>
                  </a:lnTo>
                  <a:lnTo>
                    <a:pt x="1541" y="7374"/>
                  </a:lnTo>
                  <a:lnTo>
                    <a:pt x="1505" y="7411"/>
                  </a:lnTo>
                  <a:lnTo>
                    <a:pt x="1505" y="7447"/>
                  </a:lnTo>
                  <a:lnTo>
                    <a:pt x="1541" y="7484"/>
                  </a:lnTo>
                  <a:lnTo>
                    <a:pt x="1578" y="7521"/>
                  </a:lnTo>
                  <a:lnTo>
                    <a:pt x="2092" y="7521"/>
                  </a:lnTo>
                  <a:lnTo>
                    <a:pt x="2165" y="8951"/>
                  </a:lnTo>
                  <a:lnTo>
                    <a:pt x="2165" y="8988"/>
                  </a:lnTo>
                  <a:lnTo>
                    <a:pt x="1982" y="8951"/>
                  </a:lnTo>
                  <a:lnTo>
                    <a:pt x="1578" y="8951"/>
                  </a:lnTo>
                  <a:lnTo>
                    <a:pt x="1505" y="8988"/>
                  </a:lnTo>
                  <a:lnTo>
                    <a:pt x="1468" y="9061"/>
                  </a:lnTo>
                  <a:lnTo>
                    <a:pt x="1468" y="9135"/>
                  </a:lnTo>
                  <a:lnTo>
                    <a:pt x="1541" y="9208"/>
                  </a:lnTo>
                  <a:lnTo>
                    <a:pt x="1688" y="9245"/>
                  </a:lnTo>
                  <a:lnTo>
                    <a:pt x="1835" y="9318"/>
                  </a:lnTo>
                  <a:lnTo>
                    <a:pt x="2202" y="9391"/>
                  </a:lnTo>
                  <a:lnTo>
                    <a:pt x="2238" y="10419"/>
                  </a:lnTo>
                  <a:lnTo>
                    <a:pt x="2018" y="10419"/>
                  </a:lnTo>
                  <a:lnTo>
                    <a:pt x="1798" y="10455"/>
                  </a:lnTo>
                  <a:lnTo>
                    <a:pt x="1725" y="10529"/>
                  </a:lnTo>
                  <a:lnTo>
                    <a:pt x="1651" y="10602"/>
                  </a:lnTo>
                  <a:lnTo>
                    <a:pt x="1578" y="10675"/>
                  </a:lnTo>
                  <a:lnTo>
                    <a:pt x="1615" y="10749"/>
                  </a:lnTo>
                  <a:lnTo>
                    <a:pt x="1688" y="10822"/>
                  </a:lnTo>
                  <a:lnTo>
                    <a:pt x="2128" y="10822"/>
                  </a:lnTo>
                  <a:lnTo>
                    <a:pt x="2275" y="10859"/>
                  </a:lnTo>
                  <a:lnTo>
                    <a:pt x="2275" y="10895"/>
                  </a:lnTo>
                  <a:lnTo>
                    <a:pt x="2312" y="11702"/>
                  </a:lnTo>
                  <a:lnTo>
                    <a:pt x="2348" y="11959"/>
                  </a:lnTo>
                  <a:lnTo>
                    <a:pt x="2385" y="12106"/>
                  </a:lnTo>
                  <a:lnTo>
                    <a:pt x="2495" y="12216"/>
                  </a:lnTo>
                  <a:lnTo>
                    <a:pt x="2568" y="12253"/>
                  </a:lnTo>
                  <a:lnTo>
                    <a:pt x="2679" y="12253"/>
                  </a:lnTo>
                  <a:lnTo>
                    <a:pt x="2752" y="12216"/>
                  </a:lnTo>
                  <a:lnTo>
                    <a:pt x="2789" y="12143"/>
                  </a:lnTo>
                  <a:lnTo>
                    <a:pt x="2825" y="12106"/>
                  </a:lnTo>
                  <a:lnTo>
                    <a:pt x="3009" y="11959"/>
                  </a:lnTo>
                  <a:lnTo>
                    <a:pt x="3265" y="11886"/>
                  </a:lnTo>
                  <a:lnTo>
                    <a:pt x="3486" y="11849"/>
                  </a:lnTo>
                  <a:lnTo>
                    <a:pt x="3742" y="11849"/>
                  </a:lnTo>
                  <a:lnTo>
                    <a:pt x="3742" y="12033"/>
                  </a:lnTo>
                  <a:lnTo>
                    <a:pt x="3742" y="12216"/>
                  </a:lnTo>
                  <a:lnTo>
                    <a:pt x="3816" y="12363"/>
                  </a:lnTo>
                  <a:lnTo>
                    <a:pt x="3889" y="12509"/>
                  </a:lnTo>
                  <a:lnTo>
                    <a:pt x="3962" y="12583"/>
                  </a:lnTo>
                  <a:lnTo>
                    <a:pt x="4036" y="12546"/>
                  </a:lnTo>
                  <a:lnTo>
                    <a:pt x="4109" y="12509"/>
                  </a:lnTo>
                  <a:lnTo>
                    <a:pt x="4146" y="12436"/>
                  </a:lnTo>
                  <a:lnTo>
                    <a:pt x="4072" y="12216"/>
                  </a:lnTo>
                  <a:lnTo>
                    <a:pt x="4036" y="12069"/>
                  </a:lnTo>
                  <a:lnTo>
                    <a:pt x="4036" y="11886"/>
                  </a:lnTo>
                  <a:lnTo>
                    <a:pt x="5063" y="11922"/>
                  </a:lnTo>
                  <a:lnTo>
                    <a:pt x="5063" y="12143"/>
                  </a:lnTo>
                  <a:lnTo>
                    <a:pt x="5100" y="12619"/>
                  </a:lnTo>
                  <a:lnTo>
                    <a:pt x="5136" y="12693"/>
                  </a:lnTo>
                  <a:lnTo>
                    <a:pt x="5173" y="12766"/>
                  </a:lnTo>
                  <a:lnTo>
                    <a:pt x="5320" y="12766"/>
                  </a:lnTo>
                  <a:lnTo>
                    <a:pt x="5466" y="12729"/>
                  </a:lnTo>
                  <a:lnTo>
                    <a:pt x="5503" y="12619"/>
                  </a:lnTo>
                  <a:lnTo>
                    <a:pt x="5540" y="12473"/>
                  </a:lnTo>
                  <a:lnTo>
                    <a:pt x="5466" y="12363"/>
                  </a:lnTo>
                  <a:lnTo>
                    <a:pt x="5393" y="12326"/>
                  </a:lnTo>
                  <a:lnTo>
                    <a:pt x="5356" y="12106"/>
                  </a:lnTo>
                  <a:lnTo>
                    <a:pt x="5283" y="11922"/>
                  </a:lnTo>
                  <a:lnTo>
                    <a:pt x="5906" y="11959"/>
                  </a:lnTo>
                  <a:lnTo>
                    <a:pt x="6493" y="11959"/>
                  </a:lnTo>
                  <a:lnTo>
                    <a:pt x="6493" y="11996"/>
                  </a:lnTo>
                  <a:lnTo>
                    <a:pt x="6457" y="12179"/>
                  </a:lnTo>
                  <a:lnTo>
                    <a:pt x="6420" y="12399"/>
                  </a:lnTo>
                  <a:lnTo>
                    <a:pt x="6457" y="12583"/>
                  </a:lnTo>
                  <a:lnTo>
                    <a:pt x="6567" y="12766"/>
                  </a:lnTo>
                  <a:lnTo>
                    <a:pt x="6603" y="12840"/>
                  </a:lnTo>
                  <a:lnTo>
                    <a:pt x="6677" y="12876"/>
                  </a:lnTo>
                  <a:lnTo>
                    <a:pt x="6750" y="12876"/>
                  </a:lnTo>
                  <a:lnTo>
                    <a:pt x="6824" y="12840"/>
                  </a:lnTo>
                  <a:lnTo>
                    <a:pt x="6897" y="12766"/>
                  </a:lnTo>
                  <a:lnTo>
                    <a:pt x="6897" y="12729"/>
                  </a:lnTo>
                  <a:lnTo>
                    <a:pt x="6897" y="12656"/>
                  </a:lnTo>
                  <a:lnTo>
                    <a:pt x="6824" y="12619"/>
                  </a:lnTo>
                  <a:lnTo>
                    <a:pt x="6787" y="12583"/>
                  </a:lnTo>
                  <a:lnTo>
                    <a:pt x="6713" y="12399"/>
                  </a:lnTo>
                  <a:lnTo>
                    <a:pt x="6677" y="12216"/>
                  </a:lnTo>
                  <a:lnTo>
                    <a:pt x="6640" y="11996"/>
                  </a:lnTo>
                  <a:lnTo>
                    <a:pt x="6640" y="11959"/>
                  </a:lnTo>
                  <a:lnTo>
                    <a:pt x="7924" y="11996"/>
                  </a:lnTo>
                  <a:lnTo>
                    <a:pt x="7851" y="12033"/>
                  </a:lnTo>
                  <a:lnTo>
                    <a:pt x="7814" y="12106"/>
                  </a:lnTo>
                  <a:lnTo>
                    <a:pt x="7777" y="12253"/>
                  </a:lnTo>
                  <a:lnTo>
                    <a:pt x="7777" y="12399"/>
                  </a:lnTo>
                  <a:lnTo>
                    <a:pt x="7777" y="12509"/>
                  </a:lnTo>
                  <a:lnTo>
                    <a:pt x="7814" y="12619"/>
                  </a:lnTo>
                  <a:lnTo>
                    <a:pt x="7887" y="12729"/>
                  </a:lnTo>
                  <a:lnTo>
                    <a:pt x="7961" y="12766"/>
                  </a:lnTo>
                  <a:lnTo>
                    <a:pt x="8034" y="12729"/>
                  </a:lnTo>
                  <a:lnTo>
                    <a:pt x="8107" y="12693"/>
                  </a:lnTo>
                  <a:lnTo>
                    <a:pt x="8144" y="12619"/>
                  </a:lnTo>
                  <a:lnTo>
                    <a:pt x="8107" y="12473"/>
                  </a:lnTo>
                  <a:lnTo>
                    <a:pt x="8071" y="12289"/>
                  </a:lnTo>
                  <a:lnTo>
                    <a:pt x="8071" y="12179"/>
                  </a:lnTo>
                  <a:lnTo>
                    <a:pt x="8034" y="12106"/>
                  </a:lnTo>
                  <a:lnTo>
                    <a:pt x="8034" y="12033"/>
                  </a:lnTo>
                  <a:lnTo>
                    <a:pt x="8034" y="11996"/>
                  </a:lnTo>
                  <a:lnTo>
                    <a:pt x="9391" y="11996"/>
                  </a:lnTo>
                  <a:lnTo>
                    <a:pt x="9318" y="12216"/>
                  </a:lnTo>
                  <a:lnTo>
                    <a:pt x="9318" y="12473"/>
                  </a:lnTo>
                  <a:lnTo>
                    <a:pt x="9355" y="12546"/>
                  </a:lnTo>
                  <a:lnTo>
                    <a:pt x="9428" y="12583"/>
                  </a:lnTo>
                  <a:lnTo>
                    <a:pt x="9611" y="12583"/>
                  </a:lnTo>
                  <a:lnTo>
                    <a:pt x="9685" y="12546"/>
                  </a:lnTo>
                  <a:lnTo>
                    <a:pt x="9721" y="12473"/>
                  </a:lnTo>
                  <a:lnTo>
                    <a:pt x="9721" y="12436"/>
                  </a:lnTo>
                  <a:lnTo>
                    <a:pt x="9721" y="12363"/>
                  </a:lnTo>
                  <a:lnTo>
                    <a:pt x="9611" y="12326"/>
                  </a:lnTo>
                  <a:lnTo>
                    <a:pt x="9611" y="11996"/>
                  </a:lnTo>
                  <a:lnTo>
                    <a:pt x="10638" y="11996"/>
                  </a:lnTo>
                  <a:lnTo>
                    <a:pt x="10675" y="12253"/>
                  </a:lnTo>
                  <a:lnTo>
                    <a:pt x="10748" y="12509"/>
                  </a:lnTo>
                  <a:lnTo>
                    <a:pt x="10822" y="12583"/>
                  </a:lnTo>
                  <a:lnTo>
                    <a:pt x="10969" y="12583"/>
                  </a:lnTo>
                  <a:lnTo>
                    <a:pt x="11005" y="12509"/>
                  </a:lnTo>
                  <a:lnTo>
                    <a:pt x="11042" y="12399"/>
                  </a:lnTo>
                  <a:lnTo>
                    <a:pt x="10969" y="12179"/>
                  </a:lnTo>
                  <a:lnTo>
                    <a:pt x="10895" y="11996"/>
                  </a:lnTo>
                  <a:lnTo>
                    <a:pt x="12106" y="11996"/>
                  </a:lnTo>
                  <a:lnTo>
                    <a:pt x="12069" y="12069"/>
                  </a:lnTo>
                  <a:lnTo>
                    <a:pt x="12032" y="12143"/>
                  </a:lnTo>
                  <a:lnTo>
                    <a:pt x="11996" y="12363"/>
                  </a:lnTo>
                  <a:lnTo>
                    <a:pt x="12032" y="12473"/>
                  </a:lnTo>
                  <a:lnTo>
                    <a:pt x="12069" y="12619"/>
                  </a:lnTo>
                  <a:lnTo>
                    <a:pt x="12142" y="12729"/>
                  </a:lnTo>
                  <a:lnTo>
                    <a:pt x="12216" y="12803"/>
                  </a:lnTo>
                  <a:lnTo>
                    <a:pt x="12289" y="12840"/>
                  </a:lnTo>
                  <a:lnTo>
                    <a:pt x="12362" y="12803"/>
                  </a:lnTo>
                  <a:lnTo>
                    <a:pt x="12399" y="12766"/>
                  </a:lnTo>
                  <a:lnTo>
                    <a:pt x="12399" y="12693"/>
                  </a:lnTo>
                  <a:lnTo>
                    <a:pt x="12362" y="12546"/>
                  </a:lnTo>
                  <a:lnTo>
                    <a:pt x="12289" y="12363"/>
                  </a:lnTo>
                  <a:lnTo>
                    <a:pt x="12252" y="12179"/>
                  </a:lnTo>
                  <a:lnTo>
                    <a:pt x="12252" y="11959"/>
                  </a:lnTo>
                  <a:lnTo>
                    <a:pt x="13353" y="11959"/>
                  </a:lnTo>
                  <a:lnTo>
                    <a:pt x="13280" y="12106"/>
                  </a:lnTo>
                  <a:lnTo>
                    <a:pt x="13243" y="12253"/>
                  </a:lnTo>
                  <a:lnTo>
                    <a:pt x="13243" y="12436"/>
                  </a:lnTo>
                  <a:lnTo>
                    <a:pt x="13316" y="12583"/>
                  </a:lnTo>
                  <a:lnTo>
                    <a:pt x="13353" y="12619"/>
                  </a:lnTo>
                  <a:lnTo>
                    <a:pt x="13426" y="12656"/>
                  </a:lnTo>
                  <a:lnTo>
                    <a:pt x="13500" y="12656"/>
                  </a:lnTo>
                  <a:lnTo>
                    <a:pt x="13573" y="12583"/>
                  </a:lnTo>
                  <a:lnTo>
                    <a:pt x="13610" y="12436"/>
                  </a:lnTo>
                  <a:lnTo>
                    <a:pt x="13536" y="12216"/>
                  </a:lnTo>
                  <a:lnTo>
                    <a:pt x="13536" y="12069"/>
                  </a:lnTo>
                  <a:lnTo>
                    <a:pt x="13573" y="11922"/>
                  </a:lnTo>
                  <a:lnTo>
                    <a:pt x="14563" y="11886"/>
                  </a:lnTo>
                  <a:lnTo>
                    <a:pt x="14563" y="11886"/>
                  </a:lnTo>
                  <a:lnTo>
                    <a:pt x="14527" y="12363"/>
                  </a:lnTo>
                  <a:lnTo>
                    <a:pt x="14563" y="12436"/>
                  </a:lnTo>
                  <a:lnTo>
                    <a:pt x="14637" y="12509"/>
                  </a:lnTo>
                  <a:lnTo>
                    <a:pt x="14747" y="12509"/>
                  </a:lnTo>
                  <a:lnTo>
                    <a:pt x="14820" y="12473"/>
                  </a:lnTo>
                  <a:lnTo>
                    <a:pt x="14893" y="12399"/>
                  </a:lnTo>
                  <a:lnTo>
                    <a:pt x="14967" y="12289"/>
                  </a:lnTo>
                  <a:lnTo>
                    <a:pt x="14967" y="12179"/>
                  </a:lnTo>
                  <a:lnTo>
                    <a:pt x="14967" y="12069"/>
                  </a:lnTo>
                  <a:lnTo>
                    <a:pt x="14930" y="11996"/>
                  </a:lnTo>
                  <a:lnTo>
                    <a:pt x="14857" y="11959"/>
                  </a:lnTo>
                  <a:lnTo>
                    <a:pt x="14857" y="11886"/>
                  </a:lnTo>
                  <a:lnTo>
                    <a:pt x="16618" y="11776"/>
                  </a:lnTo>
                  <a:lnTo>
                    <a:pt x="16654" y="11812"/>
                  </a:lnTo>
                  <a:lnTo>
                    <a:pt x="16544" y="11996"/>
                  </a:lnTo>
                  <a:lnTo>
                    <a:pt x="16361" y="12179"/>
                  </a:lnTo>
                  <a:lnTo>
                    <a:pt x="16287" y="12289"/>
                  </a:lnTo>
                  <a:lnTo>
                    <a:pt x="16251" y="12363"/>
                  </a:lnTo>
                  <a:lnTo>
                    <a:pt x="16287" y="12436"/>
                  </a:lnTo>
                  <a:lnTo>
                    <a:pt x="16324" y="12509"/>
                  </a:lnTo>
                  <a:lnTo>
                    <a:pt x="16397" y="12546"/>
                  </a:lnTo>
                  <a:lnTo>
                    <a:pt x="16471" y="12583"/>
                  </a:lnTo>
                  <a:lnTo>
                    <a:pt x="16544" y="12583"/>
                  </a:lnTo>
                  <a:lnTo>
                    <a:pt x="16581" y="12546"/>
                  </a:lnTo>
                  <a:lnTo>
                    <a:pt x="16728" y="12473"/>
                  </a:lnTo>
                  <a:lnTo>
                    <a:pt x="16801" y="12363"/>
                  </a:lnTo>
                  <a:lnTo>
                    <a:pt x="16984" y="12106"/>
                  </a:lnTo>
                  <a:lnTo>
                    <a:pt x="17461" y="11482"/>
                  </a:lnTo>
                  <a:lnTo>
                    <a:pt x="17461" y="11409"/>
                  </a:lnTo>
                  <a:lnTo>
                    <a:pt x="17461" y="11336"/>
                  </a:lnTo>
                  <a:lnTo>
                    <a:pt x="17461" y="11262"/>
                  </a:lnTo>
                  <a:lnTo>
                    <a:pt x="17425" y="11189"/>
                  </a:lnTo>
                  <a:lnTo>
                    <a:pt x="17058" y="10895"/>
                  </a:lnTo>
                  <a:lnTo>
                    <a:pt x="16728" y="10639"/>
                  </a:lnTo>
                  <a:lnTo>
                    <a:pt x="16654" y="10602"/>
                  </a:lnTo>
                  <a:lnTo>
                    <a:pt x="16581" y="10602"/>
                  </a:lnTo>
                  <a:lnTo>
                    <a:pt x="16544" y="10639"/>
                  </a:lnTo>
                  <a:lnTo>
                    <a:pt x="16471" y="10675"/>
                  </a:lnTo>
                  <a:lnTo>
                    <a:pt x="16434" y="10785"/>
                  </a:lnTo>
                  <a:lnTo>
                    <a:pt x="16434" y="10859"/>
                  </a:lnTo>
                  <a:lnTo>
                    <a:pt x="16471" y="10932"/>
                  </a:lnTo>
                  <a:lnTo>
                    <a:pt x="16801" y="11226"/>
                  </a:lnTo>
                  <a:lnTo>
                    <a:pt x="13940" y="11372"/>
                  </a:lnTo>
                  <a:lnTo>
                    <a:pt x="14050" y="11336"/>
                  </a:lnTo>
                  <a:lnTo>
                    <a:pt x="14270" y="11189"/>
                  </a:lnTo>
                  <a:lnTo>
                    <a:pt x="14343" y="11115"/>
                  </a:lnTo>
                  <a:lnTo>
                    <a:pt x="14417" y="11005"/>
                  </a:lnTo>
                  <a:lnTo>
                    <a:pt x="14417" y="10932"/>
                  </a:lnTo>
                  <a:lnTo>
                    <a:pt x="14380" y="10895"/>
                  </a:lnTo>
                  <a:lnTo>
                    <a:pt x="14233" y="10895"/>
                  </a:lnTo>
                  <a:lnTo>
                    <a:pt x="14123" y="10932"/>
                  </a:lnTo>
                  <a:lnTo>
                    <a:pt x="13903" y="11079"/>
                  </a:lnTo>
                  <a:lnTo>
                    <a:pt x="13720" y="11226"/>
                  </a:lnTo>
                  <a:lnTo>
                    <a:pt x="13573" y="11409"/>
                  </a:lnTo>
                  <a:lnTo>
                    <a:pt x="12289" y="11446"/>
                  </a:lnTo>
                  <a:lnTo>
                    <a:pt x="12546" y="11336"/>
                  </a:lnTo>
                  <a:lnTo>
                    <a:pt x="12839" y="11226"/>
                  </a:lnTo>
                  <a:lnTo>
                    <a:pt x="13169" y="11079"/>
                  </a:lnTo>
                  <a:lnTo>
                    <a:pt x="13500" y="10895"/>
                  </a:lnTo>
                  <a:lnTo>
                    <a:pt x="13793" y="10675"/>
                  </a:lnTo>
                  <a:lnTo>
                    <a:pt x="14050" y="10419"/>
                  </a:lnTo>
                  <a:lnTo>
                    <a:pt x="14087" y="10308"/>
                  </a:lnTo>
                  <a:lnTo>
                    <a:pt x="14050" y="10235"/>
                  </a:lnTo>
                  <a:lnTo>
                    <a:pt x="13976" y="10198"/>
                  </a:lnTo>
                  <a:lnTo>
                    <a:pt x="13903" y="10235"/>
                  </a:lnTo>
                  <a:lnTo>
                    <a:pt x="13646" y="10382"/>
                  </a:lnTo>
                  <a:lnTo>
                    <a:pt x="13390" y="10565"/>
                  </a:lnTo>
                  <a:lnTo>
                    <a:pt x="13133" y="10749"/>
                  </a:lnTo>
                  <a:lnTo>
                    <a:pt x="12876" y="10895"/>
                  </a:lnTo>
                  <a:lnTo>
                    <a:pt x="12583" y="11042"/>
                  </a:lnTo>
                  <a:lnTo>
                    <a:pt x="12289" y="11152"/>
                  </a:lnTo>
                  <a:lnTo>
                    <a:pt x="11996" y="11299"/>
                  </a:lnTo>
                  <a:lnTo>
                    <a:pt x="11702" y="11446"/>
                  </a:lnTo>
                  <a:lnTo>
                    <a:pt x="10162" y="11482"/>
                  </a:lnTo>
                  <a:lnTo>
                    <a:pt x="10602" y="11299"/>
                  </a:lnTo>
                  <a:lnTo>
                    <a:pt x="12216" y="10639"/>
                  </a:lnTo>
                  <a:lnTo>
                    <a:pt x="12766" y="10455"/>
                  </a:lnTo>
                  <a:lnTo>
                    <a:pt x="13316" y="10162"/>
                  </a:lnTo>
                  <a:lnTo>
                    <a:pt x="13573" y="10015"/>
                  </a:lnTo>
                  <a:lnTo>
                    <a:pt x="13793" y="9832"/>
                  </a:lnTo>
                  <a:lnTo>
                    <a:pt x="13976" y="9612"/>
                  </a:lnTo>
                  <a:lnTo>
                    <a:pt x="14087" y="9355"/>
                  </a:lnTo>
                  <a:lnTo>
                    <a:pt x="14087" y="9245"/>
                  </a:lnTo>
                  <a:lnTo>
                    <a:pt x="14050" y="9208"/>
                  </a:lnTo>
                  <a:lnTo>
                    <a:pt x="13940" y="9171"/>
                  </a:lnTo>
                  <a:lnTo>
                    <a:pt x="13866" y="9208"/>
                  </a:lnTo>
                  <a:lnTo>
                    <a:pt x="13463" y="9612"/>
                  </a:lnTo>
                  <a:lnTo>
                    <a:pt x="13243" y="9795"/>
                  </a:lnTo>
                  <a:lnTo>
                    <a:pt x="12986" y="9978"/>
                  </a:lnTo>
                  <a:lnTo>
                    <a:pt x="12693" y="10125"/>
                  </a:lnTo>
                  <a:lnTo>
                    <a:pt x="12399" y="10235"/>
                  </a:lnTo>
                  <a:lnTo>
                    <a:pt x="11776" y="10492"/>
                  </a:lnTo>
                  <a:lnTo>
                    <a:pt x="10418" y="11042"/>
                  </a:lnTo>
                  <a:lnTo>
                    <a:pt x="9905" y="11262"/>
                  </a:lnTo>
                  <a:lnTo>
                    <a:pt x="9428" y="11482"/>
                  </a:lnTo>
                  <a:lnTo>
                    <a:pt x="7667" y="11482"/>
                  </a:lnTo>
                  <a:lnTo>
                    <a:pt x="8621" y="11152"/>
                  </a:lnTo>
                  <a:lnTo>
                    <a:pt x="10895" y="10419"/>
                  </a:lnTo>
                  <a:lnTo>
                    <a:pt x="11335" y="10235"/>
                  </a:lnTo>
                  <a:lnTo>
                    <a:pt x="11776" y="10052"/>
                  </a:lnTo>
                  <a:lnTo>
                    <a:pt x="12179" y="9832"/>
                  </a:lnTo>
                  <a:lnTo>
                    <a:pt x="12583" y="9575"/>
                  </a:lnTo>
                  <a:lnTo>
                    <a:pt x="13426" y="9025"/>
                  </a:lnTo>
                  <a:lnTo>
                    <a:pt x="13866" y="8768"/>
                  </a:lnTo>
                  <a:lnTo>
                    <a:pt x="14307" y="8548"/>
                  </a:lnTo>
                  <a:lnTo>
                    <a:pt x="14380" y="8511"/>
                  </a:lnTo>
                  <a:lnTo>
                    <a:pt x="14417" y="8474"/>
                  </a:lnTo>
                  <a:lnTo>
                    <a:pt x="14417" y="8841"/>
                  </a:lnTo>
                  <a:lnTo>
                    <a:pt x="14453" y="8915"/>
                  </a:lnTo>
                  <a:lnTo>
                    <a:pt x="14490" y="8951"/>
                  </a:lnTo>
                  <a:lnTo>
                    <a:pt x="14527" y="8988"/>
                  </a:lnTo>
                  <a:lnTo>
                    <a:pt x="14600" y="9025"/>
                  </a:lnTo>
                  <a:lnTo>
                    <a:pt x="14673" y="8988"/>
                  </a:lnTo>
                  <a:lnTo>
                    <a:pt x="14747" y="8951"/>
                  </a:lnTo>
                  <a:lnTo>
                    <a:pt x="14783" y="8915"/>
                  </a:lnTo>
                  <a:lnTo>
                    <a:pt x="14783" y="8841"/>
                  </a:lnTo>
                  <a:lnTo>
                    <a:pt x="14783" y="8291"/>
                  </a:lnTo>
                  <a:lnTo>
                    <a:pt x="14747" y="8034"/>
                  </a:lnTo>
                  <a:lnTo>
                    <a:pt x="14673" y="7777"/>
                  </a:lnTo>
                  <a:lnTo>
                    <a:pt x="15077" y="8181"/>
                  </a:lnTo>
                  <a:lnTo>
                    <a:pt x="15517" y="8584"/>
                  </a:lnTo>
                  <a:lnTo>
                    <a:pt x="15737" y="8768"/>
                  </a:lnTo>
                  <a:lnTo>
                    <a:pt x="15847" y="8841"/>
                  </a:lnTo>
                  <a:lnTo>
                    <a:pt x="15994" y="8878"/>
                  </a:lnTo>
                  <a:lnTo>
                    <a:pt x="16361" y="8915"/>
                  </a:lnTo>
                  <a:lnTo>
                    <a:pt x="16764" y="8915"/>
                  </a:lnTo>
                  <a:lnTo>
                    <a:pt x="17204" y="8878"/>
                  </a:lnTo>
                  <a:lnTo>
                    <a:pt x="17608" y="8731"/>
                  </a:lnTo>
                  <a:lnTo>
                    <a:pt x="17681" y="8695"/>
                  </a:lnTo>
                  <a:lnTo>
                    <a:pt x="17755" y="8584"/>
                  </a:lnTo>
                  <a:lnTo>
                    <a:pt x="17791" y="8511"/>
                  </a:lnTo>
                  <a:lnTo>
                    <a:pt x="17755" y="8438"/>
                  </a:lnTo>
                  <a:lnTo>
                    <a:pt x="17718" y="8328"/>
                  </a:lnTo>
                  <a:lnTo>
                    <a:pt x="17681" y="8291"/>
                  </a:lnTo>
                  <a:lnTo>
                    <a:pt x="17571" y="8254"/>
                  </a:lnTo>
                  <a:lnTo>
                    <a:pt x="17461" y="8254"/>
                  </a:lnTo>
                  <a:lnTo>
                    <a:pt x="17131" y="8364"/>
                  </a:lnTo>
                  <a:lnTo>
                    <a:pt x="16764" y="8401"/>
                  </a:lnTo>
                  <a:lnTo>
                    <a:pt x="16397" y="8438"/>
                  </a:lnTo>
                  <a:lnTo>
                    <a:pt x="16177" y="8401"/>
                  </a:lnTo>
                  <a:lnTo>
                    <a:pt x="16031" y="8364"/>
                  </a:lnTo>
                  <a:lnTo>
                    <a:pt x="15480" y="7888"/>
                  </a:lnTo>
                  <a:lnTo>
                    <a:pt x="15004" y="7374"/>
                  </a:lnTo>
                  <a:lnTo>
                    <a:pt x="14563" y="6824"/>
                  </a:lnTo>
                  <a:lnTo>
                    <a:pt x="14160" y="6237"/>
                  </a:lnTo>
                  <a:lnTo>
                    <a:pt x="13830" y="5613"/>
                  </a:lnTo>
                  <a:lnTo>
                    <a:pt x="13536" y="4990"/>
                  </a:lnTo>
                  <a:lnTo>
                    <a:pt x="13096" y="3926"/>
                  </a:lnTo>
                  <a:lnTo>
                    <a:pt x="12803" y="3412"/>
                  </a:lnTo>
                  <a:lnTo>
                    <a:pt x="12509" y="2936"/>
                  </a:lnTo>
                  <a:lnTo>
                    <a:pt x="12326" y="2752"/>
                  </a:lnTo>
                  <a:lnTo>
                    <a:pt x="12142" y="2532"/>
                  </a:lnTo>
                  <a:lnTo>
                    <a:pt x="11959" y="2349"/>
                  </a:lnTo>
                  <a:lnTo>
                    <a:pt x="11739" y="2202"/>
                  </a:lnTo>
                  <a:lnTo>
                    <a:pt x="11482" y="2092"/>
                  </a:lnTo>
                  <a:lnTo>
                    <a:pt x="11225" y="1982"/>
                  </a:lnTo>
                  <a:lnTo>
                    <a:pt x="10932" y="1908"/>
                  </a:lnTo>
                  <a:lnTo>
                    <a:pt x="10602" y="1872"/>
                  </a:lnTo>
                  <a:lnTo>
                    <a:pt x="10308" y="1872"/>
                  </a:lnTo>
                  <a:lnTo>
                    <a:pt x="9978" y="1908"/>
                  </a:lnTo>
                  <a:lnTo>
                    <a:pt x="9685" y="1982"/>
                  </a:lnTo>
                  <a:lnTo>
                    <a:pt x="9391" y="2055"/>
                  </a:lnTo>
                  <a:lnTo>
                    <a:pt x="9098" y="2202"/>
                  </a:lnTo>
                  <a:lnTo>
                    <a:pt x="8841" y="2349"/>
                  </a:lnTo>
                  <a:lnTo>
                    <a:pt x="8584" y="2495"/>
                  </a:lnTo>
                  <a:lnTo>
                    <a:pt x="8327" y="2715"/>
                  </a:lnTo>
                  <a:lnTo>
                    <a:pt x="7887" y="3119"/>
                  </a:lnTo>
                  <a:lnTo>
                    <a:pt x="7484" y="3632"/>
                  </a:lnTo>
                  <a:lnTo>
                    <a:pt x="7117" y="4146"/>
                  </a:lnTo>
                  <a:lnTo>
                    <a:pt x="6787" y="4660"/>
                  </a:lnTo>
                  <a:lnTo>
                    <a:pt x="6127" y="5833"/>
                  </a:lnTo>
                  <a:lnTo>
                    <a:pt x="5796" y="6457"/>
                  </a:lnTo>
                  <a:lnTo>
                    <a:pt x="5430" y="7044"/>
                  </a:lnTo>
                  <a:lnTo>
                    <a:pt x="4989" y="7594"/>
                  </a:lnTo>
                  <a:lnTo>
                    <a:pt x="4769" y="7851"/>
                  </a:lnTo>
                  <a:lnTo>
                    <a:pt x="4513" y="8071"/>
                  </a:lnTo>
                  <a:lnTo>
                    <a:pt x="4256" y="8291"/>
                  </a:lnTo>
                  <a:lnTo>
                    <a:pt x="3962" y="8474"/>
                  </a:lnTo>
                  <a:lnTo>
                    <a:pt x="3669" y="8621"/>
                  </a:lnTo>
                  <a:lnTo>
                    <a:pt x="3339" y="8731"/>
                  </a:lnTo>
                  <a:lnTo>
                    <a:pt x="3009" y="8841"/>
                  </a:lnTo>
                  <a:lnTo>
                    <a:pt x="2715" y="8915"/>
                  </a:lnTo>
                  <a:lnTo>
                    <a:pt x="2605" y="6200"/>
                  </a:lnTo>
                  <a:lnTo>
                    <a:pt x="2568" y="3119"/>
                  </a:lnTo>
                  <a:lnTo>
                    <a:pt x="2605" y="1505"/>
                  </a:lnTo>
                  <a:lnTo>
                    <a:pt x="2568" y="1138"/>
                  </a:lnTo>
                  <a:lnTo>
                    <a:pt x="2715" y="1395"/>
                  </a:lnTo>
                  <a:lnTo>
                    <a:pt x="2862" y="1652"/>
                  </a:lnTo>
                  <a:lnTo>
                    <a:pt x="2899" y="1725"/>
                  </a:lnTo>
                  <a:lnTo>
                    <a:pt x="2972" y="1762"/>
                  </a:lnTo>
                  <a:lnTo>
                    <a:pt x="3119" y="1762"/>
                  </a:lnTo>
                  <a:lnTo>
                    <a:pt x="3192" y="1688"/>
                  </a:lnTo>
                  <a:lnTo>
                    <a:pt x="3229" y="1652"/>
                  </a:lnTo>
                  <a:lnTo>
                    <a:pt x="3265" y="1578"/>
                  </a:lnTo>
                  <a:lnTo>
                    <a:pt x="3265" y="1505"/>
                  </a:lnTo>
                  <a:lnTo>
                    <a:pt x="3155" y="1138"/>
                  </a:lnTo>
                  <a:lnTo>
                    <a:pt x="2972" y="771"/>
                  </a:lnTo>
                  <a:lnTo>
                    <a:pt x="2568" y="111"/>
                  </a:lnTo>
                  <a:lnTo>
                    <a:pt x="2495" y="38"/>
                  </a:lnTo>
                  <a:lnTo>
                    <a:pt x="2385" y="1"/>
                  </a:lnTo>
                  <a:close/>
                  <a:moveTo>
                    <a:pt x="15554" y="12546"/>
                  </a:moveTo>
                  <a:lnTo>
                    <a:pt x="15480" y="12583"/>
                  </a:lnTo>
                  <a:lnTo>
                    <a:pt x="15370" y="12619"/>
                  </a:lnTo>
                  <a:lnTo>
                    <a:pt x="15224" y="12766"/>
                  </a:lnTo>
                  <a:lnTo>
                    <a:pt x="15077" y="12913"/>
                  </a:lnTo>
                  <a:lnTo>
                    <a:pt x="15077" y="12950"/>
                  </a:lnTo>
                  <a:lnTo>
                    <a:pt x="14820" y="12803"/>
                  </a:lnTo>
                  <a:lnTo>
                    <a:pt x="14527" y="12693"/>
                  </a:lnTo>
                  <a:lnTo>
                    <a:pt x="14453" y="12693"/>
                  </a:lnTo>
                  <a:lnTo>
                    <a:pt x="14417" y="12729"/>
                  </a:lnTo>
                  <a:lnTo>
                    <a:pt x="14380" y="12803"/>
                  </a:lnTo>
                  <a:lnTo>
                    <a:pt x="14380" y="12876"/>
                  </a:lnTo>
                  <a:lnTo>
                    <a:pt x="14563" y="13096"/>
                  </a:lnTo>
                  <a:lnTo>
                    <a:pt x="14783" y="13316"/>
                  </a:lnTo>
                  <a:lnTo>
                    <a:pt x="14673" y="13463"/>
                  </a:lnTo>
                  <a:lnTo>
                    <a:pt x="14490" y="13720"/>
                  </a:lnTo>
                  <a:lnTo>
                    <a:pt x="14417" y="13867"/>
                  </a:lnTo>
                  <a:lnTo>
                    <a:pt x="14417" y="14013"/>
                  </a:lnTo>
                  <a:lnTo>
                    <a:pt x="14453" y="14087"/>
                  </a:lnTo>
                  <a:lnTo>
                    <a:pt x="14490" y="14123"/>
                  </a:lnTo>
                  <a:lnTo>
                    <a:pt x="14600" y="14123"/>
                  </a:lnTo>
                  <a:lnTo>
                    <a:pt x="14673" y="14087"/>
                  </a:lnTo>
                  <a:lnTo>
                    <a:pt x="14783" y="14050"/>
                  </a:lnTo>
                  <a:lnTo>
                    <a:pt x="14893" y="13903"/>
                  </a:lnTo>
                  <a:lnTo>
                    <a:pt x="15150" y="13573"/>
                  </a:lnTo>
                  <a:lnTo>
                    <a:pt x="15590" y="13903"/>
                  </a:lnTo>
                  <a:lnTo>
                    <a:pt x="15700" y="13940"/>
                  </a:lnTo>
                  <a:lnTo>
                    <a:pt x="15774" y="13940"/>
                  </a:lnTo>
                  <a:lnTo>
                    <a:pt x="15847" y="13903"/>
                  </a:lnTo>
                  <a:lnTo>
                    <a:pt x="15884" y="13830"/>
                  </a:lnTo>
                  <a:lnTo>
                    <a:pt x="15921" y="13757"/>
                  </a:lnTo>
                  <a:lnTo>
                    <a:pt x="15921" y="13647"/>
                  </a:lnTo>
                  <a:lnTo>
                    <a:pt x="15921" y="13573"/>
                  </a:lnTo>
                  <a:lnTo>
                    <a:pt x="15847" y="13500"/>
                  </a:lnTo>
                  <a:lnTo>
                    <a:pt x="15407" y="13170"/>
                  </a:lnTo>
                  <a:lnTo>
                    <a:pt x="15480" y="13096"/>
                  </a:lnTo>
                  <a:lnTo>
                    <a:pt x="15590" y="12876"/>
                  </a:lnTo>
                  <a:lnTo>
                    <a:pt x="15664" y="12803"/>
                  </a:lnTo>
                  <a:lnTo>
                    <a:pt x="15737" y="12766"/>
                  </a:lnTo>
                  <a:lnTo>
                    <a:pt x="15774" y="12729"/>
                  </a:lnTo>
                  <a:lnTo>
                    <a:pt x="15811" y="12693"/>
                  </a:lnTo>
                  <a:lnTo>
                    <a:pt x="15811" y="12656"/>
                  </a:lnTo>
                  <a:lnTo>
                    <a:pt x="15774" y="12656"/>
                  </a:lnTo>
                  <a:lnTo>
                    <a:pt x="15664" y="12583"/>
                  </a:lnTo>
                  <a:lnTo>
                    <a:pt x="15554" y="12546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5" name="CustomShape 163"/>
            <p:cNvSpPr/>
            <p:nvPr/>
          </p:nvSpPr>
          <p:spPr>
            <a:xfrm>
              <a:off x="11371320" y="222840"/>
              <a:ext cx="730440" cy="686520"/>
            </a:xfrm>
            <a:custGeom>
              <a:avLst/>
              <a:gdLst/>
              <a:ahLst/>
              <a:cxnLst/>
              <a:rect l="l" t="t" r="r" b="b"/>
              <a:pathLst>
                <a:path w="16581" h="15590">
                  <a:moveTo>
                    <a:pt x="13793" y="2568"/>
                  </a:moveTo>
                  <a:lnTo>
                    <a:pt x="14123" y="2641"/>
                  </a:lnTo>
                  <a:lnTo>
                    <a:pt x="14123" y="2678"/>
                  </a:lnTo>
                  <a:lnTo>
                    <a:pt x="14086" y="2825"/>
                  </a:lnTo>
                  <a:lnTo>
                    <a:pt x="14013" y="2935"/>
                  </a:lnTo>
                  <a:lnTo>
                    <a:pt x="13866" y="3045"/>
                  </a:lnTo>
                  <a:lnTo>
                    <a:pt x="13756" y="3081"/>
                  </a:lnTo>
                  <a:lnTo>
                    <a:pt x="13573" y="2971"/>
                  </a:lnTo>
                  <a:lnTo>
                    <a:pt x="13609" y="2788"/>
                  </a:lnTo>
                  <a:lnTo>
                    <a:pt x="13683" y="2678"/>
                  </a:lnTo>
                  <a:lnTo>
                    <a:pt x="13720" y="2605"/>
                  </a:lnTo>
                  <a:lnTo>
                    <a:pt x="13793" y="2568"/>
                  </a:lnTo>
                  <a:close/>
                  <a:moveTo>
                    <a:pt x="9428" y="3705"/>
                  </a:moveTo>
                  <a:lnTo>
                    <a:pt x="9831" y="4475"/>
                  </a:lnTo>
                  <a:lnTo>
                    <a:pt x="10161" y="5246"/>
                  </a:lnTo>
                  <a:lnTo>
                    <a:pt x="8327" y="4402"/>
                  </a:lnTo>
                  <a:lnTo>
                    <a:pt x="8878" y="4035"/>
                  </a:lnTo>
                  <a:lnTo>
                    <a:pt x="9428" y="3705"/>
                  </a:lnTo>
                  <a:close/>
                  <a:moveTo>
                    <a:pt x="5283" y="3668"/>
                  </a:moveTo>
                  <a:lnTo>
                    <a:pt x="6383" y="4072"/>
                  </a:lnTo>
                  <a:lnTo>
                    <a:pt x="7410" y="4512"/>
                  </a:lnTo>
                  <a:lnTo>
                    <a:pt x="6383" y="5319"/>
                  </a:lnTo>
                  <a:lnTo>
                    <a:pt x="5393" y="6163"/>
                  </a:lnTo>
                  <a:lnTo>
                    <a:pt x="5319" y="5282"/>
                  </a:lnTo>
                  <a:lnTo>
                    <a:pt x="5283" y="4365"/>
                  </a:lnTo>
                  <a:lnTo>
                    <a:pt x="5283" y="3668"/>
                  </a:lnTo>
                  <a:close/>
                  <a:moveTo>
                    <a:pt x="13096" y="2494"/>
                  </a:moveTo>
                  <a:lnTo>
                    <a:pt x="13023" y="2641"/>
                  </a:lnTo>
                  <a:lnTo>
                    <a:pt x="12986" y="2825"/>
                  </a:lnTo>
                  <a:lnTo>
                    <a:pt x="12949" y="3008"/>
                  </a:lnTo>
                  <a:lnTo>
                    <a:pt x="12986" y="3191"/>
                  </a:lnTo>
                  <a:lnTo>
                    <a:pt x="13096" y="3412"/>
                  </a:lnTo>
                  <a:lnTo>
                    <a:pt x="13243" y="3595"/>
                  </a:lnTo>
                  <a:lnTo>
                    <a:pt x="13426" y="3705"/>
                  </a:lnTo>
                  <a:lnTo>
                    <a:pt x="13646" y="3778"/>
                  </a:lnTo>
                  <a:lnTo>
                    <a:pt x="13793" y="3815"/>
                  </a:lnTo>
                  <a:lnTo>
                    <a:pt x="13536" y="4512"/>
                  </a:lnTo>
                  <a:lnTo>
                    <a:pt x="13243" y="5209"/>
                  </a:lnTo>
                  <a:lnTo>
                    <a:pt x="12913" y="5869"/>
                  </a:lnTo>
                  <a:lnTo>
                    <a:pt x="12546" y="6529"/>
                  </a:lnTo>
                  <a:lnTo>
                    <a:pt x="11665" y="6016"/>
                  </a:lnTo>
                  <a:lnTo>
                    <a:pt x="10785" y="5576"/>
                  </a:lnTo>
                  <a:lnTo>
                    <a:pt x="10602" y="5026"/>
                  </a:lnTo>
                  <a:lnTo>
                    <a:pt x="10345" y="4475"/>
                  </a:lnTo>
                  <a:lnTo>
                    <a:pt x="10125" y="3962"/>
                  </a:lnTo>
                  <a:lnTo>
                    <a:pt x="9831" y="3448"/>
                  </a:lnTo>
                  <a:lnTo>
                    <a:pt x="10602" y="3045"/>
                  </a:lnTo>
                  <a:lnTo>
                    <a:pt x="11005" y="2898"/>
                  </a:lnTo>
                  <a:lnTo>
                    <a:pt x="11409" y="2751"/>
                  </a:lnTo>
                  <a:lnTo>
                    <a:pt x="11849" y="2641"/>
                  </a:lnTo>
                  <a:lnTo>
                    <a:pt x="12252" y="2568"/>
                  </a:lnTo>
                  <a:lnTo>
                    <a:pt x="12692" y="2494"/>
                  </a:lnTo>
                  <a:close/>
                  <a:moveTo>
                    <a:pt x="2605" y="6713"/>
                  </a:moveTo>
                  <a:lnTo>
                    <a:pt x="2678" y="6750"/>
                  </a:lnTo>
                  <a:lnTo>
                    <a:pt x="2752" y="6823"/>
                  </a:lnTo>
                  <a:lnTo>
                    <a:pt x="2788" y="6970"/>
                  </a:lnTo>
                  <a:lnTo>
                    <a:pt x="2752" y="7116"/>
                  </a:lnTo>
                  <a:lnTo>
                    <a:pt x="2715" y="7153"/>
                  </a:lnTo>
                  <a:lnTo>
                    <a:pt x="2605" y="7226"/>
                  </a:lnTo>
                  <a:lnTo>
                    <a:pt x="2458" y="7336"/>
                  </a:lnTo>
                  <a:lnTo>
                    <a:pt x="2165" y="7116"/>
                  </a:lnTo>
                  <a:lnTo>
                    <a:pt x="2275" y="6970"/>
                  </a:lnTo>
                  <a:lnTo>
                    <a:pt x="2275" y="6896"/>
                  </a:lnTo>
                  <a:lnTo>
                    <a:pt x="2458" y="6860"/>
                  </a:lnTo>
                  <a:lnTo>
                    <a:pt x="2715" y="6860"/>
                  </a:lnTo>
                  <a:lnTo>
                    <a:pt x="2715" y="6823"/>
                  </a:lnTo>
                  <a:lnTo>
                    <a:pt x="2678" y="6786"/>
                  </a:lnTo>
                  <a:lnTo>
                    <a:pt x="2605" y="6713"/>
                  </a:lnTo>
                  <a:close/>
                  <a:moveTo>
                    <a:pt x="8364" y="6529"/>
                  </a:moveTo>
                  <a:lnTo>
                    <a:pt x="8547" y="6566"/>
                  </a:lnTo>
                  <a:lnTo>
                    <a:pt x="8657" y="6603"/>
                  </a:lnTo>
                  <a:lnTo>
                    <a:pt x="8657" y="6713"/>
                  </a:lnTo>
                  <a:lnTo>
                    <a:pt x="8694" y="6860"/>
                  </a:lnTo>
                  <a:lnTo>
                    <a:pt x="8694" y="6970"/>
                  </a:lnTo>
                  <a:lnTo>
                    <a:pt x="8694" y="7116"/>
                  </a:lnTo>
                  <a:lnTo>
                    <a:pt x="8657" y="7226"/>
                  </a:lnTo>
                  <a:lnTo>
                    <a:pt x="8621" y="7336"/>
                  </a:lnTo>
                  <a:lnTo>
                    <a:pt x="8547" y="7446"/>
                  </a:lnTo>
                  <a:lnTo>
                    <a:pt x="8364" y="7446"/>
                  </a:lnTo>
                  <a:lnTo>
                    <a:pt x="8107" y="7520"/>
                  </a:lnTo>
                  <a:lnTo>
                    <a:pt x="7850" y="7593"/>
                  </a:lnTo>
                  <a:lnTo>
                    <a:pt x="7704" y="7483"/>
                  </a:lnTo>
                  <a:lnTo>
                    <a:pt x="7630" y="7336"/>
                  </a:lnTo>
                  <a:lnTo>
                    <a:pt x="7557" y="7190"/>
                  </a:lnTo>
                  <a:lnTo>
                    <a:pt x="7594" y="7006"/>
                  </a:lnTo>
                  <a:lnTo>
                    <a:pt x="7667" y="6750"/>
                  </a:lnTo>
                  <a:lnTo>
                    <a:pt x="7777" y="6750"/>
                  </a:lnTo>
                  <a:lnTo>
                    <a:pt x="7850" y="6786"/>
                  </a:lnTo>
                  <a:lnTo>
                    <a:pt x="7924" y="6750"/>
                  </a:lnTo>
                  <a:lnTo>
                    <a:pt x="7960" y="6713"/>
                  </a:lnTo>
                  <a:lnTo>
                    <a:pt x="8071" y="6566"/>
                  </a:lnTo>
                  <a:lnTo>
                    <a:pt x="8364" y="6529"/>
                  </a:lnTo>
                  <a:close/>
                  <a:moveTo>
                    <a:pt x="3155" y="3191"/>
                  </a:moveTo>
                  <a:lnTo>
                    <a:pt x="3595" y="3228"/>
                  </a:lnTo>
                  <a:lnTo>
                    <a:pt x="4036" y="3301"/>
                  </a:lnTo>
                  <a:lnTo>
                    <a:pt x="4439" y="3412"/>
                  </a:lnTo>
                  <a:lnTo>
                    <a:pt x="4879" y="3522"/>
                  </a:lnTo>
                  <a:lnTo>
                    <a:pt x="4843" y="4072"/>
                  </a:lnTo>
                  <a:lnTo>
                    <a:pt x="4843" y="4659"/>
                  </a:lnTo>
                  <a:lnTo>
                    <a:pt x="4879" y="5282"/>
                  </a:lnTo>
                  <a:lnTo>
                    <a:pt x="4989" y="6529"/>
                  </a:lnTo>
                  <a:lnTo>
                    <a:pt x="4182" y="7263"/>
                  </a:lnTo>
                  <a:lnTo>
                    <a:pt x="3779" y="7630"/>
                  </a:lnTo>
                  <a:lnTo>
                    <a:pt x="3375" y="8033"/>
                  </a:lnTo>
                  <a:lnTo>
                    <a:pt x="3265" y="7960"/>
                  </a:lnTo>
                  <a:lnTo>
                    <a:pt x="2898" y="7667"/>
                  </a:lnTo>
                  <a:lnTo>
                    <a:pt x="3008" y="7520"/>
                  </a:lnTo>
                  <a:lnTo>
                    <a:pt x="3119" y="7410"/>
                  </a:lnTo>
                  <a:lnTo>
                    <a:pt x="3155" y="7336"/>
                  </a:lnTo>
                  <a:lnTo>
                    <a:pt x="3192" y="7300"/>
                  </a:lnTo>
                  <a:lnTo>
                    <a:pt x="3192" y="7153"/>
                  </a:lnTo>
                  <a:lnTo>
                    <a:pt x="3229" y="6933"/>
                  </a:lnTo>
                  <a:lnTo>
                    <a:pt x="3192" y="6823"/>
                  </a:lnTo>
                  <a:lnTo>
                    <a:pt x="3155" y="6676"/>
                  </a:lnTo>
                  <a:lnTo>
                    <a:pt x="3119" y="6566"/>
                  </a:lnTo>
                  <a:lnTo>
                    <a:pt x="3045" y="6456"/>
                  </a:lnTo>
                  <a:lnTo>
                    <a:pt x="2972" y="6383"/>
                  </a:lnTo>
                  <a:lnTo>
                    <a:pt x="2862" y="6309"/>
                  </a:lnTo>
                  <a:lnTo>
                    <a:pt x="2752" y="6273"/>
                  </a:lnTo>
                  <a:lnTo>
                    <a:pt x="2605" y="6236"/>
                  </a:lnTo>
                  <a:lnTo>
                    <a:pt x="2495" y="6236"/>
                  </a:lnTo>
                  <a:lnTo>
                    <a:pt x="2348" y="6273"/>
                  </a:lnTo>
                  <a:lnTo>
                    <a:pt x="2128" y="6383"/>
                  </a:lnTo>
                  <a:lnTo>
                    <a:pt x="1908" y="6529"/>
                  </a:lnTo>
                  <a:lnTo>
                    <a:pt x="1761" y="6713"/>
                  </a:lnTo>
                  <a:lnTo>
                    <a:pt x="1321" y="6309"/>
                  </a:lnTo>
                  <a:lnTo>
                    <a:pt x="954" y="5833"/>
                  </a:lnTo>
                  <a:lnTo>
                    <a:pt x="734" y="5502"/>
                  </a:lnTo>
                  <a:lnTo>
                    <a:pt x="624" y="5172"/>
                  </a:lnTo>
                  <a:lnTo>
                    <a:pt x="551" y="4805"/>
                  </a:lnTo>
                  <a:lnTo>
                    <a:pt x="514" y="4439"/>
                  </a:lnTo>
                  <a:lnTo>
                    <a:pt x="551" y="4255"/>
                  </a:lnTo>
                  <a:lnTo>
                    <a:pt x="624" y="4072"/>
                  </a:lnTo>
                  <a:lnTo>
                    <a:pt x="734" y="3925"/>
                  </a:lnTo>
                  <a:lnTo>
                    <a:pt x="844" y="3778"/>
                  </a:lnTo>
                  <a:lnTo>
                    <a:pt x="991" y="3668"/>
                  </a:lnTo>
                  <a:lnTo>
                    <a:pt x="1174" y="3558"/>
                  </a:lnTo>
                  <a:lnTo>
                    <a:pt x="1541" y="3412"/>
                  </a:lnTo>
                  <a:lnTo>
                    <a:pt x="1908" y="3265"/>
                  </a:lnTo>
                  <a:lnTo>
                    <a:pt x="2312" y="3191"/>
                  </a:lnTo>
                  <a:close/>
                  <a:moveTo>
                    <a:pt x="11005" y="6199"/>
                  </a:moveTo>
                  <a:lnTo>
                    <a:pt x="12289" y="6896"/>
                  </a:lnTo>
                  <a:lnTo>
                    <a:pt x="11885" y="7483"/>
                  </a:lnTo>
                  <a:lnTo>
                    <a:pt x="11482" y="8033"/>
                  </a:lnTo>
                  <a:lnTo>
                    <a:pt x="11335" y="7410"/>
                  </a:lnTo>
                  <a:lnTo>
                    <a:pt x="11188" y="6750"/>
                  </a:lnTo>
                  <a:lnTo>
                    <a:pt x="11005" y="6199"/>
                  </a:lnTo>
                  <a:close/>
                  <a:moveTo>
                    <a:pt x="7264" y="8180"/>
                  </a:moveTo>
                  <a:lnTo>
                    <a:pt x="7410" y="8253"/>
                  </a:lnTo>
                  <a:lnTo>
                    <a:pt x="7594" y="8290"/>
                  </a:lnTo>
                  <a:lnTo>
                    <a:pt x="7960" y="8290"/>
                  </a:lnTo>
                  <a:lnTo>
                    <a:pt x="7704" y="8327"/>
                  </a:lnTo>
                  <a:lnTo>
                    <a:pt x="7557" y="8327"/>
                  </a:lnTo>
                  <a:lnTo>
                    <a:pt x="7447" y="8290"/>
                  </a:lnTo>
                  <a:lnTo>
                    <a:pt x="7337" y="8253"/>
                  </a:lnTo>
                  <a:lnTo>
                    <a:pt x="7264" y="8180"/>
                  </a:lnTo>
                  <a:close/>
                  <a:moveTo>
                    <a:pt x="8181" y="5979"/>
                  </a:moveTo>
                  <a:lnTo>
                    <a:pt x="7997" y="6016"/>
                  </a:lnTo>
                  <a:lnTo>
                    <a:pt x="7814" y="6089"/>
                  </a:lnTo>
                  <a:lnTo>
                    <a:pt x="7667" y="6236"/>
                  </a:lnTo>
                  <a:lnTo>
                    <a:pt x="7410" y="6346"/>
                  </a:lnTo>
                  <a:lnTo>
                    <a:pt x="7190" y="6529"/>
                  </a:lnTo>
                  <a:lnTo>
                    <a:pt x="6970" y="6713"/>
                  </a:lnTo>
                  <a:lnTo>
                    <a:pt x="6787" y="6933"/>
                  </a:lnTo>
                  <a:lnTo>
                    <a:pt x="6677" y="7080"/>
                  </a:lnTo>
                  <a:lnTo>
                    <a:pt x="6640" y="7263"/>
                  </a:lnTo>
                  <a:lnTo>
                    <a:pt x="6567" y="7410"/>
                  </a:lnTo>
                  <a:lnTo>
                    <a:pt x="6567" y="7593"/>
                  </a:lnTo>
                  <a:lnTo>
                    <a:pt x="6567" y="7923"/>
                  </a:lnTo>
                  <a:lnTo>
                    <a:pt x="6677" y="8253"/>
                  </a:lnTo>
                  <a:lnTo>
                    <a:pt x="6787" y="8437"/>
                  </a:lnTo>
                  <a:lnTo>
                    <a:pt x="6897" y="8584"/>
                  </a:lnTo>
                  <a:lnTo>
                    <a:pt x="7043" y="8694"/>
                  </a:lnTo>
                  <a:lnTo>
                    <a:pt x="7190" y="8767"/>
                  </a:lnTo>
                  <a:lnTo>
                    <a:pt x="7374" y="8804"/>
                  </a:lnTo>
                  <a:lnTo>
                    <a:pt x="7557" y="8840"/>
                  </a:lnTo>
                  <a:lnTo>
                    <a:pt x="7924" y="8840"/>
                  </a:lnTo>
                  <a:lnTo>
                    <a:pt x="8254" y="8767"/>
                  </a:lnTo>
                  <a:lnTo>
                    <a:pt x="8584" y="8620"/>
                  </a:lnTo>
                  <a:lnTo>
                    <a:pt x="8914" y="8364"/>
                  </a:lnTo>
                  <a:lnTo>
                    <a:pt x="9208" y="8070"/>
                  </a:lnTo>
                  <a:lnTo>
                    <a:pt x="9464" y="7740"/>
                  </a:lnTo>
                  <a:lnTo>
                    <a:pt x="9538" y="7593"/>
                  </a:lnTo>
                  <a:lnTo>
                    <a:pt x="9611" y="7410"/>
                  </a:lnTo>
                  <a:lnTo>
                    <a:pt x="9648" y="7226"/>
                  </a:lnTo>
                  <a:lnTo>
                    <a:pt x="9648" y="7043"/>
                  </a:lnTo>
                  <a:lnTo>
                    <a:pt x="9648" y="6860"/>
                  </a:lnTo>
                  <a:lnTo>
                    <a:pt x="9574" y="6713"/>
                  </a:lnTo>
                  <a:lnTo>
                    <a:pt x="9464" y="6529"/>
                  </a:lnTo>
                  <a:lnTo>
                    <a:pt x="9354" y="6419"/>
                  </a:lnTo>
                  <a:lnTo>
                    <a:pt x="9208" y="6273"/>
                  </a:lnTo>
                  <a:lnTo>
                    <a:pt x="9061" y="6199"/>
                  </a:lnTo>
                  <a:lnTo>
                    <a:pt x="8731" y="6053"/>
                  </a:lnTo>
                  <a:lnTo>
                    <a:pt x="8364" y="5979"/>
                  </a:lnTo>
                  <a:close/>
                  <a:moveTo>
                    <a:pt x="5063" y="7080"/>
                  </a:moveTo>
                  <a:lnTo>
                    <a:pt x="5246" y="8180"/>
                  </a:lnTo>
                  <a:lnTo>
                    <a:pt x="5466" y="9281"/>
                  </a:lnTo>
                  <a:lnTo>
                    <a:pt x="4622" y="8804"/>
                  </a:lnTo>
                  <a:lnTo>
                    <a:pt x="3779" y="8290"/>
                  </a:lnTo>
                  <a:lnTo>
                    <a:pt x="4439" y="7667"/>
                  </a:lnTo>
                  <a:lnTo>
                    <a:pt x="5063" y="7080"/>
                  </a:lnTo>
                  <a:close/>
                  <a:moveTo>
                    <a:pt x="7887" y="4732"/>
                  </a:moveTo>
                  <a:lnTo>
                    <a:pt x="9171" y="5282"/>
                  </a:lnTo>
                  <a:lnTo>
                    <a:pt x="10381" y="5869"/>
                  </a:lnTo>
                  <a:lnTo>
                    <a:pt x="10602" y="6529"/>
                  </a:lnTo>
                  <a:lnTo>
                    <a:pt x="10785" y="7190"/>
                  </a:lnTo>
                  <a:lnTo>
                    <a:pt x="10932" y="7850"/>
                  </a:lnTo>
                  <a:lnTo>
                    <a:pt x="11078" y="8547"/>
                  </a:lnTo>
                  <a:lnTo>
                    <a:pt x="10565" y="9097"/>
                  </a:lnTo>
                  <a:lnTo>
                    <a:pt x="10015" y="9647"/>
                  </a:lnTo>
                  <a:lnTo>
                    <a:pt x="9428" y="10161"/>
                  </a:lnTo>
                  <a:lnTo>
                    <a:pt x="8841" y="10674"/>
                  </a:lnTo>
                  <a:lnTo>
                    <a:pt x="8107" y="10418"/>
                  </a:lnTo>
                  <a:lnTo>
                    <a:pt x="7374" y="10161"/>
                  </a:lnTo>
                  <a:lnTo>
                    <a:pt x="6677" y="9867"/>
                  </a:lnTo>
                  <a:lnTo>
                    <a:pt x="5980" y="9537"/>
                  </a:lnTo>
                  <a:lnTo>
                    <a:pt x="5723" y="8143"/>
                  </a:lnTo>
                  <a:lnTo>
                    <a:pt x="5466" y="6713"/>
                  </a:lnTo>
                  <a:lnTo>
                    <a:pt x="6677" y="5722"/>
                  </a:lnTo>
                  <a:lnTo>
                    <a:pt x="7887" y="4732"/>
                  </a:lnTo>
                  <a:close/>
                  <a:moveTo>
                    <a:pt x="11152" y="9171"/>
                  </a:moveTo>
                  <a:lnTo>
                    <a:pt x="11225" y="10161"/>
                  </a:lnTo>
                  <a:lnTo>
                    <a:pt x="11225" y="11188"/>
                  </a:lnTo>
                  <a:lnTo>
                    <a:pt x="11225" y="11225"/>
                  </a:lnTo>
                  <a:lnTo>
                    <a:pt x="10308" y="11041"/>
                  </a:lnTo>
                  <a:lnTo>
                    <a:pt x="9391" y="10821"/>
                  </a:lnTo>
                  <a:lnTo>
                    <a:pt x="10015" y="10308"/>
                  </a:lnTo>
                  <a:lnTo>
                    <a:pt x="10565" y="9794"/>
                  </a:lnTo>
                  <a:lnTo>
                    <a:pt x="11152" y="9171"/>
                  </a:lnTo>
                  <a:close/>
                  <a:moveTo>
                    <a:pt x="12729" y="7153"/>
                  </a:moveTo>
                  <a:lnTo>
                    <a:pt x="13243" y="7483"/>
                  </a:lnTo>
                  <a:lnTo>
                    <a:pt x="13756" y="7813"/>
                  </a:lnTo>
                  <a:lnTo>
                    <a:pt x="14233" y="8180"/>
                  </a:lnTo>
                  <a:lnTo>
                    <a:pt x="14673" y="8584"/>
                  </a:lnTo>
                  <a:lnTo>
                    <a:pt x="15113" y="9024"/>
                  </a:lnTo>
                  <a:lnTo>
                    <a:pt x="15480" y="9464"/>
                  </a:lnTo>
                  <a:lnTo>
                    <a:pt x="15810" y="9941"/>
                  </a:lnTo>
                  <a:lnTo>
                    <a:pt x="16067" y="10454"/>
                  </a:lnTo>
                  <a:lnTo>
                    <a:pt x="16251" y="11005"/>
                  </a:lnTo>
                  <a:lnTo>
                    <a:pt x="16177" y="11041"/>
                  </a:lnTo>
                  <a:lnTo>
                    <a:pt x="15957" y="11188"/>
                  </a:lnTo>
                  <a:lnTo>
                    <a:pt x="15700" y="11298"/>
                  </a:lnTo>
                  <a:lnTo>
                    <a:pt x="15444" y="11371"/>
                  </a:lnTo>
                  <a:lnTo>
                    <a:pt x="15187" y="11445"/>
                  </a:lnTo>
                  <a:lnTo>
                    <a:pt x="15113" y="11371"/>
                  </a:lnTo>
                  <a:lnTo>
                    <a:pt x="15077" y="11408"/>
                  </a:lnTo>
                  <a:lnTo>
                    <a:pt x="14233" y="11445"/>
                  </a:lnTo>
                  <a:lnTo>
                    <a:pt x="13389" y="11408"/>
                  </a:lnTo>
                  <a:lnTo>
                    <a:pt x="12582" y="11371"/>
                  </a:lnTo>
                  <a:lnTo>
                    <a:pt x="11739" y="11298"/>
                  </a:lnTo>
                  <a:lnTo>
                    <a:pt x="11702" y="10198"/>
                  </a:lnTo>
                  <a:lnTo>
                    <a:pt x="11665" y="9464"/>
                  </a:lnTo>
                  <a:lnTo>
                    <a:pt x="11592" y="8694"/>
                  </a:lnTo>
                  <a:lnTo>
                    <a:pt x="12179" y="7923"/>
                  </a:lnTo>
                  <a:lnTo>
                    <a:pt x="12729" y="7153"/>
                  </a:lnTo>
                  <a:close/>
                  <a:moveTo>
                    <a:pt x="6126" y="10161"/>
                  </a:moveTo>
                  <a:lnTo>
                    <a:pt x="6787" y="10454"/>
                  </a:lnTo>
                  <a:lnTo>
                    <a:pt x="7447" y="10711"/>
                  </a:lnTo>
                  <a:lnTo>
                    <a:pt x="8327" y="11005"/>
                  </a:lnTo>
                  <a:lnTo>
                    <a:pt x="7557" y="11555"/>
                  </a:lnTo>
                  <a:lnTo>
                    <a:pt x="6713" y="11995"/>
                  </a:lnTo>
                  <a:lnTo>
                    <a:pt x="6603" y="12068"/>
                  </a:lnTo>
                  <a:lnTo>
                    <a:pt x="6346" y="11078"/>
                  </a:lnTo>
                  <a:lnTo>
                    <a:pt x="6126" y="10161"/>
                  </a:lnTo>
                  <a:close/>
                  <a:moveTo>
                    <a:pt x="3449" y="8657"/>
                  </a:moveTo>
                  <a:lnTo>
                    <a:pt x="3889" y="8950"/>
                  </a:lnTo>
                  <a:lnTo>
                    <a:pt x="4733" y="9427"/>
                  </a:lnTo>
                  <a:lnTo>
                    <a:pt x="5613" y="9904"/>
                  </a:lnTo>
                  <a:lnTo>
                    <a:pt x="5870" y="11078"/>
                  </a:lnTo>
                  <a:lnTo>
                    <a:pt x="6016" y="11665"/>
                  </a:lnTo>
                  <a:lnTo>
                    <a:pt x="6200" y="12288"/>
                  </a:lnTo>
                  <a:lnTo>
                    <a:pt x="5686" y="12509"/>
                  </a:lnTo>
                  <a:lnTo>
                    <a:pt x="5136" y="12729"/>
                  </a:lnTo>
                  <a:lnTo>
                    <a:pt x="4622" y="12875"/>
                  </a:lnTo>
                  <a:lnTo>
                    <a:pt x="4072" y="12985"/>
                  </a:lnTo>
                  <a:lnTo>
                    <a:pt x="3705" y="12985"/>
                  </a:lnTo>
                  <a:lnTo>
                    <a:pt x="3375" y="12949"/>
                  </a:lnTo>
                  <a:lnTo>
                    <a:pt x="3045" y="12875"/>
                  </a:lnTo>
                  <a:lnTo>
                    <a:pt x="2715" y="12692"/>
                  </a:lnTo>
                  <a:lnTo>
                    <a:pt x="2568" y="12582"/>
                  </a:lnTo>
                  <a:lnTo>
                    <a:pt x="2458" y="12435"/>
                  </a:lnTo>
                  <a:lnTo>
                    <a:pt x="2348" y="12288"/>
                  </a:lnTo>
                  <a:lnTo>
                    <a:pt x="2275" y="12105"/>
                  </a:lnTo>
                  <a:lnTo>
                    <a:pt x="2165" y="11775"/>
                  </a:lnTo>
                  <a:lnTo>
                    <a:pt x="2165" y="11371"/>
                  </a:lnTo>
                  <a:lnTo>
                    <a:pt x="2201" y="11005"/>
                  </a:lnTo>
                  <a:lnTo>
                    <a:pt x="2275" y="10638"/>
                  </a:lnTo>
                  <a:lnTo>
                    <a:pt x="2385" y="10271"/>
                  </a:lnTo>
                  <a:lnTo>
                    <a:pt x="2532" y="9941"/>
                  </a:lnTo>
                  <a:lnTo>
                    <a:pt x="2715" y="9574"/>
                  </a:lnTo>
                  <a:lnTo>
                    <a:pt x="2935" y="9281"/>
                  </a:lnTo>
                  <a:lnTo>
                    <a:pt x="3192" y="8950"/>
                  </a:lnTo>
                  <a:lnTo>
                    <a:pt x="3449" y="8657"/>
                  </a:lnTo>
                  <a:close/>
                  <a:moveTo>
                    <a:pt x="8291" y="14049"/>
                  </a:moveTo>
                  <a:lnTo>
                    <a:pt x="8401" y="14086"/>
                  </a:lnTo>
                  <a:lnTo>
                    <a:pt x="8401" y="14196"/>
                  </a:lnTo>
                  <a:lnTo>
                    <a:pt x="8401" y="14343"/>
                  </a:lnTo>
                  <a:lnTo>
                    <a:pt x="8364" y="14489"/>
                  </a:lnTo>
                  <a:lnTo>
                    <a:pt x="8291" y="14599"/>
                  </a:lnTo>
                  <a:lnTo>
                    <a:pt x="8181" y="14673"/>
                  </a:lnTo>
                  <a:lnTo>
                    <a:pt x="7960" y="14489"/>
                  </a:lnTo>
                  <a:lnTo>
                    <a:pt x="7777" y="14306"/>
                  </a:lnTo>
                  <a:lnTo>
                    <a:pt x="7850" y="14159"/>
                  </a:lnTo>
                  <a:lnTo>
                    <a:pt x="7997" y="14086"/>
                  </a:lnTo>
                  <a:lnTo>
                    <a:pt x="8144" y="14049"/>
                  </a:lnTo>
                  <a:close/>
                  <a:moveTo>
                    <a:pt x="8914" y="11188"/>
                  </a:moveTo>
                  <a:lnTo>
                    <a:pt x="10051" y="11481"/>
                  </a:lnTo>
                  <a:lnTo>
                    <a:pt x="11225" y="11702"/>
                  </a:lnTo>
                  <a:lnTo>
                    <a:pt x="11188" y="12288"/>
                  </a:lnTo>
                  <a:lnTo>
                    <a:pt x="11115" y="12839"/>
                  </a:lnTo>
                  <a:lnTo>
                    <a:pt x="10968" y="13426"/>
                  </a:lnTo>
                  <a:lnTo>
                    <a:pt x="10822" y="13976"/>
                  </a:lnTo>
                  <a:lnTo>
                    <a:pt x="10638" y="14269"/>
                  </a:lnTo>
                  <a:lnTo>
                    <a:pt x="10455" y="14563"/>
                  </a:lnTo>
                  <a:lnTo>
                    <a:pt x="10198" y="14819"/>
                  </a:lnTo>
                  <a:lnTo>
                    <a:pt x="9905" y="15003"/>
                  </a:lnTo>
                  <a:lnTo>
                    <a:pt x="9648" y="15113"/>
                  </a:lnTo>
                  <a:lnTo>
                    <a:pt x="9391" y="15150"/>
                  </a:lnTo>
                  <a:lnTo>
                    <a:pt x="9098" y="15113"/>
                  </a:lnTo>
                  <a:lnTo>
                    <a:pt x="8841" y="15040"/>
                  </a:lnTo>
                  <a:lnTo>
                    <a:pt x="8951" y="14856"/>
                  </a:lnTo>
                  <a:lnTo>
                    <a:pt x="8988" y="14673"/>
                  </a:lnTo>
                  <a:lnTo>
                    <a:pt x="9061" y="14453"/>
                  </a:lnTo>
                  <a:lnTo>
                    <a:pt x="9061" y="14269"/>
                  </a:lnTo>
                  <a:lnTo>
                    <a:pt x="9024" y="14086"/>
                  </a:lnTo>
                  <a:lnTo>
                    <a:pt x="8951" y="13976"/>
                  </a:lnTo>
                  <a:lnTo>
                    <a:pt x="8841" y="13829"/>
                  </a:lnTo>
                  <a:lnTo>
                    <a:pt x="8731" y="13756"/>
                  </a:lnTo>
                  <a:lnTo>
                    <a:pt x="8547" y="13646"/>
                  </a:lnTo>
                  <a:lnTo>
                    <a:pt x="8401" y="13609"/>
                  </a:lnTo>
                  <a:lnTo>
                    <a:pt x="8254" y="13572"/>
                  </a:lnTo>
                  <a:lnTo>
                    <a:pt x="8071" y="13572"/>
                  </a:lnTo>
                  <a:lnTo>
                    <a:pt x="7887" y="13609"/>
                  </a:lnTo>
                  <a:lnTo>
                    <a:pt x="7740" y="13682"/>
                  </a:lnTo>
                  <a:lnTo>
                    <a:pt x="7594" y="13792"/>
                  </a:lnTo>
                  <a:lnTo>
                    <a:pt x="7447" y="13902"/>
                  </a:lnTo>
                  <a:lnTo>
                    <a:pt x="7264" y="13609"/>
                  </a:lnTo>
                  <a:lnTo>
                    <a:pt x="7080" y="13242"/>
                  </a:lnTo>
                  <a:lnTo>
                    <a:pt x="6897" y="12912"/>
                  </a:lnTo>
                  <a:lnTo>
                    <a:pt x="6750" y="12545"/>
                  </a:lnTo>
                  <a:lnTo>
                    <a:pt x="7814" y="11958"/>
                  </a:lnTo>
                  <a:lnTo>
                    <a:pt x="8364" y="11591"/>
                  </a:lnTo>
                  <a:lnTo>
                    <a:pt x="8914" y="11188"/>
                  </a:lnTo>
                  <a:close/>
                  <a:moveTo>
                    <a:pt x="6493" y="0"/>
                  </a:moveTo>
                  <a:lnTo>
                    <a:pt x="6163" y="294"/>
                  </a:lnTo>
                  <a:lnTo>
                    <a:pt x="5870" y="624"/>
                  </a:lnTo>
                  <a:lnTo>
                    <a:pt x="5613" y="991"/>
                  </a:lnTo>
                  <a:lnTo>
                    <a:pt x="5429" y="1394"/>
                  </a:lnTo>
                  <a:lnTo>
                    <a:pt x="5246" y="1798"/>
                  </a:lnTo>
                  <a:lnTo>
                    <a:pt x="5099" y="2201"/>
                  </a:lnTo>
                  <a:lnTo>
                    <a:pt x="5026" y="2641"/>
                  </a:lnTo>
                  <a:lnTo>
                    <a:pt x="4953" y="3081"/>
                  </a:lnTo>
                  <a:lnTo>
                    <a:pt x="4219" y="2898"/>
                  </a:lnTo>
                  <a:lnTo>
                    <a:pt x="3485" y="2788"/>
                  </a:lnTo>
                  <a:lnTo>
                    <a:pt x="2752" y="2715"/>
                  </a:lnTo>
                  <a:lnTo>
                    <a:pt x="2385" y="2751"/>
                  </a:lnTo>
                  <a:lnTo>
                    <a:pt x="2055" y="2788"/>
                  </a:lnTo>
                  <a:lnTo>
                    <a:pt x="1725" y="2825"/>
                  </a:lnTo>
                  <a:lnTo>
                    <a:pt x="1394" y="2898"/>
                  </a:lnTo>
                  <a:lnTo>
                    <a:pt x="1101" y="3045"/>
                  </a:lnTo>
                  <a:lnTo>
                    <a:pt x="808" y="3191"/>
                  </a:lnTo>
                  <a:lnTo>
                    <a:pt x="551" y="3338"/>
                  </a:lnTo>
                  <a:lnTo>
                    <a:pt x="367" y="3558"/>
                  </a:lnTo>
                  <a:lnTo>
                    <a:pt x="184" y="3815"/>
                  </a:lnTo>
                  <a:lnTo>
                    <a:pt x="74" y="4108"/>
                  </a:lnTo>
                  <a:lnTo>
                    <a:pt x="1" y="4402"/>
                  </a:lnTo>
                  <a:lnTo>
                    <a:pt x="1" y="4732"/>
                  </a:lnTo>
                  <a:lnTo>
                    <a:pt x="37" y="5026"/>
                  </a:lnTo>
                  <a:lnTo>
                    <a:pt x="147" y="5356"/>
                  </a:lnTo>
                  <a:lnTo>
                    <a:pt x="257" y="5649"/>
                  </a:lnTo>
                  <a:lnTo>
                    <a:pt x="441" y="5943"/>
                  </a:lnTo>
                  <a:lnTo>
                    <a:pt x="624" y="6236"/>
                  </a:lnTo>
                  <a:lnTo>
                    <a:pt x="844" y="6493"/>
                  </a:lnTo>
                  <a:lnTo>
                    <a:pt x="1211" y="6860"/>
                  </a:lnTo>
                  <a:lnTo>
                    <a:pt x="1615" y="7263"/>
                  </a:lnTo>
                  <a:lnTo>
                    <a:pt x="1615" y="7300"/>
                  </a:lnTo>
                  <a:lnTo>
                    <a:pt x="1615" y="7520"/>
                  </a:lnTo>
                  <a:lnTo>
                    <a:pt x="1688" y="7777"/>
                  </a:lnTo>
                  <a:lnTo>
                    <a:pt x="1725" y="7887"/>
                  </a:lnTo>
                  <a:lnTo>
                    <a:pt x="1835" y="7960"/>
                  </a:lnTo>
                  <a:lnTo>
                    <a:pt x="1908" y="8033"/>
                  </a:lnTo>
                  <a:lnTo>
                    <a:pt x="2055" y="8070"/>
                  </a:lnTo>
                  <a:lnTo>
                    <a:pt x="2165" y="8107"/>
                  </a:lnTo>
                  <a:lnTo>
                    <a:pt x="2275" y="8070"/>
                  </a:lnTo>
                  <a:lnTo>
                    <a:pt x="2532" y="7997"/>
                  </a:lnTo>
                  <a:lnTo>
                    <a:pt x="3045" y="8400"/>
                  </a:lnTo>
                  <a:lnTo>
                    <a:pt x="2642" y="8914"/>
                  </a:lnTo>
                  <a:lnTo>
                    <a:pt x="2312" y="9464"/>
                  </a:lnTo>
                  <a:lnTo>
                    <a:pt x="2018" y="10051"/>
                  </a:lnTo>
                  <a:lnTo>
                    <a:pt x="1871" y="10344"/>
                  </a:lnTo>
                  <a:lnTo>
                    <a:pt x="1798" y="10674"/>
                  </a:lnTo>
                  <a:lnTo>
                    <a:pt x="1725" y="10968"/>
                  </a:lnTo>
                  <a:lnTo>
                    <a:pt x="1688" y="11261"/>
                  </a:lnTo>
                  <a:lnTo>
                    <a:pt x="1688" y="11555"/>
                  </a:lnTo>
                  <a:lnTo>
                    <a:pt x="1725" y="11885"/>
                  </a:lnTo>
                  <a:lnTo>
                    <a:pt x="1798" y="12142"/>
                  </a:lnTo>
                  <a:lnTo>
                    <a:pt x="1908" y="12435"/>
                  </a:lnTo>
                  <a:lnTo>
                    <a:pt x="2055" y="12692"/>
                  </a:lnTo>
                  <a:lnTo>
                    <a:pt x="2238" y="12912"/>
                  </a:lnTo>
                  <a:lnTo>
                    <a:pt x="2495" y="13132"/>
                  </a:lnTo>
                  <a:lnTo>
                    <a:pt x="2788" y="13279"/>
                  </a:lnTo>
                  <a:lnTo>
                    <a:pt x="3045" y="13389"/>
                  </a:lnTo>
                  <a:lnTo>
                    <a:pt x="3375" y="13426"/>
                  </a:lnTo>
                  <a:lnTo>
                    <a:pt x="3669" y="13462"/>
                  </a:lnTo>
                  <a:lnTo>
                    <a:pt x="3999" y="13462"/>
                  </a:lnTo>
                  <a:lnTo>
                    <a:pt x="4292" y="13426"/>
                  </a:lnTo>
                  <a:lnTo>
                    <a:pt x="4586" y="13389"/>
                  </a:lnTo>
                  <a:lnTo>
                    <a:pt x="5026" y="13242"/>
                  </a:lnTo>
                  <a:lnTo>
                    <a:pt x="5503" y="13095"/>
                  </a:lnTo>
                  <a:lnTo>
                    <a:pt x="5906" y="12949"/>
                  </a:lnTo>
                  <a:lnTo>
                    <a:pt x="6346" y="12729"/>
                  </a:lnTo>
                  <a:lnTo>
                    <a:pt x="6530" y="13169"/>
                  </a:lnTo>
                  <a:lnTo>
                    <a:pt x="6713" y="13572"/>
                  </a:lnTo>
                  <a:lnTo>
                    <a:pt x="6970" y="13976"/>
                  </a:lnTo>
                  <a:lnTo>
                    <a:pt x="7227" y="14343"/>
                  </a:lnTo>
                  <a:lnTo>
                    <a:pt x="7153" y="14526"/>
                  </a:lnTo>
                  <a:lnTo>
                    <a:pt x="7117" y="14709"/>
                  </a:lnTo>
                  <a:lnTo>
                    <a:pt x="7153" y="14893"/>
                  </a:lnTo>
                  <a:lnTo>
                    <a:pt x="7227" y="15076"/>
                  </a:lnTo>
                  <a:lnTo>
                    <a:pt x="7337" y="15223"/>
                  </a:lnTo>
                  <a:lnTo>
                    <a:pt x="7484" y="15333"/>
                  </a:lnTo>
                  <a:lnTo>
                    <a:pt x="7630" y="15406"/>
                  </a:lnTo>
                  <a:lnTo>
                    <a:pt x="7777" y="15480"/>
                  </a:lnTo>
                  <a:lnTo>
                    <a:pt x="7924" y="15516"/>
                  </a:lnTo>
                  <a:lnTo>
                    <a:pt x="8107" y="15516"/>
                  </a:lnTo>
                  <a:lnTo>
                    <a:pt x="8254" y="15480"/>
                  </a:lnTo>
                  <a:lnTo>
                    <a:pt x="8437" y="15406"/>
                  </a:lnTo>
                  <a:lnTo>
                    <a:pt x="8474" y="15406"/>
                  </a:lnTo>
                  <a:lnTo>
                    <a:pt x="8804" y="15516"/>
                  </a:lnTo>
                  <a:lnTo>
                    <a:pt x="9171" y="15590"/>
                  </a:lnTo>
                  <a:lnTo>
                    <a:pt x="9501" y="15590"/>
                  </a:lnTo>
                  <a:lnTo>
                    <a:pt x="9868" y="15516"/>
                  </a:lnTo>
                  <a:lnTo>
                    <a:pt x="10161" y="15406"/>
                  </a:lnTo>
                  <a:lnTo>
                    <a:pt x="10418" y="15260"/>
                  </a:lnTo>
                  <a:lnTo>
                    <a:pt x="10675" y="15040"/>
                  </a:lnTo>
                  <a:lnTo>
                    <a:pt x="10858" y="14819"/>
                  </a:lnTo>
                  <a:lnTo>
                    <a:pt x="11042" y="14563"/>
                  </a:lnTo>
                  <a:lnTo>
                    <a:pt x="11188" y="14269"/>
                  </a:lnTo>
                  <a:lnTo>
                    <a:pt x="11299" y="13976"/>
                  </a:lnTo>
                  <a:lnTo>
                    <a:pt x="11409" y="13682"/>
                  </a:lnTo>
                  <a:lnTo>
                    <a:pt x="11519" y="13242"/>
                  </a:lnTo>
                  <a:lnTo>
                    <a:pt x="11629" y="12765"/>
                  </a:lnTo>
                  <a:lnTo>
                    <a:pt x="11665" y="12252"/>
                  </a:lnTo>
                  <a:lnTo>
                    <a:pt x="11702" y="11775"/>
                  </a:lnTo>
                  <a:lnTo>
                    <a:pt x="12619" y="11848"/>
                  </a:lnTo>
                  <a:lnTo>
                    <a:pt x="13499" y="11922"/>
                  </a:lnTo>
                  <a:lnTo>
                    <a:pt x="14416" y="11922"/>
                  </a:lnTo>
                  <a:lnTo>
                    <a:pt x="15297" y="11885"/>
                  </a:lnTo>
                  <a:lnTo>
                    <a:pt x="15333" y="11848"/>
                  </a:lnTo>
                  <a:lnTo>
                    <a:pt x="15333" y="11775"/>
                  </a:lnTo>
                  <a:lnTo>
                    <a:pt x="15590" y="11702"/>
                  </a:lnTo>
                  <a:lnTo>
                    <a:pt x="15884" y="11628"/>
                  </a:lnTo>
                  <a:lnTo>
                    <a:pt x="16140" y="11481"/>
                  </a:lnTo>
                  <a:lnTo>
                    <a:pt x="16397" y="11335"/>
                  </a:lnTo>
                  <a:lnTo>
                    <a:pt x="16507" y="11335"/>
                  </a:lnTo>
                  <a:lnTo>
                    <a:pt x="16544" y="11298"/>
                  </a:lnTo>
                  <a:lnTo>
                    <a:pt x="16581" y="11225"/>
                  </a:lnTo>
                  <a:lnTo>
                    <a:pt x="16544" y="10931"/>
                  </a:lnTo>
                  <a:lnTo>
                    <a:pt x="16471" y="10638"/>
                  </a:lnTo>
                  <a:lnTo>
                    <a:pt x="16397" y="10344"/>
                  </a:lnTo>
                  <a:lnTo>
                    <a:pt x="16287" y="10088"/>
                  </a:lnTo>
                  <a:lnTo>
                    <a:pt x="15994" y="9537"/>
                  </a:lnTo>
                  <a:lnTo>
                    <a:pt x="15627" y="9060"/>
                  </a:lnTo>
                  <a:lnTo>
                    <a:pt x="15223" y="8584"/>
                  </a:lnTo>
                  <a:lnTo>
                    <a:pt x="14783" y="8143"/>
                  </a:lnTo>
                  <a:lnTo>
                    <a:pt x="14306" y="7740"/>
                  </a:lnTo>
                  <a:lnTo>
                    <a:pt x="13793" y="7336"/>
                  </a:lnTo>
                  <a:lnTo>
                    <a:pt x="12949" y="6786"/>
                  </a:lnTo>
                  <a:lnTo>
                    <a:pt x="13353" y="6053"/>
                  </a:lnTo>
                  <a:lnTo>
                    <a:pt x="13720" y="5319"/>
                  </a:lnTo>
                  <a:lnTo>
                    <a:pt x="14050" y="4549"/>
                  </a:lnTo>
                  <a:lnTo>
                    <a:pt x="14306" y="3778"/>
                  </a:lnTo>
                  <a:lnTo>
                    <a:pt x="14306" y="3632"/>
                  </a:lnTo>
                  <a:lnTo>
                    <a:pt x="14453" y="3522"/>
                  </a:lnTo>
                  <a:lnTo>
                    <a:pt x="14600" y="3375"/>
                  </a:lnTo>
                  <a:lnTo>
                    <a:pt x="14747" y="3155"/>
                  </a:lnTo>
                  <a:lnTo>
                    <a:pt x="14820" y="2935"/>
                  </a:lnTo>
                  <a:lnTo>
                    <a:pt x="14820" y="2678"/>
                  </a:lnTo>
                  <a:lnTo>
                    <a:pt x="14747" y="2421"/>
                  </a:lnTo>
                  <a:lnTo>
                    <a:pt x="14637" y="2238"/>
                  </a:lnTo>
                  <a:lnTo>
                    <a:pt x="14490" y="2054"/>
                  </a:lnTo>
                  <a:lnTo>
                    <a:pt x="14270" y="1944"/>
                  </a:lnTo>
                  <a:lnTo>
                    <a:pt x="14160" y="1908"/>
                  </a:lnTo>
                  <a:lnTo>
                    <a:pt x="14013" y="1908"/>
                  </a:lnTo>
                  <a:lnTo>
                    <a:pt x="13830" y="1944"/>
                  </a:lnTo>
                  <a:lnTo>
                    <a:pt x="13683" y="2018"/>
                  </a:lnTo>
                  <a:lnTo>
                    <a:pt x="13536" y="2091"/>
                  </a:lnTo>
                  <a:lnTo>
                    <a:pt x="13389" y="2201"/>
                  </a:lnTo>
                  <a:lnTo>
                    <a:pt x="12949" y="2128"/>
                  </a:lnTo>
                  <a:lnTo>
                    <a:pt x="12472" y="2164"/>
                  </a:lnTo>
                  <a:lnTo>
                    <a:pt x="12032" y="2201"/>
                  </a:lnTo>
                  <a:lnTo>
                    <a:pt x="11592" y="2274"/>
                  </a:lnTo>
                  <a:lnTo>
                    <a:pt x="11115" y="2421"/>
                  </a:lnTo>
                  <a:lnTo>
                    <a:pt x="10675" y="2568"/>
                  </a:lnTo>
                  <a:lnTo>
                    <a:pt x="10271" y="2751"/>
                  </a:lnTo>
                  <a:lnTo>
                    <a:pt x="9831" y="2971"/>
                  </a:lnTo>
                  <a:lnTo>
                    <a:pt x="9611" y="3081"/>
                  </a:lnTo>
                  <a:lnTo>
                    <a:pt x="9208" y="2421"/>
                  </a:lnTo>
                  <a:lnTo>
                    <a:pt x="8767" y="1761"/>
                  </a:lnTo>
                  <a:lnTo>
                    <a:pt x="8254" y="1137"/>
                  </a:lnTo>
                  <a:lnTo>
                    <a:pt x="7740" y="550"/>
                  </a:lnTo>
                  <a:lnTo>
                    <a:pt x="7630" y="477"/>
                  </a:lnTo>
                  <a:lnTo>
                    <a:pt x="7520" y="477"/>
                  </a:lnTo>
                  <a:lnTo>
                    <a:pt x="7117" y="624"/>
                  </a:lnTo>
                  <a:lnTo>
                    <a:pt x="6713" y="807"/>
                  </a:lnTo>
                  <a:lnTo>
                    <a:pt x="6640" y="844"/>
                  </a:lnTo>
                  <a:lnTo>
                    <a:pt x="6603" y="881"/>
                  </a:lnTo>
                  <a:lnTo>
                    <a:pt x="6640" y="991"/>
                  </a:lnTo>
                  <a:lnTo>
                    <a:pt x="6677" y="1064"/>
                  </a:lnTo>
                  <a:lnTo>
                    <a:pt x="6787" y="1064"/>
                  </a:lnTo>
                  <a:lnTo>
                    <a:pt x="7153" y="1027"/>
                  </a:lnTo>
                  <a:lnTo>
                    <a:pt x="7484" y="991"/>
                  </a:lnTo>
                  <a:lnTo>
                    <a:pt x="7960" y="1541"/>
                  </a:lnTo>
                  <a:lnTo>
                    <a:pt x="8401" y="2091"/>
                  </a:lnTo>
                  <a:lnTo>
                    <a:pt x="8841" y="2715"/>
                  </a:lnTo>
                  <a:lnTo>
                    <a:pt x="9208" y="3301"/>
                  </a:lnTo>
                  <a:lnTo>
                    <a:pt x="8511" y="3742"/>
                  </a:lnTo>
                  <a:lnTo>
                    <a:pt x="7850" y="4219"/>
                  </a:lnTo>
                  <a:lnTo>
                    <a:pt x="6603" y="3668"/>
                  </a:lnTo>
                  <a:lnTo>
                    <a:pt x="5980" y="3412"/>
                  </a:lnTo>
                  <a:lnTo>
                    <a:pt x="5319" y="3191"/>
                  </a:lnTo>
                  <a:lnTo>
                    <a:pt x="5393" y="2788"/>
                  </a:lnTo>
                  <a:lnTo>
                    <a:pt x="5466" y="2384"/>
                  </a:lnTo>
                  <a:lnTo>
                    <a:pt x="5576" y="1981"/>
                  </a:lnTo>
                  <a:lnTo>
                    <a:pt x="5723" y="1577"/>
                  </a:lnTo>
                  <a:lnTo>
                    <a:pt x="5906" y="1211"/>
                  </a:lnTo>
                  <a:lnTo>
                    <a:pt x="6126" y="844"/>
                  </a:lnTo>
                  <a:lnTo>
                    <a:pt x="6383" y="514"/>
                  </a:lnTo>
                  <a:lnTo>
                    <a:pt x="6640" y="184"/>
                  </a:lnTo>
                  <a:lnTo>
                    <a:pt x="6677" y="110"/>
                  </a:lnTo>
                  <a:lnTo>
                    <a:pt x="6677" y="37"/>
                  </a:lnTo>
                  <a:lnTo>
                    <a:pt x="660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6" name="CustomShape 164"/>
            <p:cNvSpPr/>
            <p:nvPr/>
          </p:nvSpPr>
          <p:spPr>
            <a:xfrm>
              <a:off x="10858680" y="1638000"/>
              <a:ext cx="413280" cy="487800"/>
            </a:xfrm>
            <a:custGeom>
              <a:avLst/>
              <a:gdLst/>
              <a:ahLst/>
              <a:cxnLst/>
              <a:rect l="l" t="t" r="r" b="b"/>
              <a:pathLst>
                <a:path w="9391" h="11079">
                  <a:moveTo>
                    <a:pt x="4916" y="441"/>
                  </a:moveTo>
                  <a:lnTo>
                    <a:pt x="5026" y="477"/>
                  </a:lnTo>
                  <a:lnTo>
                    <a:pt x="5099" y="551"/>
                  </a:lnTo>
                  <a:lnTo>
                    <a:pt x="5099" y="771"/>
                  </a:lnTo>
                  <a:lnTo>
                    <a:pt x="5026" y="954"/>
                  </a:lnTo>
                  <a:lnTo>
                    <a:pt x="4953" y="1064"/>
                  </a:lnTo>
                  <a:lnTo>
                    <a:pt x="4842" y="1138"/>
                  </a:lnTo>
                  <a:lnTo>
                    <a:pt x="4732" y="1174"/>
                  </a:lnTo>
                  <a:lnTo>
                    <a:pt x="4622" y="1138"/>
                  </a:lnTo>
                  <a:lnTo>
                    <a:pt x="4366" y="1028"/>
                  </a:lnTo>
                  <a:lnTo>
                    <a:pt x="4439" y="917"/>
                  </a:lnTo>
                  <a:lnTo>
                    <a:pt x="4439" y="771"/>
                  </a:lnTo>
                  <a:lnTo>
                    <a:pt x="4402" y="697"/>
                  </a:lnTo>
                  <a:lnTo>
                    <a:pt x="4366" y="661"/>
                  </a:lnTo>
                  <a:lnTo>
                    <a:pt x="4476" y="551"/>
                  </a:lnTo>
                  <a:lnTo>
                    <a:pt x="4622" y="477"/>
                  </a:lnTo>
                  <a:lnTo>
                    <a:pt x="4769" y="441"/>
                  </a:lnTo>
                  <a:close/>
                  <a:moveTo>
                    <a:pt x="3375" y="6493"/>
                  </a:moveTo>
                  <a:lnTo>
                    <a:pt x="3375" y="6530"/>
                  </a:lnTo>
                  <a:lnTo>
                    <a:pt x="3339" y="6530"/>
                  </a:lnTo>
                  <a:lnTo>
                    <a:pt x="3375" y="6493"/>
                  </a:lnTo>
                  <a:close/>
                  <a:moveTo>
                    <a:pt x="4292" y="6933"/>
                  </a:moveTo>
                  <a:lnTo>
                    <a:pt x="4256" y="7007"/>
                  </a:lnTo>
                  <a:lnTo>
                    <a:pt x="4219" y="6970"/>
                  </a:lnTo>
                  <a:lnTo>
                    <a:pt x="4292" y="6933"/>
                  </a:lnTo>
                  <a:close/>
                  <a:moveTo>
                    <a:pt x="5209" y="4219"/>
                  </a:moveTo>
                  <a:lnTo>
                    <a:pt x="5429" y="4329"/>
                  </a:lnTo>
                  <a:lnTo>
                    <a:pt x="5649" y="4439"/>
                  </a:lnTo>
                  <a:lnTo>
                    <a:pt x="5686" y="4549"/>
                  </a:lnTo>
                  <a:lnTo>
                    <a:pt x="5723" y="4586"/>
                  </a:lnTo>
                  <a:lnTo>
                    <a:pt x="5796" y="4586"/>
                  </a:lnTo>
                  <a:lnTo>
                    <a:pt x="6016" y="4879"/>
                  </a:lnTo>
                  <a:lnTo>
                    <a:pt x="6163" y="5173"/>
                  </a:lnTo>
                  <a:lnTo>
                    <a:pt x="6200" y="5503"/>
                  </a:lnTo>
                  <a:lnTo>
                    <a:pt x="6200" y="5833"/>
                  </a:lnTo>
                  <a:lnTo>
                    <a:pt x="6090" y="6126"/>
                  </a:lnTo>
                  <a:lnTo>
                    <a:pt x="5943" y="6420"/>
                  </a:lnTo>
                  <a:lnTo>
                    <a:pt x="5796" y="6603"/>
                  </a:lnTo>
                  <a:lnTo>
                    <a:pt x="5649" y="6750"/>
                  </a:lnTo>
                  <a:lnTo>
                    <a:pt x="5649" y="6713"/>
                  </a:lnTo>
                  <a:lnTo>
                    <a:pt x="5649" y="6566"/>
                  </a:lnTo>
                  <a:lnTo>
                    <a:pt x="5649" y="6383"/>
                  </a:lnTo>
                  <a:lnTo>
                    <a:pt x="5613" y="6346"/>
                  </a:lnTo>
                  <a:lnTo>
                    <a:pt x="5576" y="6310"/>
                  </a:lnTo>
                  <a:lnTo>
                    <a:pt x="5539" y="6310"/>
                  </a:lnTo>
                  <a:lnTo>
                    <a:pt x="5503" y="6346"/>
                  </a:lnTo>
                  <a:lnTo>
                    <a:pt x="5393" y="6493"/>
                  </a:lnTo>
                  <a:lnTo>
                    <a:pt x="5356" y="6676"/>
                  </a:lnTo>
                  <a:lnTo>
                    <a:pt x="5319" y="6933"/>
                  </a:lnTo>
                  <a:lnTo>
                    <a:pt x="5099" y="7007"/>
                  </a:lnTo>
                  <a:lnTo>
                    <a:pt x="5099" y="6860"/>
                  </a:lnTo>
                  <a:lnTo>
                    <a:pt x="5099" y="6713"/>
                  </a:lnTo>
                  <a:lnTo>
                    <a:pt x="5136" y="6566"/>
                  </a:lnTo>
                  <a:lnTo>
                    <a:pt x="5209" y="6456"/>
                  </a:lnTo>
                  <a:lnTo>
                    <a:pt x="5246" y="6420"/>
                  </a:lnTo>
                  <a:lnTo>
                    <a:pt x="5209" y="6383"/>
                  </a:lnTo>
                  <a:lnTo>
                    <a:pt x="5173" y="6346"/>
                  </a:lnTo>
                  <a:lnTo>
                    <a:pt x="5136" y="6346"/>
                  </a:lnTo>
                  <a:lnTo>
                    <a:pt x="4953" y="6456"/>
                  </a:lnTo>
                  <a:lnTo>
                    <a:pt x="4842" y="6640"/>
                  </a:lnTo>
                  <a:lnTo>
                    <a:pt x="4769" y="6823"/>
                  </a:lnTo>
                  <a:lnTo>
                    <a:pt x="4769" y="7043"/>
                  </a:lnTo>
                  <a:lnTo>
                    <a:pt x="4696" y="7043"/>
                  </a:lnTo>
                  <a:lnTo>
                    <a:pt x="4659" y="7007"/>
                  </a:lnTo>
                  <a:lnTo>
                    <a:pt x="4622" y="6970"/>
                  </a:lnTo>
                  <a:lnTo>
                    <a:pt x="4586" y="6970"/>
                  </a:lnTo>
                  <a:lnTo>
                    <a:pt x="5026" y="6016"/>
                  </a:lnTo>
                  <a:lnTo>
                    <a:pt x="5026" y="5943"/>
                  </a:lnTo>
                  <a:lnTo>
                    <a:pt x="4989" y="5906"/>
                  </a:lnTo>
                  <a:lnTo>
                    <a:pt x="4953" y="5906"/>
                  </a:lnTo>
                  <a:lnTo>
                    <a:pt x="4916" y="5943"/>
                  </a:lnTo>
                  <a:lnTo>
                    <a:pt x="4402" y="6750"/>
                  </a:lnTo>
                  <a:lnTo>
                    <a:pt x="4366" y="6676"/>
                  </a:lnTo>
                  <a:lnTo>
                    <a:pt x="4329" y="6640"/>
                  </a:lnTo>
                  <a:lnTo>
                    <a:pt x="4256" y="6640"/>
                  </a:lnTo>
                  <a:lnTo>
                    <a:pt x="4439" y="6236"/>
                  </a:lnTo>
                  <a:lnTo>
                    <a:pt x="4659" y="5796"/>
                  </a:lnTo>
                  <a:lnTo>
                    <a:pt x="4696" y="5759"/>
                  </a:lnTo>
                  <a:lnTo>
                    <a:pt x="4659" y="5723"/>
                  </a:lnTo>
                  <a:lnTo>
                    <a:pt x="4586" y="5723"/>
                  </a:lnTo>
                  <a:lnTo>
                    <a:pt x="4182" y="6273"/>
                  </a:lnTo>
                  <a:lnTo>
                    <a:pt x="3999" y="6566"/>
                  </a:lnTo>
                  <a:lnTo>
                    <a:pt x="3852" y="6860"/>
                  </a:lnTo>
                  <a:lnTo>
                    <a:pt x="3669" y="6786"/>
                  </a:lnTo>
                  <a:lnTo>
                    <a:pt x="3779" y="6750"/>
                  </a:lnTo>
                  <a:lnTo>
                    <a:pt x="3852" y="6640"/>
                  </a:lnTo>
                  <a:lnTo>
                    <a:pt x="3889" y="6566"/>
                  </a:lnTo>
                  <a:lnTo>
                    <a:pt x="3889" y="6420"/>
                  </a:lnTo>
                  <a:lnTo>
                    <a:pt x="3889" y="6383"/>
                  </a:lnTo>
                  <a:lnTo>
                    <a:pt x="3815" y="6383"/>
                  </a:lnTo>
                  <a:lnTo>
                    <a:pt x="3999" y="6163"/>
                  </a:lnTo>
                  <a:lnTo>
                    <a:pt x="4512" y="5539"/>
                  </a:lnTo>
                  <a:lnTo>
                    <a:pt x="4512" y="5466"/>
                  </a:lnTo>
                  <a:lnTo>
                    <a:pt x="4476" y="5429"/>
                  </a:lnTo>
                  <a:lnTo>
                    <a:pt x="4402" y="5429"/>
                  </a:lnTo>
                  <a:lnTo>
                    <a:pt x="3779" y="6016"/>
                  </a:lnTo>
                  <a:lnTo>
                    <a:pt x="3632" y="6126"/>
                  </a:lnTo>
                  <a:lnTo>
                    <a:pt x="3595" y="6090"/>
                  </a:lnTo>
                  <a:lnTo>
                    <a:pt x="3559" y="6090"/>
                  </a:lnTo>
                  <a:lnTo>
                    <a:pt x="3485" y="6126"/>
                  </a:lnTo>
                  <a:lnTo>
                    <a:pt x="3669" y="5869"/>
                  </a:lnTo>
                  <a:lnTo>
                    <a:pt x="3889" y="5649"/>
                  </a:lnTo>
                  <a:lnTo>
                    <a:pt x="4146" y="5466"/>
                  </a:lnTo>
                  <a:lnTo>
                    <a:pt x="4402" y="5283"/>
                  </a:lnTo>
                  <a:lnTo>
                    <a:pt x="4439" y="5246"/>
                  </a:lnTo>
                  <a:lnTo>
                    <a:pt x="4402" y="5209"/>
                  </a:lnTo>
                  <a:lnTo>
                    <a:pt x="4402" y="5173"/>
                  </a:lnTo>
                  <a:lnTo>
                    <a:pt x="4329" y="5136"/>
                  </a:lnTo>
                  <a:lnTo>
                    <a:pt x="3962" y="5319"/>
                  </a:lnTo>
                  <a:lnTo>
                    <a:pt x="3632" y="5539"/>
                  </a:lnTo>
                  <a:lnTo>
                    <a:pt x="3339" y="5796"/>
                  </a:lnTo>
                  <a:lnTo>
                    <a:pt x="3082" y="6126"/>
                  </a:lnTo>
                  <a:lnTo>
                    <a:pt x="3045" y="6016"/>
                  </a:lnTo>
                  <a:lnTo>
                    <a:pt x="3082" y="5980"/>
                  </a:lnTo>
                  <a:lnTo>
                    <a:pt x="3339" y="5613"/>
                  </a:lnTo>
                  <a:lnTo>
                    <a:pt x="3632" y="5283"/>
                  </a:lnTo>
                  <a:lnTo>
                    <a:pt x="3962" y="4952"/>
                  </a:lnTo>
                  <a:lnTo>
                    <a:pt x="4292" y="4659"/>
                  </a:lnTo>
                  <a:lnTo>
                    <a:pt x="4292" y="4622"/>
                  </a:lnTo>
                  <a:lnTo>
                    <a:pt x="4256" y="4586"/>
                  </a:lnTo>
                  <a:lnTo>
                    <a:pt x="4219" y="4586"/>
                  </a:lnTo>
                  <a:lnTo>
                    <a:pt x="3925" y="4732"/>
                  </a:lnTo>
                  <a:lnTo>
                    <a:pt x="3632" y="4879"/>
                  </a:lnTo>
                  <a:lnTo>
                    <a:pt x="3375" y="5099"/>
                  </a:lnTo>
                  <a:lnTo>
                    <a:pt x="3155" y="5356"/>
                  </a:lnTo>
                  <a:lnTo>
                    <a:pt x="3228" y="5209"/>
                  </a:lnTo>
                  <a:lnTo>
                    <a:pt x="3339" y="5062"/>
                  </a:lnTo>
                  <a:lnTo>
                    <a:pt x="3559" y="4842"/>
                  </a:lnTo>
                  <a:lnTo>
                    <a:pt x="3852" y="4622"/>
                  </a:lnTo>
                  <a:lnTo>
                    <a:pt x="4146" y="4476"/>
                  </a:lnTo>
                  <a:lnTo>
                    <a:pt x="4402" y="4366"/>
                  </a:lnTo>
                  <a:lnTo>
                    <a:pt x="4659" y="4292"/>
                  </a:lnTo>
                  <a:lnTo>
                    <a:pt x="4953" y="4219"/>
                  </a:lnTo>
                  <a:close/>
                  <a:moveTo>
                    <a:pt x="807" y="8767"/>
                  </a:moveTo>
                  <a:lnTo>
                    <a:pt x="807" y="8841"/>
                  </a:lnTo>
                  <a:lnTo>
                    <a:pt x="844" y="8914"/>
                  </a:lnTo>
                  <a:lnTo>
                    <a:pt x="918" y="8951"/>
                  </a:lnTo>
                  <a:lnTo>
                    <a:pt x="1138" y="8951"/>
                  </a:lnTo>
                  <a:lnTo>
                    <a:pt x="1211" y="8987"/>
                  </a:lnTo>
                  <a:lnTo>
                    <a:pt x="1321" y="8987"/>
                  </a:lnTo>
                  <a:lnTo>
                    <a:pt x="1321" y="9061"/>
                  </a:lnTo>
                  <a:lnTo>
                    <a:pt x="1321" y="9097"/>
                  </a:lnTo>
                  <a:lnTo>
                    <a:pt x="1248" y="9171"/>
                  </a:lnTo>
                  <a:lnTo>
                    <a:pt x="1174" y="9207"/>
                  </a:lnTo>
                  <a:lnTo>
                    <a:pt x="954" y="9244"/>
                  </a:lnTo>
                  <a:lnTo>
                    <a:pt x="844" y="9207"/>
                  </a:lnTo>
                  <a:lnTo>
                    <a:pt x="697" y="9134"/>
                  </a:lnTo>
                  <a:lnTo>
                    <a:pt x="587" y="9061"/>
                  </a:lnTo>
                  <a:lnTo>
                    <a:pt x="551" y="8951"/>
                  </a:lnTo>
                  <a:lnTo>
                    <a:pt x="661" y="8841"/>
                  </a:lnTo>
                  <a:lnTo>
                    <a:pt x="807" y="8767"/>
                  </a:lnTo>
                  <a:close/>
                  <a:moveTo>
                    <a:pt x="8511" y="8657"/>
                  </a:moveTo>
                  <a:lnTo>
                    <a:pt x="8621" y="8694"/>
                  </a:lnTo>
                  <a:lnTo>
                    <a:pt x="8731" y="8731"/>
                  </a:lnTo>
                  <a:lnTo>
                    <a:pt x="8841" y="8804"/>
                  </a:lnTo>
                  <a:lnTo>
                    <a:pt x="8951" y="8877"/>
                  </a:lnTo>
                  <a:lnTo>
                    <a:pt x="8987" y="8987"/>
                  </a:lnTo>
                  <a:lnTo>
                    <a:pt x="9024" y="9097"/>
                  </a:lnTo>
                  <a:lnTo>
                    <a:pt x="9024" y="9134"/>
                  </a:lnTo>
                  <a:lnTo>
                    <a:pt x="8987" y="9134"/>
                  </a:lnTo>
                  <a:lnTo>
                    <a:pt x="8877" y="9097"/>
                  </a:lnTo>
                  <a:lnTo>
                    <a:pt x="8804" y="9134"/>
                  </a:lnTo>
                  <a:lnTo>
                    <a:pt x="8731" y="9171"/>
                  </a:lnTo>
                  <a:lnTo>
                    <a:pt x="8621" y="9281"/>
                  </a:lnTo>
                  <a:lnTo>
                    <a:pt x="8474" y="9354"/>
                  </a:lnTo>
                  <a:lnTo>
                    <a:pt x="8327" y="9318"/>
                  </a:lnTo>
                  <a:lnTo>
                    <a:pt x="8254" y="9244"/>
                  </a:lnTo>
                  <a:lnTo>
                    <a:pt x="8217" y="9171"/>
                  </a:lnTo>
                  <a:lnTo>
                    <a:pt x="8217" y="9024"/>
                  </a:lnTo>
                  <a:lnTo>
                    <a:pt x="8254" y="8841"/>
                  </a:lnTo>
                  <a:lnTo>
                    <a:pt x="8254" y="8694"/>
                  </a:lnTo>
                  <a:lnTo>
                    <a:pt x="8511" y="8657"/>
                  </a:lnTo>
                  <a:close/>
                  <a:moveTo>
                    <a:pt x="5026" y="9501"/>
                  </a:moveTo>
                  <a:lnTo>
                    <a:pt x="5063" y="9574"/>
                  </a:lnTo>
                  <a:lnTo>
                    <a:pt x="4989" y="9538"/>
                  </a:lnTo>
                  <a:lnTo>
                    <a:pt x="5026" y="9501"/>
                  </a:lnTo>
                  <a:close/>
                  <a:moveTo>
                    <a:pt x="4696" y="9868"/>
                  </a:moveTo>
                  <a:lnTo>
                    <a:pt x="4953" y="9941"/>
                  </a:lnTo>
                  <a:lnTo>
                    <a:pt x="4916" y="10014"/>
                  </a:lnTo>
                  <a:lnTo>
                    <a:pt x="4879" y="10271"/>
                  </a:lnTo>
                  <a:lnTo>
                    <a:pt x="4842" y="10308"/>
                  </a:lnTo>
                  <a:lnTo>
                    <a:pt x="4549" y="10308"/>
                  </a:lnTo>
                  <a:lnTo>
                    <a:pt x="4439" y="10235"/>
                  </a:lnTo>
                  <a:lnTo>
                    <a:pt x="4329" y="10125"/>
                  </a:lnTo>
                  <a:lnTo>
                    <a:pt x="4292" y="10051"/>
                  </a:lnTo>
                  <a:lnTo>
                    <a:pt x="4256" y="9941"/>
                  </a:lnTo>
                  <a:lnTo>
                    <a:pt x="4329" y="9904"/>
                  </a:lnTo>
                  <a:lnTo>
                    <a:pt x="4439" y="9868"/>
                  </a:lnTo>
                  <a:close/>
                  <a:moveTo>
                    <a:pt x="4806" y="0"/>
                  </a:moveTo>
                  <a:lnTo>
                    <a:pt x="4622" y="37"/>
                  </a:lnTo>
                  <a:lnTo>
                    <a:pt x="4476" y="110"/>
                  </a:lnTo>
                  <a:lnTo>
                    <a:pt x="4292" y="147"/>
                  </a:lnTo>
                  <a:lnTo>
                    <a:pt x="4146" y="257"/>
                  </a:lnTo>
                  <a:lnTo>
                    <a:pt x="3999" y="367"/>
                  </a:lnTo>
                  <a:lnTo>
                    <a:pt x="3889" y="477"/>
                  </a:lnTo>
                  <a:lnTo>
                    <a:pt x="3779" y="624"/>
                  </a:lnTo>
                  <a:lnTo>
                    <a:pt x="3705" y="807"/>
                  </a:lnTo>
                  <a:lnTo>
                    <a:pt x="3669" y="954"/>
                  </a:lnTo>
                  <a:lnTo>
                    <a:pt x="3669" y="1138"/>
                  </a:lnTo>
                  <a:lnTo>
                    <a:pt x="3705" y="1321"/>
                  </a:lnTo>
                  <a:lnTo>
                    <a:pt x="3815" y="1578"/>
                  </a:lnTo>
                  <a:lnTo>
                    <a:pt x="3999" y="1761"/>
                  </a:lnTo>
                  <a:lnTo>
                    <a:pt x="4182" y="1871"/>
                  </a:lnTo>
                  <a:lnTo>
                    <a:pt x="4402" y="1945"/>
                  </a:lnTo>
                  <a:lnTo>
                    <a:pt x="4366" y="2055"/>
                  </a:lnTo>
                  <a:lnTo>
                    <a:pt x="4329" y="2165"/>
                  </a:lnTo>
                  <a:lnTo>
                    <a:pt x="4329" y="2531"/>
                  </a:lnTo>
                  <a:lnTo>
                    <a:pt x="4329" y="2898"/>
                  </a:lnTo>
                  <a:lnTo>
                    <a:pt x="4329" y="3522"/>
                  </a:lnTo>
                  <a:lnTo>
                    <a:pt x="4329" y="3669"/>
                  </a:lnTo>
                  <a:lnTo>
                    <a:pt x="4366" y="3779"/>
                  </a:lnTo>
                  <a:lnTo>
                    <a:pt x="4072" y="3925"/>
                  </a:lnTo>
                  <a:lnTo>
                    <a:pt x="3815" y="4109"/>
                  </a:lnTo>
                  <a:lnTo>
                    <a:pt x="3742" y="4182"/>
                  </a:lnTo>
                  <a:lnTo>
                    <a:pt x="3742" y="4255"/>
                  </a:lnTo>
                  <a:lnTo>
                    <a:pt x="3522" y="4402"/>
                  </a:lnTo>
                  <a:lnTo>
                    <a:pt x="3339" y="4549"/>
                  </a:lnTo>
                  <a:lnTo>
                    <a:pt x="3155" y="4696"/>
                  </a:lnTo>
                  <a:lnTo>
                    <a:pt x="3008" y="4879"/>
                  </a:lnTo>
                  <a:lnTo>
                    <a:pt x="2862" y="5062"/>
                  </a:lnTo>
                  <a:lnTo>
                    <a:pt x="2752" y="5283"/>
                  </a:lnTo>
                  <a:lnTo>
                    <a:pt x="2678" y="5503"/>
                  </a:lnTo>
                  <a:lnTo>
                    <a:pt x="2642" y="5686"/>
                  </a:lnTo>
                  <a:lnTo>
                    <a:pt x="2642" y="5906"/>
                  </a:lnTo>
                  <a:lnTo>
                    <a:pt x="2678" y="6126"/>
                  </a:lnTo>
                  <a:lnTo>
                    <a:pt x="2752" y="6346"/>
                  </a:lnTo>
                  <a:lnTo>
                    <a:pt x="2825" y="6566"/>
                  </a:lnTo>
                  <a:lnTo>
                    <a:pt x="2898" y="6676"/>
                  </a:lnTo>
                  <a:lnTo>
                    <a:pt x="2421" y="7080"/>
                  </a:lnTo>
                  <a:lnTo>
                    <a:pt x="1908" y="7447"/>
                  </a:lnTo>
                  <a:lnTo>
                    <a:pt x="1431" y="7850"/>
                  </a:lnTo>
                  <a:lnTo>
                    <a:pt x="1211" y="8070"/>
                  </a:lnTo>
                  <a:lnTo>
                    <a:pt x="991" y="8327"/>
                  </a:lnTo>
                  <a:lnTo>
                    <a:pt x="771" y="8364"/>
                  </a:lnTo>
                  <a:lnTo>
                    <a:pt x="624" y="8327"/>
                  </a:lnTo>
                  <a:lnTo>
                    <a:pt x="477" y="8327"/>
                  </a:lnTo>
                  <a:lnTo>
                    <a:pt x="367" y="8364"/>
                  </a:lnTo>
                  <a:lnTo>
                    <a:pt x="257" y="8437"/>
                  </a:lnTo>
                  <a:lnTo>
                    <a:pt x="184" y="8511"/>
                  </a:lnTo>
                  <a:lnTo>
                    <a:pt x="111" y="8584"/>
                  </a:lnTo>
                  <a:lnTo>
                    <a:pt x="37" y="8804"/>
                  </a:lnTo>
                  <a:lnTo>
                    <a:pt x="0" y="9061"/>
                  </a:lnTo>
                  <a:lnTo>
                    <a:pt x="0" y="9318"/>
                  </a:lnTo>
                  <a:lnTo>
                    <a:pt x="74" y="9538"/>
                  </a:lnTo>
                  <a:lnTo>
                    <a:pt x="257" y="9684"/>
                  </a:lnTo>
                  <a:lnTo>
                    <a:pt x="477" y="9831"/>
                  </a:lnTo>
                  <a:lnTo>
                    <a:pt x="697" y="9904"/>
                  </a:lnTo>
                  <a:lnTo>
                    <a:pt x="954" y="9941"/>
                  </a:lnTo>
                  <a:lnTo>
                    <a:pt x="1174" y="9904"/>
                  </a:lnTo>
                  <a:lnTo>
                    <a:pt x="1431" y="9868"/>
                  </a:lnTo>
                  <a:lnTo>
                    <a:pt x="1651" y="9794"/>
                  </a:lnTo>
                  <a:lnTo>
                    <a:pt x="1798" y="9648"/>
                  </a:lnTo>
                  <a:lnTo>
                    <a:pt x="1908" y="9574"/>
                  </a:lnTo>
                  <a:lnTo>
                    <a:pt x="1945" y="9464"/>
                  </a:lnTo>
                  <a:lnTo>
                    <a:pt x="1981" y="9354"/>
                  </a:lnTo>
                  <a:lnTo>
                    <a:pt x="1981" y="9207"/>
                  </a:lnTo>
                  <a:lnTo>
                    <a:pt x="1908" y="8987"/>
                  </a:lnTo>
                  <a:lnTo>
                    <a:pt x="1798" y="8767"/>
                  </a:lnTo>
                  <a:lnTo>
                    <a:pt x="1651" y="8584"/>
                  </a:lnTo>
                  <a:lnTo>
                    <a:pt x="1431" y="8437"/>
                  </a:lnTo>
                  <a:lnTo>
                    <a:pt x="1394" y="8437"/>
                  </a:lnTo>
                  <a:lnTo>
                    <a:pt x="1578" y="8254"/>
                  </a:lnTo>
                  <a:lnTo>
                    <a:pt x="1761" y="8070"/>
                  </a:lnTo>
                  <a:lnTo>
                    <a:pt x="2165" y="7777"/>
                  </a:lnTo>
                  <a:lnTo>
                    <a:pt x="2421" y="7557"/>
                  </a:lnTo>
                  <a:lnTo>
                    <a:pt x="2642" y="7337"/>
                  </a:lnTo>
                  <a:lnTo>
                    <a:pt x="2862" y="7080"/>
                  </a:lnTo>
                  <a:lnTo>
                    <a:pt x="3008" y="6786"/>
                  </a:lnTo>
                  <a:lnTo>
                    <a:pt x="3118" y="6897"/>
                  </a:lnTo>
                  <a:lnTo>
                    <a:pt x="3302" y="7043"/>
                  </a:lnTo>
                  <a:lnTo>
                    <a:pt x="3632" y="7227"/>
                  </a:lnTo>
                  <a:lnTo>
                    <a:pt x="3999" y="7337"/>
                  </a:lnTo>
                  <a:lnTo>
                    <a:pt x="4366" y="7410"/>
                  </a:lnTo>
                  <a:lnTo>
                    <a:pt x="4439" y="7410"/>
                  </a:lnTo>
                  <a:lnTo>
                    <a:pt x="4402" y="7887"/>
                  </a:lnTo>
                  <a:lnTo>
                    <a:pt x="4402" y="8364"/>
                  </a:lnTo>
                  <a:lnTo>
                    <a:pt x="4439" y="9318"/>
                  </a:lnTo>
                  <a:lnTo>
                    <a:pt x="4256" y="9391"/>
                  </a:lnTo>
                  <a:lnTo>
                    <a:pt x="4109" y="9464"/>
                  </a:lnTo>
                  <a:lnTo>
                    <a:pt x="3999" y="9574"/>
                  </a:lnTo>
                  <a:lnTo>
                    <a:pt x="3925" y="9684"/>
                  </a:lnTo>
                  <a:lnTo>
                    <a:pt x="3889" y="9794"/>
                  </a:lnTo>
                  <a:lnTo>
                    <a:pt x="3852" y="9941"/>
                  </a:lnTo>
                  <a:lnTo>
                    <a:pt x="3815" y="10125"/>
                  </a:lnTo>
                  <a:lnTo>
                    <a:pt x="3852" y="10271"/>
                  </a:lnTo>
                  <a:lnTo>
                    <a:pt x="3925" y="10565"/>
                  </a:lnTo>
                  <a:lnTo>
                    <a:pt x="4072" y="10821"/>
                  </a:lnTo>
                  <a:lnTo>
                    <a:pt x="4182" y="10895"/>
                  </a:lnTo>
                  <a:lnTo>
                    <a:pt x="4329" y="10968"/>
                  </a:lnTo>
                  <a:lnTo>
                    <a:pt x="4439" y="11042"/>
                  </a:lnTo>
                  <a:lnTo>
                    <a:pt x="4586" y="11078"/>
                  </a:lnTo>
                  <a:lnTo>
                    <a:pt x="4879" y="11078"/>
                  </a:lnTo>
                  <a:lnTo>
                    <a:pt x="5173" y="11005"/>
                  </a:lnTo>
                  <a:lnTo>
                    <a:pt x="5283" y="10932"/>
                  </a:lnTo>
                  <a:lnTo>
                    <a:pt x="5393" y="10821"/>
                  </a:lnTo>
                  <a:lnTo>
                    <a:pt x="5466" y="10711"/>
                  </a:lnTo>
                  <a:lnTo>
                    <a:pt x="5503" y="10601"/>
                  </a:lnTo>
                  <a:lnTo>
                    <a:pt x="5576" y="10308"/>
                  </a:lnTo>
                  <a:lnTo>
                    <a:pt x="5539" y="10051"/>
                  </a:lnTo>
                  <a:lnTo>
                    <a:pt x="5503" y="9904"/>
                  </a:lnTo>
                  <a:lnTo>
                    <a:pt x="5393" y="9794"/>
                  </a:lnTo>
                  <a:lnTo>
                    <a:pt x="5319" y="9684"/>
                  </a:lnTo>
                  <a:lnTo>
                    <a:pt x="5173" y="9611"/>
                  </a:lnTo>
                  <a:lnTo>
                    <a:pt x="5136" y="9428"/>
                  </a:lnTo>
                  <a:lnTo>
                    <a:pt x="5099" y="9354"/>
                  </a:lnTo>
                  <a:lnTo>
                    <a:pt x="4842" y="9354"/>
                  </a:lnTo>
                  <a:lnTo>
                    <a:pt x="4806" y="8474"/>
                  </a:lnTo>
                  <a:lnTo>
                    <a:pt x="4806" y="7960"/>
                  </a:lnTo>
                  <a:lnTo>
                    <a:pt x="4769" y="7447"/>
                  </a:lnTo>
                  <a:lnTo>
                    <a:pt x="5136" y="7410"/>
                  </a:lnTo>
                  <a:lnTo>
                    <a:pt x="5503" y="7300"/>
                  </a:lnTo>
                  <a:lnTo>
                    <a:pt x="5833" y="7117"/>
                  </a:lnTo>
                  <a:lnTo>
                    <a:pt x="6126" y="6860"/>
                  </a:lnTo>
                  <a:lnTo>
                    <a:pt x="6200" y="6786"/>
                  </a:lnTo>
                  <a:lnTo>
                    <a:pt x="6310" y="6933"/>
                  </a:lnTo>
                  <a:lnTo>
                    <a:pt x="6493" y="7080"/>
                  </a:lnTo>
                  <a:lnTo>
                    <a:pt x="6677" y="7190"/>
                  </a:lnTo>
                  <a:lnTo>
                    <a:pt x="6860" y="7300"/>
                  </a:lnTo>
                  <a:lnTo>
                    <a:pt x="7043" y="7630"/>
                  </a:lnTo>
                  <a:lnTo>
                    <a:pt x="7263" y="7997"/>
                  </a:lnTo>
                  <a:lnTo>
                    <a:pt x="7557" y="8437"/>
                  </a:lnTo>
                  <a:lnTo>
                    <a:pt x="7667" y="8584"/>
                  </a:lnTo>
                  <a:lnTo>
                    <a:pt x="7557" y="8767"/>
                  </a:lnTo>
                  <a:lnTo>
                    <a:pt x="7484" y="8951"/>
                  </a:lnTo>
                  <a:lnTo>
                    <a:pt x="7447" y="9097"/>
                  </a:lnTo>
                  <a:lnTo>
                    <a:pt x="7447" y="9281"/>
                  </a:lnTo>
                  <a:lnTo>
                    <a:pt x="7484" y="9428"/>
                  </a:lnTo>
                  <a:lnTo>
                    <a:pt x="7520" y="9611"/>
                  </a:lnTo>
                  <a:lnTo>
                    <a:pt x="7594" y="9758"/>
                  </a:lnTo>
                  <a:lnTo>
                    <a:pt x="7704" y="9904"/>
                  </a:lnTo>
                  <a:lnTo>
                    <a:pt x="7850" y="10014"/>
                  </a:lnTo>
                  <a:lnTo>
                    <a:pt x="7960" y="10125"/>
                  </a:lnTo>
                  <a:lnTo>
                    <a:pt x="8107" y="10161"/>
                  </a:lnTo>
                  <a:lnTo>
                    <a:pt x="8254" y="10198"/>
                  </a:lnTo>
                  <a:lnTo>
                    <a:pt x="8547" y="10198"/>
                  </a:lnTo>
                  <a:lnTo>
                    <a:pt x="8694" y="10125"/>
                  </a:lnTo>
                  <a:lnTo>
                    <a:pt x="8877" y="10051"/>
                  </a:lnTo>
                  <a:lnTo>
                    <a:pt x="9098" y="9831"/>
                  </a:lnTo>
                  <a:lnTo>
                    <a:pt x="9281" y="9538"/>
                  </a:lnTo>
                  <a:lnTo>
                    <a:pt x="9354" y="9391"/>
                  </a:lnTo>
                  <a:lnTo>
                    <a:pt x="9391" y="9244"/>
                  </a:lnTo>
                  <a:lnTo>
                    <a:pt x="9391" y="9061"/>
                  </a:lnTo>
                  <a:lnTo>
                    <a:pt x="9391" y="8914"/>
                  </a:lnTo>
                  <a:lnTo>
                    <a:pt x="9318" y="8767"/>
                  </a:lnTo>
                  <a:lnTo>
                    <a:pt x="9244" y="8621"/>
                  </a:lnTo>
                  <a:lnTo>
                    <a:pt x="9134" y="8511"/>
                  </a:lnTo>
                  <a:lnTo>
                    <a:pt x="8987" y="8437"/>
                  </a:lnTo>
                  <a:lnTo>
                    <a:pt x="8841" y="8364"/>
                  </a:lnTo>
                  <a:lnTo>
                    <a:pt x="8694" y="8327"/>
                  </a:lnTo>
                  <a:lnTo>
                    <a:pt x="8364" y="8290"/>
                  </a:lnTo>
                  <a:lnTo>
                    <a:pt x="8180" y="8290"/>
                  </a:lnTo>
                  <a:lnTo>
                    <a:pt x="7997" y="8364"/>
                  </a:lnTo>
                  <a:lnTo>
                    <a:pt x="7924" y="8217"/>
                  </a:lnTo>
                  <a:lnTo>
                    <a:pt x="7814" y="8070"/>
                  </a:lnTo>
                  <a:lnTo>
                    <a:pt x="7557" y="7667"/>
                  </a:lnTo>
                  <a:lnTo>
                    <a:pt x="7300" y="7300"/>
                  </a:lnTo>
                  <a:lnTo>
                    <a:pt x="7227" y="7153"/>
                  </a:lnTo>
                  <a:lnTo>
                    <a:pt x="7153" y="7007"/>
                  </a:lnTo>
                  <a:lnTo>
                    <a:pt x="7043" y="6933"/>
                  </a:lnTo>
                  <a:lnTo>
                    <a:pt x="6897" y="6897"/>
                  </a:lnTo>
                  <a:lnTo>
                    <a:pt x="6640" y="6750"/>
                  </a:lnTo>
                  <a:lnTo>
                    <a:pt x="6346" y="6530"/>
                  </a:lnTo>
                  <a:lnTo>
                    <a:pt x="6530" y="6236"/>
                  </a:lnTo>
                  <a:lnTo>
                    <a:pt x="6603" y="5869"/>
                  </a:lnTo>
                  <a:lnTo>
                    <a:pt x="6603" y="5503"/>
                  </a:lnTo>
                  <a:lnTo>
                    <a:pt x="6567" y="5173"/>
                  </a:lnTo>
                  <a:lnTo>
                    <a:pt x="6456" y="4842"/>
                  </a:lnTo>
                  <a:lnTo>
                    <a:pt x="6310" y="4586"/>
                  </a:lnTo>
                  <a:lnTo>
                    <a:pt x="6126" y="4329"/>
                  </a:lnTo>
                  <a:lnTo>
                    <a:pt x="5870" y="4109"/>
                  </a:lnTo>
                  <a:lnTo>
                    <a:pt x="5613" y="3962"/>
                  </a:lnTo>
                  <a:lnTo>
                    <a:pt x="5356" y="3815"/>
                  </a:lnTo>
                  <a:lnTo>
                    <a:pt x="5026" y="3742"/>
                  </a:lnTo>
                  <a:lnTo>
                    <a:pt x="4732" y="3742"/>
                  </a:lnTo>
                  <a:lnTo>
                    <a:pt x="4732" y="3522"/>
                  </a:lnTo>
                  <a:lnTo>
                    <a:pt x="4696" y="2678"/>
                  </a:lnTo>
                  <a:lnTo>
                    <a:pt x="4732" y="2385"/>
                  </a:lnTo>
                  <a:lnTo>
                    <a:pt x="4696" y="2165"/>
                  </a:lnTo>
                  <a:lnTo>
                    <a:pt x="4659" y="1981"/>
                  </a:lnTo>
                  <a:lnTo>
                    <a:pt x="4842" y="1945"/>
                  </a:lnTo>
                  <a:lnTo>
                    <a:pt x="5063" y="1871"/>
                  </a:lnTo>
                  <a:lnTo>
                    <a:pt x="5246" y="1761"/>
                  </a:lnTo>
                  <a:lnTo>
                    <a:pt x="5393" y="1651"/>
                  </a:lnTo>
                  <a:lnTo>
                    <a:pt x="5539" y="1468"/>
                  </a:lnTo>
                  <a:lnTo>
                    <a:pt x="5613" y="1284"/>
                  </a:lnTo>
                  <a:lnTo>
                    <a:pt x="5686" y="1101"/>
                  </a:lnTo>
                  <a:lnTo>
                    <a:pt x="5686" y="844"/>
                  </a:lnTo>
                  <a:lnTo>
                    <a:pt x="5613" y="624"/>
                  </a:lnTo>
                  <a:lnTo>
                    <a:pt x="5503" y="404"/>
                  </a:lnTo>
                  <a:lnTo>
                    <a:pt x="5466" y="257"/>
                  </a:lnTo>
                  <a:lnTo>
                    <a:pt x="5429" y="184"/>
                  </a:lnTo>
                  <a:lnTo>
                    <a:pt x="5356" y="147"/>
                  </a:lnTo>
                  <a:lnTo>
                    <a:pt x="5209" y="147"/>
                  </a:lnTo>
                  <a:lnTo>
                    <a:pt x="5063" y="110"/>
                  </a:lnTo>
                  <a:lnTo>
                    <a:pt x="4989" y="37"/>
                  </a:lnTo>
                  <a:lnTo>
                    <a:pt x="480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7" name="CustomShape 165"/>
            <p:cNvSpPr/>
            <p:nvPr/>
          </p:nvSpPr>
          <p:spPr>
            <a:xfrm>
              <a:off x="10973520" y="2891160"/>
              <a:ext cx="718920" cy="275760"/>
            </a:xfrm>
            <a:custGeom>
              <a:avLst/>
              <a:gdLst/>
              <a:ahLst/>
              <a:cxnLst/>
              <a:rect l="l" t="t" r="r" b="b"/>
              <a:pathLst>
                <a:path w="16325" h="6274">
                  <a:moveTo>
                    <a:pt x="14710" y="1"/>
                  </a:moveTo>
                  <a:lnTo>
                    <a:pt x="14527" y="74"/>
                  </a:lnTo>
                  <a:lnTo>
                    <a:pt x="14380" y="147"/>
                  </a:lnTo>
                  <a:lnTo>
                    <a:pt x="14270" y="221"/>
                  </a:lnTo>
                  <a:lnTo>
                    <a:pt x="14270" y="257"/>
                  </a:lnTo>
                  <a:lnTo>
                    <a:pt x="14197" y="221"/>
                  </a:lnTo>
                  <a:lnTo>
                    <a:pt x="14087" y="221"/>
                  </a:lnTo>
                  <a:lnTo>
                    <a:pt x="14013" y="294"/>
                  </a:lnTo>
                  <a:lnTo>
                    <a:pt x="13977" y="331"/>
                  </a:lnTo>
                  <a:lnTo>
                    <a:pt x="13977" y="441"/>
                  </a:lnTo>
                  <a:lnTo>
                    <a:pt x="14013" y="551"/>
                  </a:lnTo>
                  <a:lnTo>
                    <a:pt x="14050" y="587"/>
                  </a:lnTo>
                  <a:lnTo>
                    <a:pt x="14123" y="624"/>
                  </a:lnTo>
                  <a:lnTo>
                    <a:pt x="14343" y="624"/>
                  </a:lnTo>
                  <a:lnTo>
                    <a:pt x="14527" y="551"/>
                  </a:lnTo>
                  <a:lnTo>
                    <a:pt x="14710" y="477"/>
                  </a:lnTo>
                  <a:lnTo>
                    <a:pt x="14894" y="441"/>
                  </a:lnTo>
                  <a:lnTo>
                    <a:pt x="14967" y="477"/>
                  </a:lnTo>
                  <a:lnTo>
                    <a:pt x="15004" y="514"/>
                  </a:lnTo>
                  <a:lnTo>
                    <a:pt x="14967" y="587"/>
                  </a:lnTo>
                  <a:lnTo>
                    <a:pt x="14930" y="661"/>
                  </a:lnTo>
                  <a:lnTo>
                    <a:pt x="14747" y="881"/>
                  </a:lnTo>
                  <a:lnTo>
                    <a:pt x="14123" y="1725"/>
                  </a:lnTo>
                  <a:lnTo>
                    <a:pt x="14123" y="1798"/>
                  </a:lnTo>
                  <a:lnTo>
                    <a:pt x="14087" y="1871"/>
                  </a:lnTo>
                  <a:lnTo>
                    <a:pt x="14123" y="1981"/>
                  </a:lnTo>
                  <a:lnTo>
                    <a:pt x="14233" y="2055"/>
                  </a:lnTo>
                  <a:lnTo>
                    <a:pt x="14343" y="2091"/>
                  </a:lnTo>
                  <a:lnTo>
                    <a:pt x="14820" y="2091"/>
                  </a:lnTo>
                  <a:lnTo>
                    <a:pt x="15260" y="2055"/>
                  </a:lnTo>
                  <a:lnTo>
                    <a:pt x="15774" y="1945"/>
                  </a:lnTo>
                  <a:lnTo>
                    <a:pt x="16031" y="1871"/>
                  </a:lnTo>
                  <a:lnTo>
                    <a:pt x="16251" y="1761"/>
                  </a:lnTo>
                  <a:lnTo>
                    <a:pt x="16324" y="1651"/>
                  </a:lnTo>
                  <a:lnTo>
                    <a:pt x="16324" y="1541"/>
                  </a:lnTo>
                  <a:lnTo>
                    <a:pt x="16288" y="1468"/>
                  </a:lnTo>
                  <a:lnTo>
                    <a:pt x="16214" y="1431"/>
                  </a:lnTo>
                  <a:lnTo>
                    <a:pt x="16141" y="1394"/>
                  </a:lnTo>
                  <a:lnTo>
                    <a:pt x="15957" y="1431"/>
                  </a:lnTo>
                  <a:lnTo>
                    <a:pt x="15774" y="1468"/>
                  </a:lnTo>
                  <a:lnTo>
                    <a:pt x="15370" y="1541"/>
                  </a:lnTo>
                  <a:lnTo>
                    <a:pt x="14820" y="1615"/>
                  </a:lnTo>
                  <a:lnTo>
                    <a:pt x="14820" y="1615"/>
                  </a:lnTo>
                  <a:lnTo>
                    <a:pt x="15260" y="1028"/>
                  </a:lnTo>
                  <a:lnTo>
                    <a:pt x="15370" y="844"/>
                  </a:lnTo>
                  <a:lnTo>
                    <a:pt x="15481" y="698"/>
                  </a:lnTo>
                  <a:lnTo>
                    <a:pt x="15517" y="477"/>
                  </a:lnTo>
                  <a:lnTo>
                    <a:pt x="15517" y="404"/>
                  </a:lnTo>
                  <a:lnTo>
                    <a:pt x="15481" y="294"/>
                  </a:lnTo>
                  <a:lnTo>
                    <a:pt x="15370" y="184"/>
                  </a:lnTo>
                  <a:lnTo>
                    <a:pt x="15224" y="74"/>
                  </a:lnTo>
                  <a:lnTo>
                    <a:pt x="15077" y="37"/>
                  </a:lnTo>
                  <a:lnTo>
                    <a:pt x="14894" y="1"/>
                  </a:lnTo>
                  <a:close/>
                  <a:moveTo>
                    <a:pt x="6604" y="2788"/>
                  </a:moveTo>
                  <a:lnTo>
                    <a:pt x="6163" y="2898"/>
                  </a:lnTo>
                  <a:lnTo>
                    <a:pt x="5576" y="2972"/>
                  </a:lnTo>
                  <a:lnTo>
                    <a:pt x="5283" y="3045"/>
                  </a:lnTo>
                  <a:lnTo>
                    <a:pt x="4990" y="3118"/>
                  </a:lnTo>
                  <a:lnTo>
                    <a:pt x="4953" y="3155"/>
                  </a:lnTo>
                  <a:lnTo>
                    <a:pt x="4880" y="3229"/>
                  </a:lnTo>
                  <a:lnTo>
                    <a:pt x="4880" y="3302"/>
                  </a:lnTo>
                  <a:lnTo>
                    <a:pt x="4880" y="3339"/>
                  </a:lnTo>
                  <a:lnTo>
                    <a:pt x="4880" y="3412"/>
                  </a:lnTo>
                  <a:lnTo>
                    <a:pt x="4916" y="3485"/>
                  </a:lnTo>
                  <a:lnTo>
                    <a:pt x="4990" y="3522"/>
                  </a:lnTo>
                  <a:lnTo>
                    <a:pt x="5063" y="3522"/>
                  </a:lnTo>
                  <a:lnTo>
                    <a:pt x="5613" y="3485"/>
                  </a:lnTo>
                  <a:lnTo>
                    <a:pt x="6163" y="3412"/>
                  </a:lnTo>
                  <a:lnTo>
                    <a:pt x="6640" y="3339"/>
                  </a:lnTo>
                  <a:lnTo>
                    <a:pt x="6860" y="3265"/>
                  </a:lnTo>
                  <a:lnTo>
                    <a:pt x="6970" y="3192"/>
                  </a:lnTo>
                  <a:lnTo>
                    <a:pt x="7044" y="3118"/>
                  </a:lnTo>
                  <a:lnTo>
                    <a:pt x="7044" y="3008"/>
                  </a:lnTo>
                  <a:lnTo>
                    <a:pt x="7044" y="2972"/>
                  </a:lnTo>
                  <a:lnTo>
                    <a:pt x="7007" y="2898"/>
                  </a:lnTo>
                  <a:lnTo>
                    <a:pt x="6897" y="2862"/>
                  </a:lnTo>
                  <a:lnTo>
                    <a:pt x="6824" y="2825"/>
                  </a:lnTo>
                  <a:lnTo>
                    <a:pt x="6604" y="2788"/>
                  </a:lnTo>
                  <a:close/>
                  <a:moveTo>
                    <a:pt x="13500" y="1945"/>
                  </a:moveTo>
                  <a:lnTo>
                    <a:pt x="13280" y="1981"/>
                  </a:lnTo>
                  <a:lnTo>
                    <a:pt x="13060" y="2018"/>
                  </a:lnTo>
                  <a:lnTo>
                    <a:pt x="12876" y="2055"/>
                  </a:lnTo>
                  <a:lnTo>
                    <a:pt x="12693" y="2201"/>
                  </a:lnTo>
                  <a:lnTo>
                    <a:pt x="12546" y="2275"/>
                  </a:lnTo>
                  <a:lnTo>
                    <a:pt x="12436" y="2422"/>
                  </a:lnTo>
                  <a:lnTo>
                    <a:pt x="12289" y="2678"/>
                  </a:lnTo>
                  <a:lnTo>
                    <a:pt x="12179" y="3008"/>
                  </a:lnTo>
                  <a:lnTo>
                    <a:pt x="12179" y="3339"/>
                  </a:lnTo>
                  <a:lnTo>
                    <a:pt x="12179" y="3522"/>
                  </a:lnTo>
                  <a:lnTo>
                    <a:pt x="12216" y="3669"/>
                  </a:lnTo>
                  <a:lnTo>
                    <a:pt x="12289" y="3815"/>
                  </a:lnTo>
                  <a:lnTo>
                    <a:pt x="12363" y="3962"/>
                  </a:lnTo>
                  <a:lnTo>
                    <a:pt x="12473" y="4109"/>
                  </a:lnTo>
                  <a:lnTo>
                    <a:pt x="12583" y="4219"/>
                  </a:lnTo>
                  <a:lnTo>
                    <a:pt x="12729" y="4292"/>
                  </a:lnTo>
                  <a:lnTo>
                    <a:pt x="12876" y="4366"/>
                  </a:lnTo>
                  <a:lnTo>
                    <a:pt x="12986" y="4402"/>
                  </a:lnTo>
                  <a:lnTo>
                    <a:pt x="13096" y="4402"/>
                  </a:lnTo>
                  <a:lnTo>
                    <a:pt x="13353" y="4329"/>
                  </a:lnTo>
                  <a:lnTo>
                    <a:pt x="13757" y="4146"/>
                  </a:lnTo>
                  <a:lnTo>
                    <a:pt x="14197" y="3999"/>
                  </a:lnTo>
                  <a:lnTo>
                    <a:pt x="14417" y="3852"/>
                  </a:lnTo>
                  <a:lnTo>
                    <a:pt x="14564" y="3705"/>
                  </a:lnTo>
                  <a:lnTo>
                    <a:pt x="14600" y="3632"/>
                  </a:lnTo>
                  <a:lnTo>
                    <a:pt x="14564" y="3559"/>
                  </a:lnTo>
                  <a:lnTo>
                    <a:pt x="14527" y="3485"/>
                  </a:lnTo>
                  <a:lnTo>
                    <a:pt x="14453" y="3449"/>
                  </a:lnTo>
                  <a:lnTo>
                    <a:pt x="14343" y="3412"/>
                  </a:lnTo>
                  <a:lnTo>
                    <a:pt x="14197" y="3449"/>
                  </a:lnTo>
                  <a:lnTo>
                    <a:pt x="13940" y="3522"/>
                  </a:lnTo>
                  <a:lnTo>
                    <a:pt x="13426" y="3742"/>
                  </a:lnTo>
                  <a:lnTo>
                    <a:pt x="13280" y="3815"/>
                  </a:lnTo>
                  <a:lnTo>
                    <a:pt x="13133" y="3852"/>
                  </a:lnTo>
                  <a:lnTo>
                    <a:pt x="12986" y="3852"/>
                  </a:lnTo>
                  <a:lnTo>
                    <a:pt x="12839" y="3779"/>
                  </a:lnTo>
                  <a:lnTo>
                    <a:pt x="12766" y="3669"/>
                  </a:lnTo>
                  <a:lnTo>
                    <a:pt x="12729" y="3559"/>
                  </a:lnTo>
                  <a:lnTo>
                    <a:pt x="12656" y="3339"/>
                  </a:lnTo>
                  <a:lnTo>
                    <a:pt x="12656" y="3118"/>
                  </a:lnTo>
                  <a:lnTo>
                    <a:pt x="12729" y="2898"/>
                  </a:lnTo>
                  <a:lnTo>
                    <a:pt x="12839" y="2715"/>
                  </a:lnTo>
                  <a:lnTo>
                    <a:pt x="12986" y="2532"/>
                  </a:lnTo>
                  <a:lnTo>
                    <a:pt x="13133" y="2458"/>
                  </a:lnTo>
                  <a:lnTo>
                    <a:pt x="13280" y="2422"/>
                  </a:lnTo>
                  <a:lnTo>
                    <a:pt x="13610" y="2385"/>
                  </a:lnTo>
                  <a:lnTo>
                    <a:pt x="13940" y="2348"/>
                  </a:lnTo>
                  <a:lnTo>
                    <a:pt x="14307" y="2348"/>
                  </a:lnTo>
                  <a:lnTo>
                    <a:pt x="14307" y="2311"/>
                  </a:lnTo>
                  <a:lnTo>
                    <a:pt x="14307" y="2275"/>
                  </a:lnTo>
                  <a:lnTo>
                    <a:pt x="14307" y="2238"/>
                  </a:lnTo>
                  <a:lnTo>
                    <a:pt x="14123" y="2128"/>
                  </a:lnTo>
                  <a:lnTo>
                    <a:pt x="13903" y="2055"/>
                  </a:lnTo>
                  <a:lnTo>
                    <a:pt x="13720" y="1981"/>
                  </a:lnTo>
                  <a:lnTo>
                    <a:pt x="13500" y="1945"/>
                  </a:lnTo>
                  <a:close/>
                  <a:moveTo>
                    <a:pt x="6787" y="4182"/>
                  </a:moveTo>
                  <a:lnTo>
                    <a:pt x="6347" y="4292"/>
                  </a:lnTo>
                  <a:lnTo>
                    <a:pt x="5907" y="4366"/>
                  </a:lnTo>
                  <a:lnTo>
                    <a:pt x="5466" y="4439"/>
                  </a:lnTo>
                  <a:lnTo>
                    <a:pt x="5063" y="4549"/>
                  </a:lnTo>
                  <a:lnTo>
                    <a:pt x="4990" y="4622"/>
                  </a:lnTo>
                  <a:lnTo>
                    <a:pt x="4953" y="4696"/>
                  </a:lnTo>
                  <a:lnTo>
                    <a:pt x="4953" y="4806"/>
                  </a:lnTo>
                  <a:lnTo>
                    <a:pt x="5063" y="4843"/>
                  </a:lnTo>
                  <a:lnTo>
                    <a:pt x="5283" y="4879"/>
                  </a:lnTo>
                  <a:lnTo>
                    <a:pt x="5980" y="4879"/>
                  </a:lnTo>
                  <a:lnTo>
                    <a:pt x="6457" y="4769"/>
                  </a:lnTo>
                  <a:lnTo>
                    <a:pt x="6897" y="4659"/>
                  </a:lnTo>
                  <a:lnTo>
                    <a:pt x="6970" y="4622"/>
                  </a:lnTo>
                  <a:lnTo>
                    <a:pt x="7044" y="4586"/>
                  </a:lnTo>
                  <a:lnTo>
                    <a:pt x="7080" y="4512"/>
                  </a:lnTo>
                  <a:lnTo>
                    <a:pt x="7117" y="4439"/>
                  </a:lnTo>
                  <a:lnTo>
                    <a:pt x="7080" y="4292"/>
                  </a:lnTo>
                  <a:lnTo>
                    <a:pt x="7007" y="4219"/>
                  </a:lnTo>
                  <a:lnTo>
                    <a:pt x="6934" y="4182"/>
                  </a:lnTo>
                  <a:close/>
                  <a:moveTo>
                    <a:pt x="11079" y="2055"/>
                  </a:moveTo>
                  <a:lnTo>
                    <a:pt x="10785" y="2091"/>
                  </a:lnTo>
                  <a:lnTo>
                    <a:pt x="10565" y="2165"/>
                  </a:lnTo>
                  <a:lnTo>
                    <a:pt x="10382" y="2311"/>
                  </a:lnTo>
                  <a:lnTo>
                    <a:pt x="10235" y="2495"/>
                  </a:lnTo>
                  <a:lnTo>
                    <a:pt x="10198" y="2385"/>
                  </a:lnTo>
                  <a:lnTo>
                    <a:pt x="10088" y="2348"/>
                  </a:lnTo>
                  <a:lnTo>
                    <a:pt x="9942" y="2311"/>
                  </a:lnTo>
                  <a:lnTo>
                    <a:pt x="9611" y="2311"/>
                  </a:lnTo>
                  <a:lnTo>
                    <a:pt x="9501" y="2348"/>
                  </a:lnTo>
                  <a:lnTo>
                    <a:pt x="9208" y="2495"/>
                  </a:lnTo>
                  <a:lnTo>
                    <a:pt x="8988" y="2678"/>
                  </a:lnTo>
                  <a:lnTo>
                    <a:pt x="8951" y="2568"/>
                  </a:lnTo>
                  <a:lnTo>
                    <a:pt x="8915" y="2532"/>
                  </a:lnTo>
                  <a:lnTo>
                    <a:pt x="8878" y="2532"/>
                  </a:lnTo>
                  <a:lnTo>
                    <a:pt x="8804" y="2568"/>
                  </a:lnTo>
                  <a:lnTo>
                    <a:pt x="8731" y="2752"/>
                  </a:lnTo>
                  <a:lnTo>
                    <a:pt x="8658" y="2935"/>
                  </a:lnTo>
                  <a:lnTo>
                    <a:pt x="8621" y="3339"/>
                  </a:lnTo>
                  <a:lnTo>
                    <a:pt x="8584" y="3705"/>
                  </a:lnTo>
                  <a:lnTo>
                    <a:pt x="8621" y="4072"/>
                  </a:lnTo>
                  <a:lnTo>
                    <a:pt x="8694" y="4439"/>
                  </a:lnTo>
                  <a:lnTo>
                    <a:pt x="8768" y="4806"/>
                  </a:lnTo>
                  <a:lnTo>
                    <a:pt x="8804" y="4879"/>
                  </a:lnTo>
                  <a:lnTo>
                    <a:pt x="8878" y="4953"/>
                  </a:lnTo>
                  <a:lnTo>
                    <a:pt x="8951" y="4989"/>
                  </a:lnTo>
                  <a:lnTo>
                    <a:pt x="9061" y="4953"/>
                  </a:lnTo>
                  <a:lnTo>
                    <a:pt x="9135" y="4916"/>
                  </a:lnTo>
                  <a:lnTo>
                    <a:pt x="9208" y="4879"/>
                  </a:lnTo>
                  <a:lnTo>
                    <a:pt x="9245" y="4769"/>
                  </a:lnTo>
                  <a:lnTo>
                    <a:pt x="9208" y="4659"/>
                  </a:lnTo>
                  <a:lnTo>
                    <a:pt x="9135" y="4182"/>
                  </a:lnTo>
                  <a:lnTo>
                    <a:pt x="9098" y="3669"/>
                  </a:lnTo>
                  <a:lnTo>
                    <a:pt x="9135" y="3339"/>
                  </a:lnTo>
                  <a:lnTo>
                    <a:pt x="9208" y="3118"/>
                  </a:lnTo>
                  <a:lnTo>
                    <a:pt x="9391" y="2972"/>
                  </a:lnTo>
                  <a:lnTo>
                    <a:pt x="9575" y="2825"/>
                  </a:lnTo>
                  <a:lnTo>
                    <a:pt x="9795" y="2788"/>
                  </a:lnTo>
                  <a:lnTo>
                    <a:pt x="9868" y="4072"/>
                  </a:lnTo>
                  <a:lnTo>
                    <a:pt x="9905" y="4146"/>
                  </a:lnTo>
                  <a:lnTo>
                    <a:pt x="9942" y="4219"/>
                  </a:lnTo>
                  <a:lnTo>
                    <a:pt x="10015" y="4292"/>
                  </a:lnTo>
                  <a:lnTo>
                    <a:pt x="10125" y="4292"/>
                  </a:lnTo>
                  <a:lnTo>
                    <a:pt x="10198" y="4329"/>
                  </a:lnTo>
                  <a:lnTo>
                    <a:pt x="10272" y="4292"/>
                  </a:lnTo>
                  <a:lnTo>
                    <a:pt x="10308" y="4219"/>
                  </a:lnTo>
                  <a:lnTo>
                    <a:pt x="10345" y="4146"/>
                  </a:lnTo>
                  <a:lnTo>
                    <a:pt x="10455" y="3559"/>
                  </a:lnTo>
                  <a:lnTo>
                    <a:pt x="10565" y="3008"/>
                  </a:lnTo>
                  <a:lnTo>
                    <a:pt x="10602" y="2862"/>
                  </a:lnTo>
                  <a:lnTo>
                    <a:pt x="10675" y="2752"/>
                  </a:lnTo>
                  <a:lnTo>
                    <a:pt x="10785" y="2642"/>
                  </a:lnTo>
                  <a:lnTo>
                    <a:pt x="10895" y="2568"/>
                  </a:lnTo>
                  <a:lnTo>
                    <a:pt x="11079" y="2568"/>
                  </a:lnTo>
                  <a:lnTo>
                    <a:pt x="11115" y="2642"/>
                  </a:lnTo>
                  <a:lnTo>
                    <a:pt x="11115" y="2752"/>
                  </a:lnTo>
                  <a:lnTo>
                    <a:pt x="11115" y="2862"/>
                  </a:lnTo>
                  <a:lnTo>
                    <a:pt x="11189" y="3449"/>
                  </a:lnTo>
                  <a:lnTo>
                    <a:pt x="11299" y="4036"/>
                  </a:lnTo>
                  <a:lnTo>
                    <a:pt x="11372" y="4256"/>
                  </a:lnTo>
                  <a:lnTo>
                    <a:pt x="11446" y="4512"/>
                  </a:lnTo>
                  <a:lnTo>
                    <a:pt x="11556" y="4732"/>
                  </a:lnTo>
                  <a:lnTo>
                    <a:pt x="11629" y="4806"/>
                  </a:lnTo>
                  <a:lnTo>
                    <a:pt x="11739" y="4843"/>
                  </a:lnTo>
                  <a:lnTo>
                    <a:pt x="11849" y="4843"/>
                  </a:lnTo>
                  <a:lnTo>
                    <a:pt x="11922" y="4806"/>
                  </a:lnTo>
                  <a:lnTo>
                    <a:pt x="11996" y="4769"/>
                  </a:lnTo>
                  <a:lnTo>
                    <a:pt x="12032" y="4696"/>
                  </a:lnTo>
                  <a:lnTo>
                    <a:pt x="12069" y="4586"/>
                  </a:lnTo>
                  <a:lnTo>
                    <a:pt x="11996" y="4476"/>
                  </a:lnTo>
                  <a:lnTo>
                    <a:pt x="11922" y="4402"/>
                  </a:lnTo>
                  <a:lnTo>
                    <a:pt x="11886" y="4256"/>
                  </a:lnTo>
                  <a:lnTo>
                    <a:pt x="11812" y="4072"/>
                  </a:lnTo>
                  <a:lnTo>
                    <a:pt x="11776" y="3779"/>
                  </a:lnTo>
                  <a:lnTo>
                    <a:pt x="11666" y="3339"/>
                  </a:lnTo>
                  <a:lnTo>
                    <a:pt x="11629" y="2862"/>
                  </a:lnTo>
                  <a:lnTo>
                    <a:pt x="11629" y="2532"/>
                  </a:lnTo>
                  <a:lnTo>
                    <a:pt x="11592" y="2385"/>
                  </a:lnTo>
                  <a:lnTo>
                    <a:pt x="11482" y="2275"/>
                  </a:lnTo>
                  <a:lnTo>
                    <a:pt x="11299" y="2128"/>
                  </a:lnTo>
                  <a:lnTo>
                    <a:pt x="11189" y="2091"/>
                  </a:lnTo>
                  <a:lnTo>
                    <a:pt x="11079" y="2055"/>
                  </a:lnTo>
                  <a:close/>
                  <a:moveTo>
                    <a:pt x="2715" y="1138"/>
                  </a:moveTo>
                  <a:lnTo>
                    <a:pt x="2569" y="1174"/>
                  </a:lnTo>
                  <a:lnTo>
                    <a:pt x="2422" y="1284"/>
                  </a:lnTo>
                  <a:lnTo>
                    <a:pt x="2385" y="1358"/>
                  </a:lnTo>
                  <a:lnTo>
                    <a:pt x="2165" y="1284"/>
                  </a:lnTo>
                  <a:lnTo>
                    <a:pt x="1762" y="1284"/>
                  </a:lnTo>
                  <a:lnTo>
                    <a:pt x="1542" y="1358"/>
                  </a:lnTo>
                  <a:lnTo>
                    <a:pt x="771" y="1504"/>
                  </a:lnTo>
                  <a:lnTo>
                    <a:pt x="368" y="1651"/>
                  </a:lnTo>
                  <a:lnTo>
                    <a:pt x="184" y="1725"/>
                  </a:lnTo>
                  <a:lnTo>
                    <a:pt x="38" y="1835"/>
                  </a:lnTo>
                  <a:lnTo>
                    <a:pt x="1" y="1908"/>
                  </a:lnTo>
                  <a:lnTo>
                    <a:pt x="1" y="1981"/>
                  </a:lnTo>
                  <a:lnTo>
                    <a:pt x="38" y="2018"/>
                  </a:lnTo>
                  <a:lnTo>
                    <a:pt x="111" y="2055"/>
                  </a:lnTo>
                  <a:lnTo>
                    <a:pt x="74" y="2348"/>
                  </a:lnTo>
                  <a:lnTo>
                    <a:pt x="74" y="2642"/>
                  </a:lnTo>
                  <a:lnTo>
                    <a:pt x="74" y="3705"/>
                  </a:lnTo>
                  <a:lnTo>
                    <a:pt x="111" y="4843"/>
                  </a:lnTo>
                  <a:lnTo>
                    <a:pt x="148" y="5980"/>
                  </a:lnTo>
                  <a:lnTo>
                    <a:pt x="184" y="6090"/>
                  </a:lnTo>
                  <a:lnTo>
                    <a:pt x="294" y="6200"/>
                  </a:lnTo>
                  <a:lnTo>
                    <a:pt x="404" y="6236"/>
                  </a:lnTo>
                  <a:lnTo>
                    <a:pt x="514" y="6200"/>
                  </a:lnTo>
                  <a:lnTo>
                    <a:pt x="624" y="6236"/>
                  </a:lnTo>
                  <a:lnTo>
                    <a:pt x="845" y="6273"/>
                  </a:lnTo>
                  <a:lnTo>
                    <a:pt x="1028" y="6236"/>
                  </a:lnTo>
                  <a:lnTo>
                    <a:pt x="1395" y="6163"/>
                  </a:lnTo>
                  <a:lnTo>
                    <a:pt x="2385" y="5980"/>
                  </a:lnTo>
                  <a:lnTo>
                    <a:pt x="2605" y="5943"/>
                  </a:lnTo>
                  <a:lnTo>
                    <a:pt x="2752" y="5906"/>
                  </a:lnTo>
                  <a:lnTo>
                    <a:pt x="2899" y="5833"/>
                  </a:lnTo>
                  <a:lnTo>
                    <a:pt x="2972" y="5686"/>
                  </a:lnTo>
                  <a:lnTo>
                    <a:pt x="2972" y="5576"/>
                  </a:lnTo>
                  <a:lnTo>
                    <a:pt x="2935" y="5503"/>
                  </a:lnTo>
                  <a:lnTo>
                    <a:pt x="2825" y="5429"/>
                  </a:lnTo>
                  <a:lnTo>
                    <a:pt x="2679" y="5393"/>
                  </a:lnTo>
                  <a:lnTo>
                    <a:pt x="2532" y="5393"/>
                  </a:lnTo>
                  <a:lnTo>
                    <a:pt x="2385" y="5429"/>
                  </a:lnTo>
                  <a:lnTo>
                    <a:pt x="2055" y="5503"/>
                  </a:lnTo>
                  <a:lnTo>
                    <a:pt x="1762" y="5576"/>
                  </a:lnTo>
                  <a:lnTo>
                    <a:pt x="1028" y="5723"/>
                  </a:lnTo>
                  <a:lnTo>
                    <a:pt x="698" y="5796"/>
                  </a:lnTo>
                  <a:lnTo>
                    <a:pt x="661" y="4953"/>
                  </a:lnTo>
                  <a:lnTo>
                    <a:pt x="624" y="4109"/>
                  </a:lnTo>
                  <a:lnTo>
                    <a:pt x="845" y="4109"/>
                  </a:lnTo>
                  <a:lnTo>
                    <a:pt x="1028" y="4072"/>
                  </a:lnTo>
                  <a:lnTo>
                    <a:pt x="1431" y="3962"/>
                  </a:lnTo>
                  <a:lnTo>
                    <a:pt x="2459" y="3742"/>
                  </a:lnTo>
                  <a:lnTo>
                    <a:pt x="2495" y="3779"/>
                  </a:lnTo>
                  <a:lnTo>
                    <a:pt x="2605" y="3779"/>
                  </a:lnTo>
                  <a:lnTo>
                    <a:pt x="2679" y="3742"/>
                  </a:lnTo>
                  <a:lnTo>
                    <a:pt x="2752" y="3705"/>
                  </a:lnTo>
                  <a:lnTo>
                    <a:pt x="2789" y="3669"/>
                  </a:lnTo>
                  <a:lnTo>
                    <a:pt x="2862" y="3559"/>
                  </a:lnTo>
                  <a:lnTo>
                    <a:pt x="2899" y="3485"/>
                  </a:lnTo>
                  <a:lnTo>
                    <a:pt x="2899" y="3412"/>
                  </a:lnTo>
                  <a:lnTo>
                    <a:pt x="2862" y="3339"/>
                  </a:lnTo>
                  <a:lnTo>
                    <a:pt x="2825" y="3265"/>
                  </a:lnTo>
                  <a:lnTo>
                    <a:pt x="2715" y="3155"/>
                  </a:lnTo>
                  <a:lnTo>
                    <a:pt x="2532" y="3155"/>
                  </a:lnTo>
                  <a:lnTo>
                    <a:pt x="1431" y="3449"/>
                  </a:lnTo>
                  <a:lnTo>
                    <a:pt x="1028" y="3522"/>
                  </a:lnTo>
                  <a:lnTo>
                    <a:pt x="808" y="3595"/>
                  </a:lnTo>
                  <a:lnTo>
                    <a:pt x="624" y="3632"/>
                  </a:lnTo>
                  <a:lnTo>
                    <a:pt x="588" y="2788"/>
                  </a:lnTo>
                  <a:lnTo>
                    <a:pt x="588" y="2458"/>
                  </a:lnTo>
                  <a:lnTo>
                    <a:pt x="551" y="2091"/>
                  </a:lnTo>
                  <a:lnTo>
                    <a:pt x="1065" y="1981"/>
                  </a:lnTo>
                  <a:lnTo>
                    <a:pt x="1615" y="1835"/>
                  </a:lnTo>
                  <a:lnTo>
                    <a:pt x="1798" y="1798"/>
                  </a:lnTo>
                  <a:lnTo>
                    <a:pt x="2055" y="1798"/>
                  </a:lnTo>
                  <a:lnTo>
                    <a:pt x="2165" y="1871"/>
                  </a:lnTo>
                  <a:lnTo>
                    <a:pt x="2238" y="1908"/>
                  </a:lnTo>
                  <a:lnTo>
                    <a:pt x="2312" y="1945"/>
                  </a:lnTo>
                  <a:lnTo>
                    <a:pt x="2422" y="1945"/>
                  </a:lnTo>
                  <a:lnTo>
                    <a:pt x="2495" y="1908"/>
                  </a:lnTo>
                  <a:lnTo>
                    <a:pt x="3009" y="1651"/>
                  </a:lnTo>
                  <a:lnTo>
                    <a:pt x="3082" y="1615"/>
                  </a:lnTo>
                  <a:lnTo>
                    <a:pt x="3119" y="1578"/>
                  </a:lnTo>
                  <a:lnTo>
                    <a:pt x="3156" y="1431"/>
                  </a:lnTo>
                  <a:lnTo>
                    <a:pt x="3119" y="1284"/>
                  </a:lnTo>
                  <a:lnTo>
                    <a:pt x="3082" y="1248"/>
                  </a:lnTo>
                  <a:lnTo>
                    <a:pt x="3009" y="1174"/>
                  </a:lnTo>
                  <a:lnTo>
                    <a:pt x="2862" y="113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8" name="CustomShape 166"/>
            <p:cNvSpPr/>
            <p:nvPr/>
          </p:nvSpPr>
          <p:spPr>
            <a:xfrm>
              <a:off x="10475640" y="6342480"/>
              <a:ext cx="916200" cy="642960"/>
            </a:xfrm>
            <a:custGeom>
              <a:avLst/>
              <a:gdLst/>
              <a:ahLst/>
              <a:cxnLst/>
              <a:rect l="l" t="t" r="r" b="b"/>
              <a:pathLst>
                <a:path w="20800" h="14600">
                  <a:moveTo>
                    <a:pt x="5466" y="441"/>
                  </a:moveTo>
                  <a:lnTo>
                    <a:pt x="5650" y="478"/>
                  </a:lnTo>
                  <a:lnTo>
                    <a:pt x="5577" y="478"/>
                  </a:lnTo>
                  <a:lnTo>
                    <a:pt x="5466" y="441"/>
                  </a:lnTo>
                  <a:close/>
                  <a:moveTo>
                    <a:pt x="4843" y="478"/>
                  </a:moveTo>
                  <a:lnTo>
                    <a:pt x="4806" y="514"/>
                  </a:lnTo>
                  <a:lnTo>
                    <a:pt x="4586" y="551"/>
                  </a:lnTo>
                  <a:lnTo>
                    <a:pt x="4843" y="478"/>
                  </a:lnTo>
                  <a:close/>
                  <a:moveTo>
                    <a:pt x="5173" y="808"/>
                  </a:moveTo>
                  <a:lnTo>
                    <a:pt x="5210" y="844"/>
                  </a:lnTo>
                  <a:lnTo>
                    <a:pt x="5246" y="918"/>
                  </a:lnTo>
                  <a:lnTo>
                    <a:pt x="5356" y="991"/>
                  </a:lnTo>
                  <a:lnTo>
                    <a:pt x="5503" y="1028"/>
                  </a:lnTo>
                  <a:lnTo>
                    <a:pt x="5760" y="1028"/>
                  </a:lnTo>
                  <a:lnTo>
                    <a:pt x="5870" y="991"/>
                  </a:lnTo>
                  <a:lnTo>
                    <a:pt x="5980" y="991"/>
                  </a:lnTo>
                  <a:lnTo>
                    <a:pt x="6017" y="1028"/>
                  </a:lnTo>
                  <a:lnTo>
                    <a:pt x="6053" y="1101"/>
                  </a:lnTo>
                  <a:lnTo>
                    <a:pt x="6163" y="1431"/>
                  </a:lnTo>
                  <a:lnTo>
                    <a:pt x="6163" y="1725"/>
                  </a:lnTo>
                  <a:lnTo>
                    <a:pt x="6127" y="2055"/>
                  </a:lnTo>
                  <a:lnTo>
                    <a:pt x="6053" y="2348"/>
                  </a:lnTo>
                  <a:lnTo>
                    <a:pt x="5980" y="2532"/>
                  </a:lnTo>
                  <a:lnTo>
                    <a:pt x="5907" y="2715"/>
                  </a:lnTo>
                  <a:lnTo>
                    <a:pt x="5650" y="3009"/>
                  </a:lnTo>
                  <a:lnTo>
                    <a:pt x="5393" y="3229"/>
                  </a:lnTo>
                  <a:lnTo>
                    <a:pt x="5063" y="3412"/>
                  </a:lnTo>
                  <a:lnTo>
                    <a:pt x="5063" y="3375"/>
                  </a:lnTo>
                  <a:lnTo>
                    <a:pt x="5063" y="3302"/>
                  </a:lnTo>
                  <a:lnTo>
                    <a:pt x="5026" y="3265"/>
                  </a:lnTo>
                  <a:lnTo>
                    <a:pt x="4953" y="3229"/>
                  </a:lnTo>
                  <a:lnTo>
                    <a:pt x="4880" y="3229"/>
                  </a:lnTo>
                  <a:lnTo>
                    <a:pt x="5063" y="2789"/>
                  </a:lnTo>
                  <a:lnTo>
                    <a:pt x="5063" y="2715"/>
                  </a:lnTo>
                  <a:lnTo>
                    <a:pt x="4990" y="2679"/>
                  </a:lnTo>
                  <a:lnTo>
                    <a:pt x="4953" y="2679"/>
                  </a:lnTo>
                  <a:lnTo>
                    <a:pt x="4880" y="2715"/>
                  </a:lnTo>
                  <a:lnTo>
                    <a:pt x="4549" y="3229"/>
                  </a:lnTo>
                  <a:lnTo>
                    <a:pt x="4329" y="3559"/>
                  </a:lnTo>
                  <a:lnTo>
                    <a:pt x="4109" y="3522"/>
                  </a:lnTo>
                  <a:lnTo>
                    <a:pt x="3853" y="3486"/>
                  </a:lnTo>
                  <a:lnTo>
                    <a:pt x="3706" y="3449"/>
                  </a:lnTo>
                  <a:lnTo>
                    <a:pt x="3999" y="3192"/>
                  </a:lnTo>
                  <a:lnTo>
                    <a:pt x="4586" y="2642"/>
                  </a:lnTo>
                  <a:lnTo>
                    <a:pt x="4586" y="2568"/>
                  </a:lnTo>
                  <a:lnTo>
                    <a:pt x="4586" y="2495"/>
                  </a:lnTo>
                  <a:lnTo>
                    <a:pt x="4513" y="2458"/>
                  </a:lnTo>
                  <a:lnTo>
                    <a:pt x="4439" y="2458"/>
                  </a:lnTo>
                  <a:lnTo>
                    <a:pt x="3486" y="3119"/>
                  </a:lnTo>
                  <a:lnTo>
                    <a:pt x="3302" y="3265"/>
                  </a:lnTo>
                  <a:lnTo>
                    <a:pt x="3229" y="3192"/>
                  </a:lnTo>
                  <a:lnTo>
                    <a:pt x="3266" y="3082"/>
                  </a:lnTo>
                  <a:lnTo>
                    <a:pt x="3302" y="3009"/>
                  </a:lnTo>
                  <a:lnTo>
                    <a:pt x="3266" y="2935"/>
                  </a:lnTo>
                  <a:lnTo>
                    <a:pt x="3229" y="2899"/>
                  </a:lnTo>
                  <a:lnTo>
                    <a:pt x="3339" y="2935"/>
                  </a:lnTo>
                  <a:lnTo>
                    <a:pt x="3669" y="2752"/>
                  </a:lnTo>
                  <a:lnTo>
                    <a:pt x="4733" y="2055"/>
                  </a:lnTo>
                  <a:lnTo>
                    <a:pt x="4770" y="1982"/>
                  </a:lnTo>
                  <a:lnTo>
                    <a:pt x="4770" y="1945"/>
                  </a:lnTo>
                  <a:lnTo>
                    <a:pt x="4733" y="1872"/>
                  </a:lnTo>
                  <a:lnTo>
                    <a:pt x="4660" y="1872"/>
                  </a:lnTo>
                  <a:lnTo>
                    <a:pt x="4329" y="1982"/>
                  </a:lnTo>
                  <a:lnTo>
                    <a:pt x="3816" y="2202"/>
                  </a:lnTo>
                  <a:lnTo>
                    <a:pt x="3302" y="2458"/>
                  </a:lnTo>
                  <a:lnTo>
                    <a:pt x="3082" y="2642"/>
                  </a:lnTo>
                  <a:lnTo>
                    <a:pt x="2935" y="2789"/>
                  </a:lnTo>
                  <a:lnTo>
                    <a:pt x="2899" y="2605"/>
                  </a:lnTo>
                  <a:lnTo>
                    <a:pt x="2899" y="2458"/>
                  </a:lnTo>
                  <a:lnTo>
                    <a:pt x="3082" y="2385"/>
                  </a:lnTo>
                  <a:lnTo>
                    <a:pt x="3266" y="2238"/>
                  </a:lnTo>
                  <a:lnTo>
                    <a:pt x="3632" y="2018"/>
                  </a:lnTo>
                  <a:lnTo>
                    <a:pt x="4109" y="1725"/>
                  </a:lnTo>
                  <a:lnTo>
                    <a:pt x="4586" y="1505"/>
                  </a:lnTo>
                  <a:lnTo>
                    <a:pt x="4660" y="1431"/>
                  </a:lnTo>
                  <a:lnTo>
                    <a:pt x="4660" y="1358"/>
                  </a:lnTo>
                  <a:lnTo>
                    <a:pt x="4586" y="1321"/>
                  </a:lnTo>
                  <a:lnTo>
                    <a:pt x="4513" y="1285"/>
                  </a:lnTo>
                  <a:lnTo>
                    <a:pt x="4256" y="1358"/>
                  </a:lnTo>
                  <a:lnTo>
                    <a:pt x="3963" y="1431"/>
                  </a:lnTo>
                  <a:lnTo>
                    <a:pt x="3706" y="1505"/>
                  </a:lnTo>
                  <a:lnTo>
                    <a:pt x="3449" y="1651"/>
                  </a:lnTo>
                  <a:lnTo>
                    <a:pt x="3156" y="1798"/>
                  </a:lnTo>
                  <a:lnTo>
                    <a:pt x="3302" y="1578"/>
                  </a:lnTo>
                  <a:lnTo>
                    <a:pt x="3486" y="1358"/>
                  </a:lnTo>
                  <a:lnTo>
                    <a:pt x="3779" y="1211"/>
                  </a:lnTo>
                  <a:lnTo>
                    <a:pt x="4109" y="1065"/>
                  </a:lnTo>
                  <a:lnTo>
                    <a:pt x="4733" y="844"/>
                  </a:lnTo>
                  <a:lnTo>
                    <a:pt x="4770" y="918"/>
                  </a:lnTo>
                  <a:lnTo>
                    <a:pt x="4843" y="991"/>
                  </a:lnTo>
                  <a:lnTo>
                    <a:pt x="4916" y="991"/>
                  </a:lnTo>
                  <a:lnTo>
                    <a:pt x="4990" y="1028"/>
                  </a:lnTo>
                  <a:lnTo>
                    <a:pt x="5063" y="991"/>
                  </a:lnTo>
                  <a:lnTo>
                    <a:pt x="5100" y="955"/>
                  </a:lnTo>
                  <a:lnTo>
                    <a:pt x="5173" y="881"/>
                  </a:lnTo>
                  <a:lnTo>
                    <a:pt x="5173" y="808"/>
                  </a:lnTo>
                  <a:close/>
                  <a:moveTo>
                    <a:pt x="9648" y="3302"/>
                  </a:moveTo>
                  <a:lnTo>
                    <a:pt x="9905" y="3375"/>
                  </a:lnTo>
                  <a:lnTo>
                    <a:pt x="9905" y="3412"/>
                  </a:lnTo>
                  <a:lnTo>
                    <a:pt x="10125" y="3632"/>
                  </a:lnTo>
                  <a:lnTo>
                    <a:pt x="10308" y="3889"/>
                  </a:lnTo>
                  <a:lnTo>
                    <a:pt x="10162" y="4036"/>
                  </a:lnTo>
                  <a:lnTo>
                    <a:pt x="9978" y="4182"/>
                  </a:lnTo>
                  <a:lnTo>
                    <a:pt x="9795" y="4293"/>
                  </a:lnTo>
                  <a:lnTo>
                    <a:pt x="9612" y="4329"/>
                  </a:lnTo>
                  <a:lnTo>
                    <a:pt x="9501" y="4293"/>
                  </a:lnTo>
                  <a:lnTo>
                    <a:pt x="9428" y="4256"/>
                  </a:lnTo>
                  <a:lnTo>
                    <a:pt x="9501" y="4146"/>
                  </a:lnTo>
                  <a:lnTo>
                    <a:pt x="9501" y="4072"/>
                  </a:lnTo>
                  <a:lnTo>
                    <a:pt x="9465" y="3999"/>
                  </a:lnTo>
                  <a:lnTo>
                    <a:pt x="9391" y="3926"/>
                  </a:lnTo>
                  <a:lnTo>
                    <a:pt x="9245" y="3926"/>
                  </a:lnTo>
                  <a:lnTo>
                    <a:pt x="9465" y="3816"/>
                  </a:lnTo>
                  <a:lnTo>
                    <a:pt x="9501" y="3779"/>
                  </a:lnTo>
                  <a:lnTo>
                    <a:pt x="9538" y="3742"/>
                  </a:lnTo>
                  <a:lnTo>
                    <a:pt x="9538" y="3632"/>
                  </a:lnTo>
                  <a:lnTo>
                    <a:pt x="9465" y="3559"/>
                  </a:lnTo>
                  <a:lnTo>
                    <a:pt x="9391" y="3522"/>
                  </a:lnTo>
                  <a:lnTo>
                    <a:pt x="9355" y="3522"/>
                  </a:lnTo>
                  <a:lnTo>
                    <a:pt x="9061" y="3632"/>
                  </a:lnTo>
                  <a:lnTo>
                    <a:pt x="9208" y="3375"/>
                  </a:lnTo>
                  <a:lnTo>
                    <a:pt x="9281" y="3412"/>
                  </a:lnTo>
                  <a:lnTo>
                    <a:pt x="9355" y="3412"/>
                  </a:lnTo>
                  <a:lnTo>
                    <a:pt x="9501" y="3375"/>
                  </a:lnTo>
                  <a:lnTo>
                    <a:pt x="9648" y="3302"/>
                  </a:lnTo>
                  <a:close/>
                  <a:moveTo>
                    <a:pt x="1505" y="4329"/>
                  </a:moveTo>
                  <a:lnTo>
                    <a:pt x="1615" y="4366"/>
                  </a:lnTo>
                  <a:lnTo>
                    <a:pt x="1725" y="4439"/>
                  </a:lnTo>
                  <a:lnTo>
                    <a:pt x="1872" y="4586"/>
                  </a:lnTo>
                  <a:lnTo>
                    <a:pt x="1908" y="4769"/>
                  </a:lnTo>
                  <a:lnTo>
                    <a:pt x="1945" y="4916"/>
                  </a:lnTo>
                  <a:lnTo>
                    <a:pt x="1908" y="5100"/>
                  </a:lnTo>
                  <a:lnTo>
                    <a:pt x="1872" y="5246"/>
                  </a:lnTo>
                  <a:lnTo>
                    <a:pt x="1762" y="5393"/>
                  </a:lnTo>
                  <a:lnTo>
                    <a:pt x="1615" y="5503"/>
                  </a:lnTo>
                  <a:lnTo>
                    <a:pt x="1468" y="5576"/>
                  </a:lnTo>
                  <a:lnTo>
                    <a:pt x="1432" y="5430"/>
                  </a:lnTo>
                  <a:lnTo>
                    <a:pt x="1432" y="5283"/>
                  </a:lnTo>
                  <a:lnTo>
                    <a:pt x="1432" y="5210"/>
                  </a:lnTo>
                  <a:lnTo>
                    <a:pt x="1395" y="5136"/>
                  </a:lnTo>
                  <a:lnTo>
                    <a:pt x="1395" y="5063"/>
                  </a:lnTo>
                  <a:lnTo>
                    <a:pt x="1321" y="4989"/>
                  </a:lnTo>
                  <a:lnTo>
                    <a:pt x="1285" y="4953"/>
                  </a:lnTo>
                  <a:lnTo>
                    <a:pt x="1175" y="4989"/>
                  </a:lnTo>
                  <a:lnTo>
                    <a:pt x="1028" y="5063"/>
                  </a:lnTo>
                  <a:lnTo>
                    <a:pt x="1138" y="4989"/>
                  </a:lnTo>
                  <a:lnTo>
                    <a:pt x="1321" y="4879"/>
                  </a:lnTo>
                  <a:lnTo>
                    <a:pt x="1468" y="4769"/>
                  </a:lnTo>
                  <a:lnTo>
                    <a:pt x="1542" y="4696"/>
                  </a:lnTo>
                  <a:lnTo>
                    <a:pt x="1505" y="4623"/>
                  </a:lnTo>
                  <a:lnTo>
                    <a:pt x="1468" y="4549"/>
                  </a:lnTo>
                  <a:lnTo>
                    <a:pt x="1395" y="4513"/>
                  </a:lnTo>
                  <a:lnTo>
                    <a:pt x="1432" y="4476"/>
                  </a:lnTo>
                  <a:lnTo>
                    <a:pt x="1468" y="4439"/>
                  </a:lnTo>
                  <a:lnTo>
                    <a:pt x="1468" y="4403"/>
                  </a:lnTo>
                  <a:lnTo>
                    <a:pt x="1432" y="4329"/>
                  </a:lnTo>
                  <a:close/>
                  <a:moveTo>
                    <a:pt x="1138" y="5576"/>
                  </a:moveTo>
                  <a:lnTo>
                    <a:pt x="1138" y="5650"/>
                  </a:lnTo>
                  <a:lnTo>
                    <a:pt x="1028" y="5613"/>
                  </a:lnTo>
                  <a:lnTo>
                    <a:pt x="1138" y="5576"/>
                  </a:lnTo>
                  <a:close/>
                  <a:moveTo>
                    <a:pt x="7887" y="5907"/>
                  </a:moveTo>
                  <a:lnTo>
                    <a:pt x="8218" y="5980"/>
                  </a:lnTo>
                  <a:lnTo>
                    <a:pt x="8291" y="6090"/>
                  </a:lnTo>
                  <a:lnTo>
                    <a:pt x="8401" y="6163"/>
                  </a:lnTo>
                  <a:lnTo>
                    <a:pt x="8511" y="6273"/>
                  </a:lnTo>
                  <a:lnTo>
                    <a:pt x="8621" y="6383"/>
                  </a:lnTo>
                  <a:lnTo>
                    <a:pt x="8694" y="6530"/>
                  </a:lnTo>
                  <a:lnTo>
                    <a:pt x="8768" y="6677"/>
                  </a:lnTo>
                  <a:lnTo>
                    <a:pt x="8805" y="6934"/>
                  </a:lnTo>
                  <a:lnTo>
                    <a:pt x="8768" y="7154"/>
                  </a:lnTo>
                  <a:lnTo>
                    <a:pt x="8658" y="7374"/>
                  </a:lnTo>
                  <a:lnTo>
                    <a:pt x="8548" y="7557"/>
                  </a:lnTo>
                  <a:lnTo>
                    <a:pt x="8438" y="7704"/>
                  </a:lnTo>
                  <a:lnTo>
                    <a:pt x="8291" y="7814"/>
                  </a:lnTo>
                  <a:lnTo>
                    <a:pt x="8144" y="7887"/>
                  </a:lnTo>
                  <a:lnTo>
                    <a:pt x="7998" y="7961"/>
                  </a:lnTo>
                  <a:lnTo>
                    <a:pt x="8071" y="7594"/>
                  </a:lnTo>
                  <a:lnTo>
                    <a:pt x="8071" y="7520"/>
                  </a:lnTo>
                  <a:lnTo>
                    <a:pt x="8034" y="7484"/>
                  </a:lnTo>
                  <a:lnTo>
                    <a:pt x="7961" y="7484"/>
                  </a:lnTo>
                  <a:lnTo>
                    <a:pt x="7924" y="7520"/>
                  </a:lnTo>
                  <a:lnTo>
                    <a:pt x="7741" y="7741"/>
                  </a:lnTo>
                  <a:lnTo>
                    <a:pt x="7557" y="7997"/>
                  </a:lnTo>
                  <a:lnTo>
                    <a:pt x="7264" y="7924"/>
                  </a:lnTo>
                  <a:lnTo>
                    <a:pt x="7484" y="7594"/>
                  </a:lnTo>
                  <a:lnTo>
                    <a:pt x="7741" y="7337"/>
                  </a:lnTo>
                  <a:lnTo>
                    <a:pt x="7741" y="7264"/>
                  </a:lnTo>
                  <a:lnTo>
                    <a:pt x="7741" y="7227"/>
                  </a:lnTo>
                  <a:lnTo>
                    <a:pt x="7631" y="7227"/>
                  </a:lnTo>
                  <a:lnTo>
                    <a:pt x="7447" y="7337"/>
                  </a:lnTo>
                  <a:lnTo>
                    <a:pt x="7264" y="7447"/>
                  </a:lnTo>
                  <a:lnTo>
                    <a:pt x="7080" y="7594"/>
                  </a:lnTo>
                  <a:lnTo>
                    <a:pt x="6934" y="7777"/>
                  </a:lnTo>
                  <a:lnTo>
                    <a:pt x="6860" y="7704"/>
                  </a:lnTo>
                  <a:lnTo>
                    <a:pt x="6714" y="7557"/>
                  </a:lnTo>
                  <a:lnTo>
                    <a:pt x="7227" y="7264"/>
                  </a:lnTo>
                  <a:lnTo>
                    <a:pt x="7741" y="6934"/>
                  </a:lnTo>
                  <a:lnTo>
                    <a:pt x="7741" y="6897"/>
                  </a:lnTo>
                  <a:lnTo>
                    <a:pt x="7704" y="6860"/>
                  </a:lnTo>
                  <a:lnTo>
                    <a:pt x="7411" y="6860"/>
                  </a:lnTo>
                  <a:lnTo>
                    <a:pt x="7080" y="6934"/>
                  </a:lnTo>
                  <a:lnTo>
                    <a:pt x="6787" y="7044"/>
                  </a:lnTo>
                  <a:lnTo>
                    <a:pt x="6530" y="7227"/>
                  </a:lnTo>
                  <a:lnTo>
                    <a:pt x="6494" y="7007"/>
                  </a:lnTo>
                  <a:lnTo>
                    <a:pt x="6494" y="6750"/>
                  </a:lnTo>
                  <a:lnTo>
                    <a:pt x="6604" y="6713"/>
                  </a:lnTo>
                  <a:lnTo>
                    <a:pt x="6970" y="6603"/>
                  </a:lnTo>
                  <a:lnTo>
                    <a:pt x="7117" y="6530"/>
                  </a:lnTo>
                  <a:lnTo>
                    <a:pt x="7301" y="6420"/>
                  </a:lnTo>
                  <a:lnTo>
                    <a:pt x="7337" y="6347"/>
                  </a:lnTo>
                  <a:lnTo>
                    <a:pt x="7337" y="6310"/>
                  </a:lnTo>
                  <a:lnTo>
                    <a:pt x="7301" y="6310"/>
                  </a:lnTo>
                  <a:lnTo>
                    <a:pt x="7007" y="6273"/>
                  </a:lnTo>
                  <a:lnTo>
                    <a:pt x="6750" y="6310"/>
                  </a:lnTo>
                  <a:lnTo>
                    <a:pt x="6750" y="6310"/>
                  </a:lnTo>
                  <a:lnTo>
                    <a:pt x="6860" y="6200"/>
                  </a:lnTo>
                  <a:lnTo>
                    <a:pt x="6970" y="6090"/>
                  </a:lnTo>
                  <a:lnTo>
                    <a:pt x="7117" y="6017"/>
                  </a:lnTo>
                  <a:lnTo>
                    <a:pt x="7264" y="5943"/>
                  </a:lnTo>
                  <a:lnTo>
                    <a:pt x="7557" y="5907"/>
                  </a:lnTo>
                  <a:close/>
                  <a:moveTo>
                    <a:pt x="4953" y="1"/>
                  </a:moveTo>
                  <a:lnTo>
                    <a:pt x="4733" y="37"/>
                  </a:lnTo>
                  <a:lnTo>
                    <a:pt x="4476" y="111"/>
                  </a:lnTo>
                  <a:lnTo>
                    <a:pt x="4256" y="184"/>
                  </a:lnTo>
                  <a:lnTo>
                    <a:pt x="4036" y="294"/>
                  </a:lnTo>
                  <a:lnTo>
                    <a:pt x="3632" y="551"/>
                  </a:lnTo>
                  <a:lnTo>
                    <a:pt x="3302" y="881"/>
                  </a:lnTo>
                  <a:lnTo>
                    <a:pt x="2972" y="1248"/>
                  </a:lnTo>
                  <a:lnTo>
                    <a:pt x="2679" y="1651"/>
                  </a:lnTo>
                  <a:lnTo>
                    <a:pt x="2569" y="1872"/>
                  </a:lnTo>
                  <a:lnTo>
                    <a:pt x="2495" y="2092"/>
                  </a:lnTo>
                  <a:lnTo>
                    <a:pt x="2422" y="2348"/>
                  </a:lnTo>
                  <a:lnTo>
                    <a:pt x="2385" y="2568"/>
                  </a:lnTo>
                  <a:lnTo>
                    <a:pt x="2422" y="2789"/>
                  </a:lnTo>
                  <a:lnTo>
                    <a:pt x="2459" y="2935"/>
                  </a:lnTo>
                  <a:lnTo>
                    <a:pt x="2532" y="3119"/>
                  </a:lnTo>
                  <a:lnTo>
                    <a:pt x="2605" y="3265"/>
                  </a:lnTo>
                  <a:lnTo>
                    <a:pt x="2495" y="3339"/>
                  </a:lnTo>
                  <a:lnTo>
                    <a:pt x="2018" y="3559"/>
                  </a:lnTo>
                  <a:lnTo>
                    <a:pt x="1798" y="3706"/>
                  </a:lnTo>
                  <a:lnTo>
                    <a:pt x="1688" y="3779"/>
                  </a:lnTo>
                  <a:lnTo>
                    <a:pt x="1578" y="3852"/>
                  </a:lnTo>
                  <a:lnTo>
                    <a:pt x="1065" y="3852"/>
                  </a:lnTo>
                  <a:lnTo>
                    <a:pt x="881" y="3926"/>
                  </a:lnTo>
                  <a:lnTo>
                    <a:pt x="735" y="3999"/>
                  </a:lnTo>
                  <a:lnTo>
                    <a:pt x="588" y="4109"/>
                  </a:lnTo>
                  <a:lnTo>
                    <a:pt x="478" y="4256"/>
                  </a:lnTo>
                  <a:lnTo>
                    <a:pt x="368" y="4403"/>
                  </a:lnTo>
                  <a:lnTo>
                    <a:pt x="184" y="4623"/>
                  </a:lnTo>
                  <a:lnTo>
                    <a:pt x="74" y="4879"/>
                  </a:lnTo>
                  <a:lnTo>
                    <a:pt x="38" y="4989"/>
                  </a:lnTo>
                  <a:lnTo>
                    <a:pt x="1" y="5136"/>
                  </a:lnTo>
                  <a:lnTo>
                    <a:pt x="38" y="5283"/>
                  </a:lnTo>
                  <a:lnTo>
                    <a:pt x="74" y="5430"/>
                  </a:lnTo>
                  <a:lnTo>
                    <a:pt x="184" y="5576"/>
                  </a:lnTo>
                  <a:lnTo>
                    <a:pt x="258" y="5723"/>
                  </a:lnTo>
                  <a:lnTo>
                    <a:pt x="404" y="5833"/>
                  </a:lnTo>
                  <a:lnTo>
                    <a:pt x="514" y="5943"/>
                  </a:lnTo>
                  <a:lnTo>
                    <a:pt x="661" y="6017"/>
                  </a:lnTo>
                  <a:lnTo>
                    <a:pt x="845" y="6053"/>
                  </a:lnTo>
                  <a:lnTo>
                    <a:pt x="1175" y="6127"/>
                  </a:lnTo>
                  <a:lnTo>
                    <a:pt x="1358" y="6127"/>
                  </a:lnTo>
                  <a:lnTo>
                    <a:pt x="1505" y="6090"/>
                  </a:lnTo>
                  <a:lnTo>
                    <a:pt x="1688" y="6053"/>
                  </a:lnTo>
                  <a:lnTo>
                    <a:pt x="1835" y="5980"/>
                  </a:lnTo>
                  <a:lnTo>
                    <a:pt x="2055" y="5760"/>
                  </a:lnTo>
                  <a:lnTo>
                    <a:pt x="2275" y="5503"/>
                  </a:lnTo>
                  <a:lnTo>
                    <a:pt x="2385" y="5210"/>
                  </a:lnTo>
                  <a:lnTo>
                    <a:pt x="2422" y="5063"/>
                  </a:lnTo>
                  <a:lnTo>
                    <a:pt x="2422" y="4879"/>
                  </a:lnTo>
                  <a:lnTo>
                    <a:pt x="2385" y="4733"/>
                  </a:lnTo>
                  <a:lnTo>
                    <a:pt x="2349" y="4586"/>
                  </a:lnTo>
                  <a:lnTo>
                    <a:pt x="2275" y="4403"/>
                  </a:lnTo>
                  <a:lnTo>
                    <a:pt x="2202" y="4256"/>
                  </a:lnTo>
                  <a:lnTo>
                    <a:pt x="2092" y="4146"/>
                  </a:lnTo>
                  <a:lnTo>
                    <a:pt x="2055" y="4109"/>
                  </a:lnTo>
                  <a:lnTo>
                    <a:pt x="2165" y="4036"/>
                  </a:lnTo>
                  <a:lnTo>
                    <a:pt x="2495" y="3816"/>
                  </a:lnTo>
                  <a:lnTo>
                    <a:pt x="2679" y="3669"/>
                  </a:lnTo>
                  <a:lnTo>
                    <a:pt x="2862" y="3522"/>
                  </a:lnTo>
                  <a:lnTo>
                    <a:pt x="3119" y="3706"/>
                  </a:lnTo>
                  <a:lnTo>
                    <a:pt x="3156" y="3779"/>
                  </a:lnTo>
                  <a:lnTo>
                    <a:pt x="3229" y="3816"/>
                  </a:lnTo>
                  <a:lnTo>
                    <a:pt x="3339" y="3816"/>
                  </a:lnTo>
                  <a:lnTo>
                    <a:pt x="3706" y="3962"/>
                  </a:lnTo>
                  <a:lnTo>
                    <a:pt x="4109" y="4036"/>
                  </a:lnTo>
                  <a:lnTo>
                    <a:pt x="4513" y="4072"/>
                  </a:lnTo>
                  <a:lnTo>
                    <a:pt x="4880" y="3999"/>
                  </a:lnTo>
                  <a:lnTo>
                    <a:pt x="5246" y="3889"/>
                  </a:lnTo>
                  <a:lnTo>
                    <a:pt x="5283" y="3962"/>
                  </a:lnTo>
                  <a:lnTo>
                    <a:pt x="5320" y="4036"/>
                  </a:lnTo>
                  <a:lnTo>
                    <a:pt x="5540" y="4219"/>
                  </a:lnTo>
                  <a:lnTo>
                    <a:pt x="5723" y="4439"/>
                  </a:lnTo>
                  <a:lnTo>
                    <a:pt x="5980" y="4916"/>
                  </a:lnTo>
                  <a:lnTo>
                    <a:pt x="6200" y="5430"/>
                  </a:lnTo>
                  <a:lnTo>
                    <a:pt x="6347" y="5650"/>
                  </a:lnTo>
                  <a:lnTo>
                    <a:pt x="6530" y="5870"/>
                  </a:lnTo>
                  <a:lnTo>
                    <a:pt x="6347" y="6017"/>
                  </a:lnTo>
                  <a:lnTo>
                    <a:pt x="6237" y="6200"/>
                  </a:lnTo>
                  <a:lnTo>
                    <a:pt x="6127" y="6383"/>
                  </a:lnTo>
                  <a:lnTo>
                    <a:pt x="6053" y="6567"/>
                  </a:lnTo>
                  <a:lnTo>
                    <a:pt x="5797" y="6713"/>
                  </a:lnTo>
                  <a:lnTo>
                    <a:pt x="5723" y="6824"/>
                  </a:lnTo>
                  <a:lnTo>
                    <a:pt x="5723" y="6934"/>
                  </a:lnTo>
                  <a:lnTo>
                    <a:pt x="5760" y="7044"/>
                  </a:lnTo>
                  <a:lnTo>
                    <a:pt x="5833" y="7080"/>
                  </a:lnTo>
                  <a:lnTo>
                    <a:pt x="6017" y="7080"/>
                  </a:lnTo>
                  <a:lnTo>
                    <a:pt x="6053" y="7300"/>
                  </a:lnTo>
                  <a:lnTo>
                    <a:pt x="6127" y="7520"/>
                  </a:lnTo>
                  <a:lnTo>
                    <a:pt x="6127" y="7631"/>
                  </a:lnTo>
                  <a:lnTo>
                    <a:pt x="6127" y="7741"/>
                  </a:lnTo>
                  <a:lnTo>
                    <a:pt x="6200" y="7814"/>
                  </a:lnTo>
                  <a:lnTo>
                    <a:pt x="6310" y="7851"/>
                  </a:lnTo>
                  <a:lnTo>
                    <a:pt x="6347" y="7851"/>
                  </a:lnTo>
                  <a:lnTo>
                    <a:pt x="6494" y="8034"/>
                  </a:lnTo>
                  <a:lnTo>
                    <a:pt x="6640" y="8144"/>
                  </a:lnTo>
                  <a:lnTo>
                    <a:pt x="6787" y="8254"/>
                  </a:lnTo>
                  <a:lnTo>
                    <a:pt x="6860" y="8291"/>
                  </a:lnTo>
                  <a:lnTo>
                    <a:pt x="6934" y="8327"/>
                  </a:lnTo>
                  <a:lnTo>
                    <a:pt x="7191" y="8438"/>
                  </a:lnTo>
                  <a:lnTo>
                    <a:pt x="7447" y="8474"/>
                  </a:lnTo>
                  <a:lnTo>
                    <a:pt x="7741" y="8474"/>
                  </a:lnTo>
                  <a:lnTo>
                    <a:pt x="7998" y="8438"/>
                  </a:lnTo>
                  <a:lnTo>
                    <a:pt x="8254" y="8364"/>
                  </a:lnTo>
                  <a:lnTo>
                    <a:pt x="8511" y="8254"/>
                  </a:lnTo>
                  <a:lnTo>
                    <a:pt x="8731" y="8071"/>
                  </a:lnTo>
                  <a:lnTo>
                    <a:pt x="8915" y="7887"/>
                  </a:lnTo>
                  <a:lnTo>
                    <a:pt x="9098" y="7631"/>
                  </a:lnTo>
                  <a:lnTo>
                    <a:pt x="9245" y="7300"/>
                  </a:lnTo>
                  <a:lnTo>
                    <a:pt x="9281" y="7007"/>
                  </a:lnTo>
                  <a:lnTo>
                    <a:pt x="9318" y="6824"/>
                  </a:lnTo>
                  <a:lnTo>
                    <a:pt x="9281" y="6677"/>
                  </a:lnTo>
                  <a:lnTo>
                    <a:pt x="9208" y="6457"/>
                  </a:lnTo>
                  <a:lnTo>
                    <a:pt x="9135" y="6200"/>
                  </a:lnTo>
                  <a:lnTo>
                    <a:pt x="8951" y="5980"/>
                  </a:lnTo>
                  <a:lnTo>
                    <a:pt x="8878" y="5907"/>
                  </a:lnTo>
                  <a:lnTo>
                    <a:pt x="8768" y="5833"/>
                  </a:lnTo>
                  <a:lnTo>
                    <a:pt x="8805" y="5686"/>
                  </a:lnTo>
                  <a:lnTo>
                    <a:pt x="9025" y="5246"/>
                  </a:lnTo>
                  <a:lnTo>
                    <a:pt x="9208" y="4769"/>
                  </a:lnTo>
                  <a:lnTo>
                    <a:pt x="9428" y="4806"/>
                  </a:lnTo>
                  <a:lnTo>
                    <a:pt x="9648" y="4806"/>
                  </a:lnTo>
                  <a:lnTo>
                    <a:pt x="9832" y="4733"/>
                  </a:lnTo>
                  <a:lnTo>
                    <a:pt x="10052" y="4659"/>
                  </a:lnTo>
                  <a:lnTo>
                    <a:pt x="10235" y="4549"/>
                  </a:lnTo>
                  <a:lnTo>
                    <a:pt x="10419" y="4403"/>
                  </a:lnTo>
                  <a:lnTo>
                    <a:pt x="10712" y="4109"/>
                  </a:lnTo>
                  <a:lnTo>
                    <a:pt x="10785" y="3962"/>
                  </a:lnTo>
                  <a:lnTo>
                    <a:pt x="10785" y="3816"/>
                  </a:lnTo>
                  <a:lnTo>
                    <a:pt x="10639" y="3559"/>
                  </a:lnTo>
                  <a:lnTo>
                    <a:pt x="10492" y="3339"/>
                  </a:lnTo>
                  <a:lnTo>
                    <a:pt x="10345" y="3155"/>
                  </a:lnTo>
                  <a:lnTo>
                    <a:pt x="10125" y="2972"/>
                  </a:lnTo>
                  <a:lnTo>
                    <a:pt x="9905" y="2825"/>
                  </a:lnTo>
                  <a:lnTo>
                    <a:pt x="9795" y="2789"/>
                  </a:lnTo>
                  <a:lnTo>
                    <a:pt x="9685" y="2752"/>
                  </a:lnTo>
                  <a:lnTo>
                    <a:pt x="9501" y="2862"/>
                  </a:lnTo>
                  <a:lnTo>
                    <a:pt x="9391" y="2825"/>
                  </a:lnTo>
                  <a:lnTo>
                    <a:pt x="9318" y="2862"/>
                  </a:lnTo>
                  <a:lnTo>
                    <a:pt x="9025" y="3009"/>
                  </a:lnTo>
                  <a:lnTo>
                    <a:pt x="8768" y="3192"/>
                  </a:lnTo>
                  <a:lnTo>
                    <a:pt x="8658" y="3302"/>
                  </a:lnTo>
                  <a:lnTo>
                    <a:pt x="8548" y="3449"/>
                  </a:lnTo>
                  <a:lnTo>
                    <a:pt x="8474" y="3559"/>
                  </a:lnTo>
                  <a:lnTo>
                    <a:pt x="8438" y="3742"/>
                  </a:lnTo>
                  <a:lnTo>
                    <a:pt x="8438" y="3852"/>
                  </a:lnTo>
                  <a:lnTo>
                    <a:pt x="8438" y="3962"/>
                  </a:lnTo>
                  <a:lnTo>
                    <a:pt x="8474" y="4182"/>
                  </a:lnTo>
                  <a:lnTo>
                    <a:pt x="8621" y="4403"/>
                  </a:lnTo>
                  <a:lnTo>
                    <a:pt x="8768" y="4549"/>
                  </a:lnTo>
                  <a:lnTo>
                    <a:pt x="8878" y="4623"/>
                  </a:lnTo>
                  <a:lnTo>
                    <a:pt x="8694" y="4879"/>
                  </a:lnTo>
                  <a:lnTo>
                    <a:pt x="8548" y="5136"/>
                  </a:lnTo>
                  <a:lnTo>
                    <a:pt x="8291" y="5613"/>
                  </a:lnTo>
                  <a:lnTo>
                    <a:pt x="8144" y="5540"/>
                  </a:lnTo>
                  <a:lnTo>
                    <a:pt x="7961" y="5503"/>
                  </a:lnTo>
                  <a:lnTo>
                    <a:pt x="7777" y="5466"/>
                  </a:lnTo>
                  <a:lnTo>
                    <a:pt x="7411" y="5466"/>
                  </a:lnTo>
                  <a:lnTo>
                    <a:pt x="7227" y="5503"/>
                  </a:lnTo>
                  <a:lnTo>
                    <a:pt x="7044" y="5540"/>
                  </a:lnTo>
                  <a:lnTo>
                    <a:pt x="6860" y="5650"/>
                  </a:lnTo>
                  <a:lnTo>
                    <a:pt x="6750" y="5320"/>
                  </a:lnTo>
                  <a:lnTo>
                    <a:pt x="6604" y="5026"/>
                  </a:lnTo>
                  <a:lnTo>
                    <a:pt x="6273" y="4476"/>
                  </a:lnTo>
                  <a:lnTo>
                    <a:pt x="6163" y="4256"/>
                  </a:lnTo>
                  <a:lnTo>
                    <a:pt x="6053" y="4072"/>
                  </a:lnTo>
                  <a:lnTo>
                    <a:pt x="5870" y="3889"/>
                  </a:lnTo>
                  <a:lnTo>
                    <a:pt x="5687" y="3779"/>
                  </a:lnTo>
                  <a:lnTo>
                    <a:pt x="5723" y="3706"/>
                  </a:lnTo>
                  <a:lnTo>
                    <a:pt x="5723" y="3632"/>
                  </a:lnTo>
                  <a:lnTo>
                    <a:pt x="5907" y="3486"/>
                  </a:lnTo>
                  <a:lnTo>
                    <a:pt x="6053" y="3339"/>
                  </a:lnTo>
                  <a:lnTo>
                    <a:pt x="6200" y="3155"/>
                  </a:lnTo>
                  <a:lnTo>
                    <a:pt x="6347" y="2972"/>
                  </a:lnTo>
                  <a:lnTo>
                    <a:pt x="6457" y="2752"/>
                  </a:lnTo>
                  <a:lnTo>
                    <a:pt x="6530" y="2532"/>
                  </a:lnTo>
                  <a:lnTo>
                    <a:pt x="6604" y="2312"/>
                  </a:lnTo>
                  <a:lnTo>
                    <a:pt x="6677" y="2055"/>
                  </a:lnTo>
                  <a:lnTo>
                    <a:pt x="6677" y="1615"/>
                  </a:lnTo>
                  <a:lnTo>
                    <a:pt x="6677" y="1358"/>
                  </a:lnTo>
                  <a:lnTo>
                    <a:pt x="6640" y="1138"/>
                  </a:lnTo>
                  <a:lnTo>
                    <a:pt x="6567" y="881"/>
                  </a:lnTo>
                  <a:lnTo>
                    <a:pt x="6457" y="698"/>
                  </a:lnTo>
                  <a:lnTo>
                    <a:pt x="6273" y="551"/>
                  </a:lnTo>
                  <a:lnTo>
                    <a:pt x="6200" y="478"/>
                  </a:lnTo>
                  <a:lnTo>
                    <a:pt x="6090" y="478"/>
                  </a:lnTo>
                  <a:lnTo>
                    <a:pt x="6017" y="331"/>
                  </a:lnTo>
                  <a:lnTo>
                    <a:pt x="5907" y="221"/>
                  </a:lnTo>
                  <a:lnTo>
                    <a:pt x="5760" y="148"/>
                  </a:lnTo>
                  <a:lnTo>
                    <a:pt x="5613" y="74"/>
                  </a:lnTo>
                  <a:lnTo>
                    <a:pt x="5283" y="1"/>
                  </a:lnTo>
                  <a:close/>
                  <a:moveTo>
                    <a:pt x="15114" y="6750"/>
                  </a:moveTo>
                  <a:lnTo>
                    <a:pt x="15187" y="6787"/>
                  </a:lnTo>
                  <a:lnTo>
                    <a:pt x="15481" y="6897"/>
                  </a:lnTo>
                  <a:lnTo>
                    <a:pt x="15591" y="6970"/>
                  </a:lnTo>
                  <a:lnTo>
                    <a:pt x="15737" y="7044"/>
                  </a:lnTo>
                  <a:lnTo>
                    <a:pt x="15847" y="7190"/>
                  </a:lnTo>
                  <a:lnTo>
                    <a:pt x="15921" y="7337"/>
                  </a:lnTo>
                  <a:lnTo>
                    <a:pt x="16068" y="7667"/>
                  </a:lnTo>
                  <a:lnTo>
                    <a:pt x="16141" y="8034"/>
                  </a:lnTo>
                  <a:lnTo>
                    <a:pt x="16178" y="8438"/>
                  </a:lnTo>
                  <a:lnTo>
                    <a:pt x="16178" y="8621"/>
                  </a:lnTo>
                  <a:lnTo>
                    <a:pt x="16141" y="8804"/>
                  </a:lnTo>
                  <a:lnTo>
                    <a:pt x="16068" y="8988"/>
                  </a:lnTo>
                  <a:lnTo>
                    <a:pt x="15957" y="9134"/>
                  </a:lnTo>
                  <a:lnTo>
                    <a:pt x="15701" y="9355"/>
                  </a:lnTo>
                  <a:lnTo>
                    <a:pt x="15407" y="9575"/>
                  </a:lnTo>
                  <a:lnTo>
                    <a:pt x="15077" y="9758"/>
                  </a:lnTo>
                  <a:lnTo>
                    <a:pt x="14710" y="9905"/>
                  </a:lnTo>
                  <a:lnTo>
                    <a:pt x="14710" y="9905"/>
                  </a:lnTo>
                  <a:lnTo>
                    <a:pt x="15187" y="9208"/>
                  </a:lnTo>
                  <a:lnTo>
                    <a:pt x="15187" y="9134"/>
                  </a:lnTo>
                  <a:lnTo>
                    <a:pt x="15150" y="9098"/>
                  </a:lnTo>
                  <a:lnTo>
                    <a:pt x="15114" y="9061"/>
                  </a:lnTo>
                  <a:lnTo>
                    <a:pt x="15040" y="9098"/>
                  </a:lnTo>
                  <a:lnTo>
                    <a:pt x="14564" y="9538"/>
                  </a:lnTo>
                  <a:lnTo>
                    <a:pt x="14123" y="9978"/>
                  </a:lnTo>
                  <a:lnTo>
                    <a:pt x="13940" y="9978"/>
                  </a:lnTo>
                  <a:lnTo>
                    <a:pt x="13757" y="9905"/>
                  </a:lnTo>
                  <a:lnTo>
                    <a:pt x="13940" y="9648"/>
                  </a:lnTo>
                  <a:lnTo>
                    <a:pt x="14160" y="9391"/>
                  </a:lnTo>
                  <a:lnTo>
                    <a:pt x="14380" y="9134"/>
                  </a:lnTo>
                  <a:lnTo>
                    <a:pt x="14637" y="8914"/>
                  </a:lnTo>
                  <a:lnTo>
                    <a:pt x="14674" y="8841"/>
                  </a:lnTo>
                  <a:lnTo>
                    <a:pt x="14674" y="8804"/>
                  </a:lnTo>
                  <a:lnTo>
                    <a:pt x="14637" y="8731"/>
                  </a:lnTo>
                  <a:lnTo>
                    <a:pt x="14564" y="8731"/>
                  </a:lnTo>
                  <a:lnTo>
                    <a:pt x="14784" y="8584"/>
                  </a:lnTo>
                  <a:lnTo>
                    <a:pt x="14820" y="8511"/>
                  </a:lnTo>
                  <a:lnTo>
                    <a:pt x="14784" y="8438"/>
                  </a:lnTo>
                  <a:lnTo>
                    <a:pt x="14710" y="8401"/>
                  </a:lnTo>
                  <a:lnTo>
                    <a:pt x="14637" y="8401"/>
                  </a:lnTo>
                  <a:lnTo>
                    <a:pt x="14233" y="8621"/>
                  </a:lnTo>
                  <a:lnTo>
                    <a:pt x="13867" y="8841"/>
                  </a:lnTo>
                  <a:lnTo>
                    <a:pt x="13500" y="9061"/>
                  </a:lnTo>
                  <a:lnTo>
                    <a:pt x="13170" y="9318"/>
                  </a:lnTo>
                  <a:lnTo>
                    <a:pt x="13060" y="9098"/>
                  </a:lnTo>
                  <a:lnTo>
                    <a:pt x="13720" y="8658"/>
                  </a:lnTo>
                  <a:lnTo>
                    <a:pt x="14417" y="8291"/>
                  </a:lnTo>
                  <a:lnTo>
                    <a:pt x="14454" y="8217"/>
                  </a:lnTo>
                  <a:lnTo>
                    <a:pt x="14454" y="8144"/>
                  </a:lnTo>
                  <a:lnTo>
                    <a:pt x="14417" y="8107"/>
                  </a:lnTo>
                  <a:lnTo>
                    <a:pt x="14343" y="8107"/>
                  </a:lnTo>
                  <a:lnTo>
                    <a:pt x="13647" y="8364"/>
                  </a:lnTo>
                  <a:lnTo>
                    <a:pt x="12986" y="8658"/>
                  </a:lnTo>
                  <a:lnTo>
                    <a:pt x="12986" y="8474"/>
                  </a:lnTo>
                  <a:lnTo>
                    <a:pt x="13133" y="8401"/>
                  </a:lnTo>
                  <a:lnTo>
                    <a:pt x="13243" y="8327"/>
                  </a:lnTo>
                  <a:lnTo>
                    <a:pt x="13500" y="8144"/>
                  </a:lnTo>
                  <a:lnTo>
                    <a:pt x="14013" y="7924"/>
                  </a:lnTo>
                  <a:lnTo>
                    <a:pt x="14307" y="7814"/>
                  </a:lnTo>
                  <a:lnTo>
                    <a:pt x="14564" y="7777"/>
                  </a:lnTo>
                  <a:lnTo>
                    <a:pt x="14600" y="7741"/>
                  </a:lnTo>
                  <a:lnTo>
                    <a:pt x="14600" y="7704"/>
                  </a:lnTo>
                  <a:lnTo>
                    <a:pt x="14564" y="7667"/>
                  </a:lnTo>
                  <a:lnTo>
                    <a:pt x="14233" y="7667"/>
                  </a:lnTo>
                  <a:lnTo>
                    <a:pt x="13903" y="7704"/>
                  </a:lnTo>
                  <a:lnTo>
                    <a:pt x="13573" y="7777"/>
                  </a:lnTo>
                  <a:lnTo>
                    <a:pt x="13280" y="7851"/>
                  </a:lnTo>
                  <a:lnTo>
                    <a:pt x="13500" y="7594"/>
                  </a:lnTo>
                  <a:lnTo>
                    <a:pt x="14087" y="7484"/>
                  </a:lnTo>
                  <a:lnTo>
                    <a:pt x="14380" y="7410"/>
                  </a:lnTo>
                  <a:lnTo>
                    <a:pt x="14674" y="7264"/>
                  </a:lnTo>
                  <a:lnTo>
                    <a:pt x="14710" y="7227"/>
                  </a:lnTo>
                  <a:lnTo>
                    <a:pt x="14710" y="7190"/>
                  </a:lnTo>
                  <a:lnTo>
                    <a:pt x="14710" y="7154"/>
                  </a:lnTo>
                  <a:lnTo>
                    <a:pt x="14637" y="7117"/>
                  </a:lnTo>
                  <a:lnTo>
                    <a:pt x="14343" y="7080"/>
                  </a:lnTo>
                  <a:lnTo>
                    <a:pt x="14013" y="7080"/>
                  </a:lnTo>
                  <a:lnTo>
                    <a:pt x="14270" y="6934"/>
                  </a:lnTo>
                  <a:lnTo>
                    <a:pt x="14527" y="6824"/>
                  </a:lnTo>
                  <a:lnTo>
                    <a:pt x="14820" y="6750"/>
                  </a:lnTo>
                  <a:close/>
                  <a:moveTo>
                    <a:pt x="5246" y="9098"/>
                  </a:moveTo>
                  <a:lnTo>
                    <a:pt x="5320" y="9208"/>
                  </a:lnTo>
                  <a:lnTo>
                    <a:pt x="5393" y="9245"/>
                  </a:lnTo>
                  <a:lnTo>
                    <a:pt x="5577" y="9245"/>
                  </a:lnTo>
                  <a:lnTo>
                    <a:pt x="5650" y="9281"/>
                  </a:lnTo>
                  <a:lnTo>
                    <a:pt x="5760" y="9318"/>
                  </a:lnTo>
                  <a:lnTo>
                    <a:pt x="5833" y="9391"/>
                  </a:lnTo>
                  <a:lnTo>
                    <a:pt x="5870" y="9465"/>
                  </a:lnTo>
                  <a:lnTo>
                    <a:pt x="5907" y="9538"/>
                  </a:lnTo>
                  <a:lnTo>
                    <a:pt x="5907" y="9648"/>
                  </a:lnTo>
                  <a:lnTo>
                    <a:pt x="5870" y="9758"/>
                  </a:lnTo>
                  <a:lnTo>
                    <a:pt x="5797" y="9831"/>
                  </a:lnTo>
                  <a:lnTo>
                    <a:pt x="5723" y="9905"/>
                  </a:lnTo>
                  <a:lnTo>
                    <a:pt x="5650" y="9978"/>
                  </a:lnTo>
                  <a:lnTo>
                    <a:pt x="5540" y="10015"/>
                  </a:lnTo>
                  <a:lnTo>
                    <a:pt x="5466" y="9868"/>
                  </a:lnTo>
                  <a:lnTo>
                    <a:pt x="5356" y="9758"/>
                  </a:lnTo>
                  <a:lnTo>
                    <a:pt x="5210" y="9685"/>
                  </a:lnTo>
                  <a:lnTo>
                    <a:pt x="5026" y="9648"/>
                  </a:lnTo>
                  <a:lnTo>
                    <a:pt x="5063" y="9648"/>
                  </a:lnTo>
                  <a:lnTo>
                    <a:pt x="5210" y="9575"/>
                  </a:lnTo>
                  <a:lnTo>
                    <a:pt x="5283" y="9538"/>
                  </a:lnTo>
                  <a:lnTo>
                    <a:pt x="5283" y="9501"/>
                  </a:lnTo>
                  <a:lnTo>
                    <a:pt x="5283" y="9355"/>
                  </a:lnTo>
                  <a:lnTo>
                    <a:pt x="5210" y="9245"/>
                  </a:lnTo>
                  <a:lnTo>
                    <a:pt x="5100" y="9245"/>
                  </a:lnTo>
                  <a:lnTo>
                    <a:pt x="4953" y="9281"/>
                  </a:lnTo>
                  <a:lnTo>
                    <a:pt x="4806" y="9355"/>
                  </a:lnTo>
                  <a:lnTo>
                    <a:pt x="4806" y="9355"/>
                  </a:lnTo>
                  <a:lnTo>
                    <a:pt x="4843" y="9281"/>
                  </a:lnTo>
                  <a:lnTo>
                    <a:pt x="4880" y="9208"/>
                  </a:lnTo>
                  <a:lnTo>
                    <a:pt x="4843" y="9171"/>
                  </a:lnTo>
                  <a:lnTo>
                    <a:pt x="5026" y="9134"/>
                  </a:lnTo>
                  <a:lnTo>
                    <a:pt x="5246" y="9098"/>
                  </a:lnTo>
                  <a:close/>
                  <a:moveTo>
                    <a:pt x="6347" y="8034"/>
                  </a:moveTo>
                  <a:lnTo>
                    <a:pt x="6347" y="8071"/>
                  </a:lnTo>
                  <a:lnTo>
                    <a:pt x="6310" y="8181"/>
                  </a:lnTo>
                  <a:lnTo>
                    <a:pt x="6127" y="8254"/>
                  </a:lnTo>
                  <a:lnTo>
                    <a:pt x="5980" y="8364"/>
                  </a:lnTo>
                  <a:lnTo>
                    <a:pt x="5687" y="8621"/>
                  </a:lnTo>
                  <a:lnTo>
                    <a:pt x="5577" y="8621"/>
                  </a:lnTo>
                  <a:lnTo>
                    <a:pt x="5466" y="8694"/>
                  </a:lnTo>
                  <a:lnTo>
                    <a:pt x="5393" y="8768"/>
                  </a:lnTo>
                  <a:lnTo>
                    <a:pt x="5246" y="8731"/>
                  </a:lnTo>
                  <a:lnTo>
                    <a:pt x="4806" y="8731"/>
                  </a:lnTo>
                  <a:lnTo>
                    <a:pt x="4549" y="8841"/>
                  </a:lnTo>
                  <a:lnTo>
                    <a:pt x="4293" y="9024"/>
                  </a:lnTo>
                  <a:lnTo>
                    <a:pt x="4183" y="9171"/>
                  </a:lnTo>
                  <a:lnTo>
                    <a:pt x="4073" y="9355"/>
                  </a:lnTo>
                  <a:lnTo>
                    <a:pt x="4073" y="9501"/>
                  </a:lnTo>
                  <a:lnTo>
                    <a:pt x="4073" y="9648"/>
                  </a:lnTo>
                  <a:lnTo>
                    <a:pt x="4073" y="9721"/>
                  </a:lnTo>
                  <a:lnTo>
                    <a:pt x="4146" y="9831"/>
                  </a:lnTo>
                  <a:lnTo>
                    <a:pt x="4256" y="9978"/>
                  </a:lnTo>
                  <a:lnTo>
                    <a:pt x="4439" y="10162"/>
                  </a:lnTo>
                  <a:lnTo>
                    <a:pt x="4623" y="10308"/>
                  </a:lnTo>
                  <a:lnTo>
                    <a:pt x="4843" y="10382"/>
                  </a:lnTo>
                  <a:lnTo>
                    <a:pt x="5026" y="10455"/>
                  </a:lnTo>
                  <a:lnTo>
                    <a:pt x="5246" y="10492"/>
                  </a:lnTo>
                  <a:lnTo>
                    <a:pt x="5466" y="10492"/>
                  </a:lnTo>
                  <a:lnTo>
                    <a:pt x="5723" y="10455"/>
                  </a:lnTo>
                  <a:lnTo>
                    <a:pt x="5907" y="10345"/>
                  </a:lnTo>
                  <a:lnTo>
                    <a:pt x="6090" y="10235"/>
                  </a:lnTo>
                  <a:lnTo>
                    <a:pt x="6237" y="10052"/>
                  </a:lnTo>
                  <a:lnTo>
                    <a:pt x="6347" y="9868"/>
                  </a:lnTo>
                  <a:lnTo>
                    <a:pt x="6384" y="9575"/>
                  </a:lnTo>
                  <a:lnTo>
                    <a:pt x="6310" y="9355"/>
                  </a:lnTo>
                  <a:lnTo>
                    <a:pt x="6200" y="9134"/>
                  </a:lnTo>
                  <a:lnTo>
                    <a:pt x="6017" y="8951"/>
                  </a:lnTo>
                  <a:lnTo>
                    <a:pt x="6310" y="8658"/>
                  </a:lnTo>
                  <a:lnTo>
                    <a:pt x="6420" y="8548"/>
                  </a:lnTo>
                  <a:lnTo>
                    <a:pt x="6567" y="8401"/>
                  </a:lnTo>
                  <a:lnTo>
                    <a:pt x="6567" y="8327"/>
                  </a:lnTo>
                  <a:lnTo>
                    <a:pt x="6567" y="8254"/>
                  </a:lnTo>
                  <a:lnTo>
                    <a:pt x="6530" y="8217"/>
                  </a:lnTo>
                  <a:lnTo>
                    <a:pt x="6494" y="8181"/>
                  </a:lnTo>
                  <a:lnTo>
                    <a:pt x="6384" y="8071"/>
                  </a:lnTo>
                  <a:lnTo>
                    <a:pt x="6347" y="8034"/>
                  </a:lnTo>
                  <a:close/>
                  <a:moveTo>
                    <a:pt x="19992" y="10418"/>
                  </a:moveTo>
                  <a:lnTo>
                    <a:pt x="20139" y="10492"/>
                  </a:lnTo>
                  <a:lnTo>
                    <a:pt x="20139" y="10602"/>
                  </a:lnTo>
                  <a:lnTo>
                    <a:pt x="20176" y="10638"/>
                  </a:lnTo>
                  <a:lnTo>
                    <a:pt x="20213" y="10638"/>
                  </a:lnTo>
                  <a:lnTo>
                    <a:pt x="20249" y="10602"/>
                  </a:lnTo>
                  <a:lnTo>
                    <a:pt x="20286" y="10785"/>
                  </a:lnTo>
                  <a:lnTo>
                    <a:pt x="20286" y="11042"/>
                  </a:lnTo>
                  <a:lnTo>
                    <a:pt x="20286" y="11189"/>
                  </a:lnTo>
                  <a:lnTo>
                    <a:pt x="20213" y="11372"/>
                  </a:lnTo>
                  <a:lnTo>
                    <a:pt x="20139" y="11519"/>
                  </a:lnTo>
                  <a:lnTo>
                    <a:pt x="20066" y="11665"/>
                  </a:lnTo>
                  <a:lnTo>
                    <a:pt x="19956" y="11812"/>
                  </a:lnTo>
                  <a:lnTo>
                    <a:pt x="19809" y="11886"/>
                  </a:lnTo>
                  <a:lnTo>
                    <a:pt x="19662" y="11959"/>
                  </a:lnTo>
                  <a:lnTo>
                    <a:pt x="19479" y="11959"/>
                  </a:lnTo>
                  <a:lnTo>
                    <a:pt x="19442" y="11886"/>
                  </a:lnTo>
                  <a:lnTo>
                    <a:pt x="19222" y="11776"/>
                  </a:lnTo>
                  <a:lnTo>
                    <a:pt x="19626" y="11702"/>
                  </a:lnTo>
                  <a:lnTo>
                    <a:pt x="19662" y="11665"/>
                  </a:lnTo>
                  <a:lnTo>
                    <a:pt x="19736" y="11629"/>
                  </a:lnTo>
                  <a:lnTo>
                    <a:pt x="19736" y="11482"/>
                  </a:lnTo>
                  <a:lnTo>
                    <a:pt x="19699" y="11372"/>
                  </a:lnTo>
                  <a:lnTo>
                    <a:pt x="19626" y="11335"/>
                  </a:lnTo>
                  <a:lnTo>
                    <a:pt x="19406" y="11335"/>
                  </a:lnTo>
                  <a:lnTo>
                    <a:pt x="19662" y="11152"/>
                  </a:lnTo>
                  <a:lnTo>
                    <a:pt x="19736" y="11115"/>
                  </a:lnTo>
                  <a:lnTo>
                    <a:pt x="19736" y="11042"/>
                  </a:lnTo>
                  <a:lnTo>
                    <a:pt x="19736" y="10969"/>
                  </a:lnTo>
                  <a:lnTo>
                    <a:pt x="19736" y="10932"/>
                  </a:lnTo>
                  <a:lnTo>
                    <a:pt x="19699" y="10858"/>
                  </a:lnTo>
                  <a:lnTo>
                    <a:pt x="19626" y="10822"/>
                  </a:lnTo>
                  <a:lnTo>
                    <a:pt x="19552" y="10822"/>
                  </a:lnTo>
                  <a:lnTo>
                    <a:pt x="19479" y="10858"/>
                  </a:lnTo>
                  <a:lnTo>
                    <a:pt x="19332" y="10895"/>
                  </a:lnTo>
                  <a:lnTo>
                    <a:pt x="19185" y="10932"/>
                  </a:lnTo>
                  <a:lnTo>
                    <a:pt x="19185" y="10932"/>
                  </a:lnTo>
                  <a:lnTo>
                    <a:pt x="19626" y="10748"/>
                  </a:lnTo>
                  <a:lnTo>
                    <a:pt x="19662" y="10712"/>
                  </a:lnTo>
                  <a:lnTo>
                    <a:pt x="19662" y="10675"/>
                  </a:lnTo>
                  <a:lnTo>
                    <a:pt x="19626" y="10638"/>
                  </a:lnTo>
                  <a:lnTo>
                    <a:pt x="19479" y="10602"/>
                  </a:lnTo>
                  <a:lnTo>
                    <a:pt x="19295" y="10602"/>
                  </a:lnTo>
                  <a:lnTo>
                    <a:pt x="19369" y="10565"/>
                  </a:lnTo>
                  <a:lnTo>
                    <a:pt x="19589" y="10455"/>
                  </a:lnTo>
                  <a:lnTo>
                    <a:pt x="19772" y="10418"/>
                  </a:lnTo>
                  <a:close/>
                  <a:moveTo>
                    <a:pt x="16691" y="13390"/>
                  </a:moveTo>
                  <a:lnTo>
                    <a:pt x="16801" y="13463"/>
                  </a:lnTo>
                  <a:lnTo>
                    <a:pt x="16874" y="13536"/>
                  </a:lnTo>
                  <a:lnTo>
                    <a:pt x="16728" y="13646"/>
                  </a:lnTo>
                  <a:lnTo>
                    <a:pt x="16581" y="13756"/>
                  </a:lnTo>
                  <a:lnTo>
                    <a:pt x="16434" y="13903"/>
                  </a:lnTo>
                  <a:lnTo>
                    <a:pt x="16361" y="14050"/>
                  </a:lnTo>
                  <a:lnTo>
                    <a:pt x="16104" y="14013"/>
                  </a:lnTo>
                  <a:lnTo>
                    <a:pt x="16068" y="13976"/>
                  </a:lnTo>
                  <a:lnTo>
                    <a:pt x="16691" y="13390"/>
                  </a:lnTo>
                  <a:close/>
                  <a:moveTo>
                    <a:pt x="16654" y="11959"/>
                  </a:moveTo>
                  <a:lnTo>
                    <a:pt x="17058" y="12326"/>
                  </a:lnTo>
                  <a:lnTo>
                    <a:pt x="17278" y="12546"/>
                  </a:lnTo>
                  <a:lnTo>
                    <a:pt x="17498" y="12803"/>
                  </a:lnTo>
                  <a:lnTo>
                    <a:pt x="17681" y="13059"/>
                  </a:lnTo>
                  <a:lnTo>
                    <a:pt x="17755" y="13169"/>
                  </a:lnTo>
                  <a:lnTo>
                    <a:pt x="17792" y="13279"/>
                  </a:lnTo>
                  <a:lnTo>
                    <a:pt x="17792" y="13426"/>
                  </a:lnTo>
                  <a:lnTo>
                    <a:pt x="17755" y="13536"/>
                  </a:lnTo>
                  <a:lnTo>
                    <a:pt x="17718" y="13646"/>
                  </a:lnTo>
                  <a:lnTo>
                    <a:pt x="17608" y="13756"/>
                  </a:lnTo>
                  <a:lnTo>
                    <a:pt x="17498" y="13866"/>
                  </a:lnTo>
                  <a:lnTo>
                    <a:pt x="17351" y="13940"/>
                  </a:lnTo>
                  <a:lnTo>
                    <a:pt x="17278" y="13866"/>
                  </a:lnTo>
                  <a:lnTo>
                    <a:pt x="17168" y="13866"/>
                  </a:lnTo>
                  <a:lnTo>
                    <a:pt x="17095" y="13903"/>
                  </a:lnTo>
                  <a:lnTo>
                    <a:pt x="17058" y="13940"/>
                  </a:lnTo>
                  <a:lnTo>
                    <a:pt x="17021" y="13940"/>
                  </a:lnTo>
                  <a:lnTo>
                    <a:pt x="16948" y="13976"/>
                  </a:lnTo>
                  <a:lnTo>
                    <a:pt x="16911" y="14050"/>
                  </a:lnTo>
                  <a:lnTo>
                    <a:pt x="16874" y="14050"/>
                  </a:lnTo>
                  <a:lnTo>
                    <a:pt x="16948" y="13940"/>
                  </a:lnTo>
                  <a:lnTo>
                    <a:pt x="17095" y="13793"/>
                  </a:lnTo>
                  <a:lnTo>
                    <a:pt x="17168" y="13683"/>
                  </a:lnTo>
                  <a:lnTo>
                    <a:pt x="17205" y="13573"/>
                  </a:lnTo>
                  <a:lnTo>
                    <a:pt x="17168" y="13500"/>
                  </a:lnTo>
                  <a:lnTo>
                    <a:pt x="17131" y="13426"/>
                  </a:lnTo>
                  <a:lnTo>
                    <a:pt x="17021" y="13316"/>
                  </a:lnTo>
                  <a:lnTo>
                    <a:pt x="16874" y="13206"/>
                  </a:lnTo>
                  <a:lnTo>
                    <a:pt x="16691" y="13169"/>
                  </a:lnTo>
                  <a:lnTo>
                    <a:pt x="16618" y="13169"/>
                  </a:lnTo>
                  <a:lnTo>
                    <a:pt x="16581" y="13206"/>
                  </a:lnTo>
                  <a:lnTo>
                    <a:pt x="15627" y="13793"/>
                  </a:lnTo>
                  <a:lnTo>
                    <a:pt x="15517" y="13756"/>
                  </a:lnTo>
                  <a:lnTo>
                    <a:pt x="15407" y="13646"/>
                  </a:lnTo>
                  <a:lnTo>
                    <a:pt x="15884" y="13353"/>
                  </a:lnTo>
                  <a:lnTo>
                    <a:pt x="16361" y="13096"/>
                  </a:lnTo>
                  <a:lnTo>
                    <a:pt x="16398" y="13023"/>
                  </a:lnTo>
                  <a:lnTo>
                    <a:pt x="16398" y="12986"/>
                  </a:lnTo>
                  <a:lnTo>
                    <a:pt x="16361" y="12913"/>
                  </a:lnTo>
                  <a:lnTo>
                    <a:pt x="16288" y="12913"/>
                  </a:lnTo>
                  <a:lnTo>
                    <a:pt x="15994" y="12949"/>
                  </a:lnTo>
                  <a:lnTo>
                    <a:pt x="15701" y="13059"/>
                  </a:lnTo>
                  <a:lnTo>
                    <a:pt x="15407" y="13169"/>
                  </a:lnTo>
                  <a:lnTo>
                    <a:pt x="15150" y="13279"/>
                  </a:lnTo>
                  <a:lnTo>
                    <a:pt x="15040" y="13023"/>
                  </a:lnTo>
                  <a:lnTo>
                    <a:pt x="15077" y="12986"/>
                  </a:lnTo>
                  <a:lnTo>
                    <a:pt x="16068" y="12399"/>
                  </a:lnTo>
                  <a:lnTo>
                    <a:pt x="16104" y="12362"/>
                  </a:lnTo>
                  <a:lnTo>
                    <a:pt x="16104" y="12326"/>
                  </a:lnTo>
                  <a:lnTo>
                    <a:pt x="16068" y="12289"/>
                  </a:lnTo>
                  <a:lnTo>
                    <a:pt x="15994" y="12252"/>
                  </a:lnTo>
                  <a:lnTo>
                    <a:pt x="15554" y="12362"/>
                  </a:lnTo>
                  <a:lnTo>
                    <a:pt x="15150" y="12472"/>
                  </a:lnTo>
                  <a:lnTo>
                    <a:pt x="15150" y="12472"/>
                  </a:lnTo>
                  <a:lnTo>
                    <a:pt x="15297" y="12326"/>
                  </a:lnTo>
                  <a:lnTo>
                    <a:pt x="15517" y="12179"/>
                  </a:lnTo>
                  <a:lnTo>
                    <a:pt x="15737" y="12069"/>
                  </a:lnTo>
                  <a:lnTo>
                    <a:pt x="15994" y="11996"/>
                  </a:lnTo>
                  <a:lnTo>
                    <a:pt x="16324" y="11959"/>
                  </a:lnTo>
                  <a:close/>
                  <a:moveTo>
                    <a:pt x="14857" y="6310"/>
                  </a:moveTo>
                  <a:lnTo>
                    <a:pt x="14600" y="6347"/>
                  </a:lnTo>
                  <a:lnTo>
                    <a:pt x="14380" y="6383"/>
                  </a:lnTo>
                  <a:lnTo>
                    <a:pt x="14197" y="6457"/>
                  </a:lnTo>
                  <a:lnTo>
                    <a:pt x="13793" y="6677"/>
                  </a:lnTo>
                  <a:lnTo>
                    <a:pt x="13426" y="6970"/>
                  </a:lnTo>
                  <a:lnTo>
                    <a:pt x="13243" y="7154"/>
                  </a:lnTo>
                  <a:lnTo>
                    <a:pt x="12950" y="7190"/>
                  </a:lnTo>
                  <a:lnTo>
                    <a:pt x="12840" y="7227"/>
                  </a:lnTo>
                  <a:lnTo>
                    <a:pt x="12803" y="7300"/>
                  </a:lnTo>
                  <a:lnTo>
                    <a:pt x="12766" y="7374"/>
                  </a:lnTo>
                  <a:lnTo>
                    <a:pt x="12766" y="7447"/>
                  </a:lnTo>
                  <a:lnTo>
                    <a:pt x="11042" y="7631"/>
                  </a:lnTo>
                  <a:lnTo>
                    <a:pt x="10052" y="7667"/>
                  </a:lnTo>
                  <a:lnTo>
                    <a:pt x="9575" y="7704"/>
                  </a:lnTo>
                  <a:lnTo>
                    <a:pt x="9098" y="7741"/>
                  </a:lnTo>
                  <a:lnTo>
                    <a:pt x="9025" y="7777"/>
                  </a:lnTo>
                  <a:lnTo>
                    <a:pt x="8988" y="7814"/>
                  </a:lnTo>
                  <a:lnTo>
                    <a:pt x="8951" y="7924"/>
                  </a:lnTo>
                  <a:lnTo>
                    <a:pt x="9025" y="8034"/>
                  </a:lnTo>
                  <a:lnTo>
                    <a:pt x="9061" y="8071"/>
                  </a:lnTo>
                  <a:lnTo>
                    <a:pt x="9135" y="8107"/>
                  </a:lnTo>
                  <a:lnTo>
                    <a:pt x="9612" y="8144"/>
                  </a:lnTo>
                  <a:lnTo>
                    <a:pt x="10125" y="8144"/>
                  </a:lnTo>
                  <a:lnTo>
                    <a:pt x="11152" y="8071"/>
                  </a:lnTo>
                  <a:lnTo>
                    <a:pt x="11922" y="8034"/>
                  </a:lnTo>
                  <a:lnTo>
                    <a:pt x="12693" y="7961"/>
                  </a:lnTo>
                  <a:lnTo>
                    <a:pt x="12546" y="8254"/>
                  </a:lnTo>
                  <a:lnTo>
                    <a:pt x="12473" y="8438"/>
                  </a:lnTo>
                  <a:lnTo>
                    <a:pt x="12473" y="8584"/>
                  </a:lnTo>
                  <a:lnTo>
                    <a:pt x="12509" y="8914"/>
                  </a:lnTo>
                  <a:lnTo>
                    <a:pt x="12363" y="9024"/>
                  </a:lnTo>
                  <a:lnTo>
                    <a:pt x="12253" y="9134"/>
                  </a:lnTo>
                  <a:lnTo>
                    <a:pt x="12253" y="9245"/>
                  </a:lnTo>
                  <a:lnTo>
                    <a:pt x="12289" y="9355"/>
                  </a:lnTo>
                  <a:lnTo>
                    <a:pt x="12399" y="9428"/>
                  </a:lnTo>
                  <a:lnTo>
                    <a:pt x="12546" y="9465"/>
                  </a:lnTo>
                  <a:lnTo>
                    <a:pt x="12693" y="9465"/>
                  </a:lnTo>
                  <a:lnTo>
                    <a:pt x="12803" y="9685"/>
                  </a:lnTo>
                  <a:lnTo>
                    <a:pt x="12950" y="9868"/>
                  </a:lnTo>
                  <a:lnTo>
                    <a:pt x="13096" y="10052"/>
                  </a:lnTo>
                  <a:lnTo>
                    <a:pt x="13243" y="10198"/>
                  </a:lnTo>
                  <a:lnTo>
                    <a:pt x="13426" y="10308"/>
                  </a:lnTo>
                  <a:lnTo>
                    <a:pt x="13647" y="10418"/>
                  </a:lnTo>
                  <a:lnTo>
                    <a:pt x="13867" y="10455"/>
                  </a:lnTo>
                  <a:lnTo>
                    <a:pt x="14087" y="10492"/>
                  </a:lnTo>
                  <a:lnTo>
                    <a:pt x="14233" y="10492"/>
                  </a:lnTo>
                  <a:lnTo>
                    <a:pt x="14600" y="10418"/>
                  </a:lnTo>
                  <a:lnTo>
                    <a:pt x="14967" y="10345"/>
                  </a:lnTo>
                  <a:lnTo>
                    <a:pt x="14930" y="10455"/>
                  </a:lnTo>
                  <a:lnTo>
                    <a:pt x="14930" y="10602"/>
                  </a:lnTo>
                  <a:lnTo>
                    <a:pt x="15004" y="10895"/>
                  </a:lnTo>
                  <a:lnTo>
                    <a:pt x="15077" y="11079"/>
                  </a:lnTo>
                  <a:lnTo>
                    <a:pt x="15150" y="11299"/>
                  </a:lnTo>
                  <a:lnTo>
                    <a:pt x="15297" y="11482"/>
                  </a:lnTo>
                  <a:lnTo>
                    <a:pt x="15481" y="11629"/>
                  </a:lnTo>
                  <a:lnTo>
                    <a:pt x="15481" y="11665"/>
                  </a:lnTo>
                  <a:lnTo>
                    <a:pt x="15261" y="11739"/>
                  </a:lnTo>
                  <a:lnTo>
                    <a:pt x="15077" y="11886"/>
                  </a:lnTo>
                  <a:lnTo>
                    <a:pt x="14894" y="11996"/>
                  </a:lnTo>
                  <a:lnTo>
                    <a:pt x="14784" y="12142"/>
                  </a:lnTo>
                  <a:lnTo>
                    <a:pt x="14674" y="12326"/>
                  </a:lnTo>
                  <a:lnTo>
                    <a:pt x="14600" y="12509"/>
                  </a:lnTo>
                  <a:lnTo>
                    <a:pt x="14564" y="12693"/>
                  </a:lnTo>
                  <a:lnTo>
                    <a:pt x="14527" y="12876"/>
                  </a:lnTo>
                  <a:lnTo>
                    <a:pt x="14527" y="12986"/>
                  </a:lnTo>
                  <a:lnTo>
                    <a:pt x="14527" y="13059"/>
                  </a:lnTo>
                  <a:lnTo>
                    <a:pt x="14600" y="13353"/>
                  </a:lnTo>
                  <a:lnTo>
                    <a:pt x="14747" y="13610"/>
                  </a:lnTo>
                  <a:lnTo>
                    <a:pt x="14747" y="13720"/>
                  </a:lnTo>
                  <a:lnTo>
                    <a:pt x="14784" y="13830"/>
                  </a:lnTo>
                  <a:lnTo>
                    <a:pt x="14930" y="13903"/>
                  </a:lnTo>
                  <a:lnTo>
                    <a:pt x="15004" y="13976"/>
                  </a:lnTo>
                  <a:lnTo>
                    <a:pt x="15297" y="14197"/>
                  </a:lnTo>
                  <a:lnTo>
                    <a:pt x="15627" y="14380"/>
                  </a:lnTo>
                  <a:lnTo>
                    <a:pt x="15994" y="14527"/>
                  </a:lnTo>
                  <a:lnTo>
                    <a:pt x="16398" y="14600"/>
                  </a:lnTo>
                  <a:lnTo>
                    <a:pt x="16801" y="14600"/>
                  </a:lnTo>
                  <a:lnTo>
                    <a:pt x="17205" y="14527"/>
                  </a:lnTo>
                  <a:lnTo>
                    <a:pt x="17571" y="14417"/>
                  </a:lnTo>
                  <a:lnTo>
                    <a:pt x="17902" y="14233"/>
                  </a:lnTo>
                  <a:lnTo>
                    <a:pt x="18122" y="14013"/>
                  </a:lnTo>
                  <a:lnTo>
                    <a:pt x="18268" y="13793"/>
                  </a:lnTo>
                  <a:lnTo>
                    <a:pt x="18305" y="13536"/>
                  </a:lnTo>
                  <a:lnTo>
                    <a:pt x="18305" y="13316"/>
                  </a:lnTo>
                  <a:lnTo>
                    <a:pt x="18232" y="13059"/>
                  </a:lnTo>
                  <a:lnTo>
                    <a:pt x="18122" y="12803"/>
                  </a:lnTo>
                  <a:lnTo>
                    <a:pt x="17975" y="12546"/>
                  </a:lnTo>
                  <a:lnTo>
                    <a:pt x="17792" y="12326"/>
                  </a:lnTo>
                  <a:lnTo>
                    <a:pt x="17902" y="12289"/>
                  </a:lnTo>
                  <a:lnTo>
                    <a:pt x="18232" y="12106"/>
                  </a:lnTo>
                  <a:lnTo>
                    <a:pt x="18599" y="11849"/>
                  </a:lnTo>
                  <a:lnTo>
                    <a:pt x="18709" y="12032"/>
                  </a:lnTo>
                  <a:lnTo>
                    <a:pt x="18855" y="12179"/>
                  </a:lnTo>
                  <a:lnTo>
                    <a:pt x="19002" y="12289"/>
                  </a:lnTo>
                  <a:lnTo>
                    <a:pt x="19149" y="12362"/>
                  </a:lnTo>
                  <a:lnTo>
                    <a:pt x="19406" y="12436"/>
                  </a:lnTo>
                  <a:lnTo>
                    <a:pt x="19662" y="12399"/>
                  </a:lnTo>
                  <a:lnTo>
                    <a:pt x="19919" y="12326"/>
                  </a:lnTo>
                  <a:lnTo>
                    <a:pt x="20139" y="12179"/>
                  </a:lnTo>
                  <a:lnTo>
                    <a:pt x="20359" y="11996"/>
                  </a:lnTo>
                  <a:lnTo>
                    <a:pt x="20543" y="11776"/>
                  </a:lnTo>
                  <a:lnTo>
                    <a:pt x="20653" y="11519"/>
                  </a:lnTo>
                  <a:lnTo>
                    <a:pt x="20726" y="11225"/>
                  </a:lnTo>
                  <a:lnTo>
                    <a:pt x="20799" y="10858"/>
                  </a:lnTo>
                  <a:lnTo>
                    <a:pt x="20763" y="10675"/>
                  </a:lnTo>
                  <a:lnTo>
                    <a:pt x="20726" y="10528"/>
                  </a:lnTo>
                  <a:lnTo>
                    <a:pt x="20689" y="10382"/>
                  </a:lnTo>
                  <a:lnTo>
                    <a:pt x="20579" y="10272"/>
                  </a:lnTo>
                  <a:lnTo>
                    <a:pt x="20359" y="10088"/>
                  </a:lnTo>
                  <a:lnTo>
                    <a:pt x="20066" y="9978"/>
                  </a:lnTo>
                  <a:lnTo>
                    <a:pt x="19919" y="9941"/>
                  </a:lnTo>
                  <a:lnTo>
                    <a:pt x="19626" y="9941"/>
                  </a:lnTo>
                  <a:lnTo>
                    <a:pt x="19516" y="10015"/>
                  </a:lnTo>
                  <a:lnTo>
                    <a:pt x="19479" y="10088"/>
                  </a:lnTo>
                  <a:lnTo>
                    <a:pt x="19185" y="10198"/>
                  </a:lnTo>
                  <a:lnTo>
                    <a:pt x="18929" y="10308"/>
                  </a:lnTo>
                  <a:lnTo>
                    <a:pt x="18819" y="10418"/>
                  </a:lnTo>
                  <a:lnTo>
                    <a:pt x="18672" y="10528"/>
                  </a:lnTo>
                  <a:lnTo>
                    <a:pt x="18599" y="10675"/>
                  </a:lnTo>
                  <a:lnTo>
                    <a:pt x="18525" y="10822"/>
                  </a:lnTo>
                  <a:lnTo>
                    <a:pt x="18452" y="11115"/>
                  </a:lnTo>
                  <a:lnTo>
                    <a:pt x="18452" y="11409"/>
                  </a:lnTo>
                  <a:lnTo>
                    <a:pt x="18048" y="11702"/>
                  </a:lnTo>
                  <a:lnTo>
                    <a:pt x="17645" y="11996"/>
                  </a:lnTo>
                  <a:lnTo>
                    <a:pt x="17608" y="12032"/>
                  </a:lnTo>
                  <a:lnTo>
                    <a:pt x="17608" y="12106"/>
                  </a:lnTo>
                  <a:lnTo>
                    <a:pt x="17241" y="11776"/>
                  </a:lnTo>
                  <a:lnTo>
                    <a:pt x="16911" y="11519"/>
                  </a:lnTo>
                  <a:lnTo>
                    <a:pt x="16838" y="11482"/>
                  </a:lnTo>
                  <a:lnTo>
                    <a:pt x="16691" y="11482"/>
                  </a:lnTo>
                  <a:lnTo>
                    <a:pt x="16654" y="11555"/>
                  </a:lnTo>
                  <a:lnTo>
                    <a:pt x="16434" y="11519"/>
                  </a:lnTo>
                  <a:lnTo>
                    <a:pt x="16214" y="11519"/>
                  </a:lnTo>
                  <a:lnTo>
                    <a:pt x="15774" y="11555"/>
                  </a:lnTo>
                  <a:lnTo>
                    <a:pt x="15811" y="11445"/>
                  </a:lnTo>
                  <a:lnTo>
                    <a:pt x="15774" y="11335"/>
                  </a:lnTo>
                  <a:lnTo>
                    <a:pt x="15664" y="11152"/>
                  </a:lnTo>
                  <a:lnTo>
                    <a:pt x="15554" y="11005"/>
                  </a:lnTo>
                  <a:lnTo>
                    <a:pt x="15444" y="10822"/>
                  </a:lnTo>
                  <a:lnTo>
                    <a:pt x="15371" y="10602"/>
                  </a:lnTo>
                  <a:lnTo>
                    <a:pt x="15334" y="10418"/>
                  </a:lnTo>
                  <a:lnTo>
                    <a:pt x="15297" y="10308"/>
                  </a:lnTo>
                  <a:lnTo>
                    <a:pt x="15224" y="10235"/>
                  </a:lnTo>
                  <a:lnTo>
                    <a:pt x="15627" y="10015"/>
                  </a:lnTo>
                  <a:lnTo>
                    <a:pt x="16031" y="9758"/>
                  </a:lnTo>
                  <a:lnTo>
                    <a:pt x="16361" y="9428"/>
                  </a:lnTo>
                  <a:lnTo>
                    <a:pt x="16471" y="9281"/>
                  </a:lnTo>
                  <a:lnTo>
                    <a:pt x="16581" y="9098"/>
                  </a:lnTo>
                  <a:lnTo>
                    <a:pt x="16654" y="8878"/>
                  </a:lnTo>
                  <a:lnTo>
                    <a:pt x="16691" y="8621"/>
                  </a:lnTo>
                  <a:lnTo>
                    <a:pt x="16691" y="8364"/>
                  </a:lnTo>
                  <a:lnTo>
                    <a:pt x="16691" y="8107"/>
                  </a:lnTo>
                  <a:lnTo>
                    <a:pt x="16581" y="7631"/>
                  </a:lnTo>
                  <a:lnTo>
                    <a:pt x="16398" y="7190"/>
                  </a:lnTo>
                  <a:lnTo>
                    <a:pt x="16251" y="6897"/>
                  </a:lnTo>
                  <a:lnTo>
                    <a:pt x="16031" y="6640"/>
                  </a:lnTo>
                  <a:lnTo>
                    <a:pt x="15884" y="6530"/>
                  </a:lnTo>
                  <a:lnTo>
                    <a:pt x="15737" y="6457"/>
                  </a:lnTo>
                  <a:lnTo>
                    <a:pt x="15591" y="6420"/>
                  </a:lnTo>
                  <a:lnTo>
                    <a:pt x="15407" y="6383"/>
                  </a:lnTo>
                  <a:lnTo>
                    <a:pt x="15077" y="631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9" name="CustomShape 167"/>
            <p:cNvSpPr/>
            <p:nvPr/>
          </p:nvSpPr>
          <p:spPr>
            <a:xfrm>
              <a:off x="10632600" y="4967640"/>
              <a:ext cx="602640" cy="635040"/>
            </a:xfrm>
            <a:custGeom>
              <a:avLst/>
              <a:gdLst/>
              <a:ahLst/>
              <a:cxnLst/>
              <a:rect l="l" t="t" r="r" b="b"/>
              <a:pathLst>
                <a:path w="13683" h="14417">
                  <a:moveTo>
                    <a:pt x="9281" y="2311"/>
                  </a:moveTo>
                  <a:lnTo>
                    <a:pt x="9170" y="2385"/>
                  </a:lnTo>
                  <a:lnTo>
                    <a:pt x="9134" y="2495"/>
                  </a:lnTo>
                  <a:lnTo>
                    <a:pt x="9097" y="2568"/>
                  </a:lnTo>
                  <a:lnTo>
                    <a:pt x="9097" y="2678"/>
                  </a:lnTo>
                  <a:lnTo>
                    <a:pt x="9134" y="2862"/>
                  </a:lnTo>
                  <a:lnTo>
                    <a:pt x="9207" y="3082"/>
                  </a:lnTo>
                  <a:lnTo>
                    <a:pt x="9464" y="3742"/>
                  </a:lnTo>
                  <a:lnTo>
                    <a:pt x="9721" y="4402"/>
                  </a:lnTo>
                  <a:lnTo>
                    <a:pt x="9647" y="4439"/>
                  </a:lnTo>
                  <a:lnTo>
                    <a:pt x="9060" y="5283"/>
                  </a:lnTo>
                  <a:lnTo>
                    <a:pt x="8804" y="5649"/>
                  </a:lnTo>
                  <a:lnTo>
                    <a:pt x="8694" y="5833"/>
                  </a:lnTo>
                  <a:lnTo>
                    <a:pt x="8657" y="5943"/>
                  </a:lnTo>
                  <a:lnTo>
                    <a:pt x="8694" y="6053"/>
                  </a:lnTo>
                  <a:lnTo>
                    <a:pt x="8804" y="6016"/>
                  </a:lnTo>
                  <a:lnTo>
                    <a:pt x="8877" y="5980"/>
                  </a:lnTo>
                  <a:lnTo>
                    <a:pt x="9024" y="5833"/>
                  </a:lnTo>
                  <a:lnTo>
                    <a:pt x="9281" y="5503"/>
                  </a:lnTo>
                  <a:lnTo>
                    <a:pt x="9941" y="4659"/>
                  </a:lnTo>
                  <a:lnTo>
                    <a:pt x="10014" y="4659"/>
                  </a:lnTo>
                  <a:lnTo>
                    <a:pt x="10124" y="4622"/>
                  </a:lnTo>
                  <a:lnTo>
                    <a:pt x="10161" y="4549"/>
                  </a:lnTo>
                  <a:lnTo>
                    <a:pt x="10161" y="4439"/>
                  </a:lnTo>
                  <a:lnTo>
                    <a:pt x="9684" y="3229"/>
                  </a:lnTo>
                  <a:lnTo>
                    <a:pt x="9427" y="2715"/>
                  </a:lnTo>
                  <a:lnTo>
                    <a:pt x="9354" y="2532"/>
                  </a:lnTo>
                  <a:lnTo>
                    <a:pt x="9317" y="2422"/>
                  </a:lnTo>
                  <a:lnTo>
                    <a:pt x="9317" y="2348"/>
                  </a:lnTo>
                  <a:lnTo>
                    <a:pt x="9317" y="2311"/>
                  </a:lnTo>
                  <a:close/>
                  <a:moveTo>
                    <a:pt x="8694" y="1615"/>
                  </a:moveTo>
                  <a:lnTo>
                    <a:pt x="8767" y="1798"/>
                  </a:lnTo>
                  <a:lnTo>
                    <a:pt x="8804" y="1908"/>
                  </a:lnTo>
                  <a:lnTo>
                    <a:pt x="8914" y="1981"/>
                  </a:lnTo>
                  <a:lnTo>
                    <a:pt x="9024" y="2055"/>
                  </a:lnTo>
                  <a:lnTo>
                    <a:pt x="9170" y="2018"/>
                  </a:lnTo>
                  <a:lnTo>
                    <a:pt x="9391" y="1908"/>
                  </a:lnTo>
                  <a:lnTo>
                    <a:pt x="9611" y="1725"/>
                  </a:lnTo>
                  <a:lnTo>
                    <a:pt x="9867" y="2275"/>
                  </a:lnTo>
                  <a:lnTo>
                    <a:pt x="10161" y="2752"/>
                  </a:lnTo>
                  <a:lnTo>
                    <a:pt x="10454" y="3265"/>
                  </a:lnTo>
                  <a:lnTo>
                    <a:pt x="10674" y="3779"/>
                  </a:lnTo>
                  <a:lnTo>
                    <a:pt x="10528" y="3925"/>
                  </a:lnTo>
                  <a:lnTo>
                    <a:pt x="10381" y="4072"/>
                  </a:lnTo>
                  <a:lnTo>
                    <a:pt x="10271" y="4256"/>
                  </a:lnTo>
                  <a:lnTo>
                    <a:pt x="10234" y="4476"/>
                  </a:lnTo>
                  <a:lnTo>
                    <a:pt x="10271" y="4586"/>
                  </a:lnTo>
                  <a:lnTo>
                    <a:pt x="10344" y="4659"/>
                  </a:lnTo>
                  <a:lnTo>
                    <a:pt x="10344" y="4806"/>
                  </a:lnTo>
                  <a:lnTo>
                    <a:pt x="10381" y="4879"/>
                  </a:lnTo>
                  <a:lnTo>
                    <a:pt x="10491" y="4916"/>
                  </a:lnTo>
                  <a:lnTo>
                    <a:pt x="10491" y="4953"/>
                  </a:lnTo>
                  <a:lnTo>
                    <a:pt x="10344" y="5173"/>
                  </a:lnTo>
                  <a:lnTo>
                    <a:pt x="9977" y="5649"/>
                  </a:lnTo>
                  <a:lnTo>
                    <a:pt x="9647" y="6163"/>
                  </a:lnTo>
                  <a:lnTo>
                    <a:pt x="9501" y="6090"/>
                  </a:lnTo>
                  <a:lnTo>
                    <a:pt x="9317" y="6053"/>
                  </a:lnTo>
                  <a:lnTo>
                    <a:pt x="9134" y="6126"/>
                  </a:lnTo>
                  <a:lnTo>
                    <a:pt x="8950" y="6200"/>
                  </a:lnTo>
                  <a:lnTo>
                    <a:pt x="8840" y="6346"/>
                  </a:lnTo>
                  <a:lnTo>
                    <a:pt x="8730" y="6493"/>
                  </a:lnTo>
                  <a:lnTo>
                    <a:pt x="8327" y="6493"/>
                  </a:lnTo>
                  <a:lnTo>
                    <a:pt x="7556" y="6530"/>
                  </a:lnTo>
                  <a:lnTo>
                    <a:pt x="7520" y="6456"/>
                  </a:lnTo>
                  <a:lnTo>
                    <a:pt x="7410" y="6383"/>
                  </a:lnTo>
                  <a:lnTo>
                    <a:pt x="7080" y="6273"/>
                  </a:lnTo>
                  <a:lnTo>
                    <a:pt x="7043" y="6273"/>
                  </a:lnTo>
                  <a:lnTo>
                    <a:pt x="6970" y="6236"/>
                  </a:lnTo>
                  <a:lnTo>
                    <a:pt x="6786" y="6236"/>
                  </a:lnTo>
                  <a:lnTo>
                    <a:pt x="6639" y="6200"/>
                  </a:lnTo>
                  <a:lnTo>
                    <a:pt x="5832" y="5429"/>
                  </a:lnTo>
                  <a:lnTo>
                    <a:pt x="5246" y="4879"/>
                  </a:lnTo>
                  <a:lnTo>
                    <a:pt x="5319" y="4696"/>
                  </a:lnTo>
                  <a:lnTo>
                    <a:pt x="5319" y="4512"/>
                  </a:lnTo>
                  <a:lnTo>
                    <a:pt x="5282" y="4439"/>
                  </a:lnTo>
                  <a:lnTo>
                    <a:pt x="5246" y="4366"/>
                  </a:lnTo>
                  <a:lnTo>
                    <a:pt x="5099" y="4256"/>
                  </a:lnTo>
                  <a:lnTo>
                    <a:pt x="5282" y="3815"/>
                  </a:lnTo>
                  <a:lnTo>
                    <a:pt x="5796" y="2715"/>
                  </a:lnTo>
                  <a:lnTo>
                    <a:pt x="6126" y="2018"/>
                  </a:lnTo>
                  <a:lnTo>
                    <a:pt x="6273" y="2018"/>
                  </a:lnTo>
                  <a:lnTo>
                    <a:pt x="6419" y="1981"/>
                  </a:lnTo>
                  <a:lnTo>
                    <a:pt x="6566" y="1908"/>
                  </a:lnTo>
                  <a:lnTo>
                    <a:pt x="6713" y="1798"/>
                  </a:lnTo>
                  <a:lnTo>
                    <a:pt x="6823" y="1688"/>
                  </a:lnTo>
                  <a:lnTo>
                    <a:pt x="7483" y="1651"/>
                  </a:lnTo>
                  <a:lnTo>
                    <a:pt x="8694" y="1615"/>
                  </a:lnTo>
                  <a:close/>
                  <a:moveTo>
                    <a:pt x="6823" y="6823"/>
                  </a:moveTo>
                  <a:lnTo>
                    <a:pt x="6933" y="6897"/>
                  </a:lnTo>
                  <a:lnTo>
                    <a:pt x="6749" y="6897"/>
                  </a:lnTo>
                  <a:lnTo>
                    <a:pt x="6713" y="6860"/>
                  </a:lnTo>
                  <a:lnTo>
                    <a:pt x="6823" y="6823"/>
                  </a:lnTo>
                  <a:close/>
                  <a:moveTo>
                    <a:pt x="2714" y="5393"/>
                  </a:moveTo>
                  <a:lnTo>
                    <a:pt x="2641" y="5429"/>
                  </a:lnTo>
                  <a:lnTo>
                    <a:pt x="2531" y="5503"/>
                  </a:lnTo>
                  <a:lnTo>
                    <a:pt x="2458" y="5576"/>
                  </a:lnTo>
                  <a:lnTo>
                    <a:pt x="2274" y="5796"/>
                  </a:lnTo>
                  <a:lnTo>
                    <a:pt x="1981" y="6310"/>
                  </a:lnTo>
                  <a:lnTo>
                    <a:pt x="1651" y="6860"/>
                  </a:lnTo>
                  <a:lnTo>
                    <a:pt x="1504" y="7080"/>
                  </a:lnTo>
                  <a:lnTo>
                    <a:pt x="1431" y="7190"/>
                  </a:lnTo>
                  <a:lnTo>
                    <a:pt x="1394" y="7263"/>
                  </a:lnTo>
                  <a:lnTo>
                    <a:pt x="1394" y="7337"/>
                  </a:lnTo>
                  <a:lnTo>
                    <a:pt x="1321" y="7374"/>
                  </a:lnTo>
                  <a:lnTo>
                    <a:pt x="1321" y="7410"/>
                  </a:lnTo>
                  <a:lnTo>
                    <a:pt x="1321" y="7520"/>
                  </a:lnTo>
                  <a:lnTo>
                    <a:pt x="1394" y="7557"/>
                  </a:lnTo>
                  <a:lnTo>
                    <a:pt x="1504" y="7594"/>
                  </a:lnTo>
                  <a:lnTo>
                    <a:pt x="1614" y="7520"/>
                  </a:lnTo>
                  <a:lnTo>
                    <a:pt x="1724" y="7447"/>
                  </a:lnTo>
                  <a:lnTo>
                    <a:pt x="1834" y="7337"/>
                  </a:lnTo>
                  <a:lnTo>
                    <a:pt x="2018" y="7043"/>
                  </a:lnTo>
                  <a:lnTo>
                    <a:pt x="2128" y="6823"/>
                  </a:lnTo>
                  <a:lnTo>
                    <a:pt x="2568" y="6200"/>
                  </a:lnTo>
                  <a:lnTo>
                    <a:pt x="2751" y="5870"/>
                  </a:lnTo>
                  <a:lnTo>
                    <a:pt x="2861" y="5723"/>
                  </a:lnTo>
                  <a:lnTo>
                    <a:pt x="2861" y="5539"/>
                  </a:lnTo>
                  <a:lnTo>
                    <a:pt x="2861" y="5466"/>
                  </a:lnTo>
                  <a:lnTo>
                    <a:pt x="2788" y="5429"/>
                  </a:lnTo>
                  <a:lnTo>
                    <a:pt x="2714" y="5393"/>
                  </a:lnTo>
                  <a:close/>
                  <a:moveTo>
                    <a:pt x="4072" y="4843"/>
                  </a:moveTo>
                  <a:lnTo>
                    <a:pt x="4182" y="5026"/>
                  </a:lnTo>
                  <a:lnTo>
                    <a:pt x="4328" y="5173"/>
                  </a:lnTo>
                  <a:lnTo>
                    <a:pt x="4475" y="5209"/>
                  </a:lnTo>
                  <a:lnTo>
                    <a:pt x="4622" y="5246"/>
                  </a:lnTo>
                  <a:lnTo>
                    <a:pt x="4769" y="5246"/>
                  </a:lnTo>
                  <a:lnTo>
                    <a:pt x="4915" y="5209"/>
                  </a:lnTo>
                  <a:lnTo>
                    <a:pt x="5319" y="5576"/>
                  </a:lnTo>
                  <a:lnTo>
                    <a:pt x="6163" y="6456"/>
                  </a:lnTo>
                  <a:lnTo>
                    <a:pt x="6126" y="6530"/>
                  </a:lnTo>
                  <a:lnTo>
                    <a:pt x="6089" y="6640"/>
                  </a:lnTo>
                  <a:lnTo>
                    <a:pt x="6126" y="6787"/>
                  </a:lnTo>
                  <a:lnTo>
                    <a:pt x="6163" y="6897"/>
                  </a:lnTo>
                  <a:lnTo>
                    <a:pt x="6236" y="7007"/>
                  </a:lnTo>
                  <a:lnTo>
                    <a:pt x="6236" y="7080"/>
                  </a:lnTo>
                  <a:lnTo>
                    <a:pt x="5942" y="7410"/>
                  </a:lnTo>
                  <a:lnTo>
                    <a:pt x="5686" y="7777"/>
                  </a:lnTo>
                  <a:lnTo>
                    <a:pt x="5172" y="8511"/>
                  </a:lnTo>
                  <a:lnTo>
                    <a:pt x="4695" y="9134"/>
                  </a:lnTo>
                  <a:lnTo>
                    <a:pt x="4585" y="9061"/>
                  </a:lnTo>
                  <a:lnTo>
                    <a:pt x="4439" y="9061"/>
                  </a:lnTo>
                  <a:lnTo>
                    <a:pt x="4255" y="9098"/>
                  </a:lnTo>
                  <a:lnTo>
                    <a:pt x="4108" y="9208"/>
                  </a:lnTo>
                  <a:lnTo>
                    <a:pt x="3998" y="9354"/>
                  </a:lnTo>
                  <a:lnTo>
                    <a:pt x="3925" y="9538"/>
                  </a:lnTo>
                  <a:lnTo>
                    <a:pt x="3595" y="9501"/>
                  </a:lnTo>
                  <a:lnTo>
                    <a:pt x="2825" y="9538"/>
                  </a:lnTo>
                  <a:lnTo>
                    <a:pt x="2788" y="9354"/>
                  </a:lnTo>
                  <a:lnTo>
                    <a:pt x="2678" y="9208"/>
                  </a:lnTo>
                  <a:lnTo>
                    <a:pt x="2531" y="9098"/>
                  </a:lnTo>
                  <a:lnTo>
                    <a:pt x="2384" y="9061"/>
                  </a:lnTo>
                  <a:lnTo>
                    <a:pt x="2238" y="9061"/>
                  </a:lnTo>
                  <a:lnTo>
                    <a:pt x="2054" y="9098"/>
                  </a:lnTo>
                  <a:lnTo>
                    <a:pt x="1577" y="8437"/>
                  </a:lnTo>
                  <a:lnTo>
                    <a:pt x="1394" y="8107"/>
                  </a:lnTo>
                  <a:lnTo>
                    <a:pt x="1137" y="7777"/>
                  </a:lnTo>
                  <a:lnTo>
                    <a:pt x="1211" y="7594"/>
                  </a:lnTo>
                  <a:lnTo>
                    <a:pt x="1247" y="7447"/>
                  </a:lnTo>
                  <a:lnTo>
                    <a:pt x="1211" y="7263"/>
                  </a:lnTo>
                  <a:lnTo>
                    <a:pt x="1174" y="7117"/>
                  </a:lnTo>
                  <a:lnTo>
                    <a:pt x="1064" y="7007"/>
                  </a:lnTo>
                  <a:lnTo>
                    <a:pt x="1101" y="6933"/>
                  </a:lnTo>
                  <a:lnTo>
                    <a:pt x="1174" y="6823"/>
                  </a:lnTo>
                  <a:lnTo>
                    <a:pt x="1247" y="6640"/>
                  </a:lnTo>
                  <a:lnTo>
                    <a:pt x="1614" y="5980"/>
                  </a:lnTo>
                  <a:lnTo>
                    <a:pt x="1944" y="5356"/>
                  </a:lnTo>
                  <a:lnTo>
                    <a:pt x="2164" y="5356"/>
                  </a:lnTo>
                  <a:lnTo>
                    <a:pt x="2384" y="5283"/>
                  </a:lnTo>
                  <a:lnTo>
                    <a:pt x="2531" y="5136"/>
                  </a:lnTo>
                  <a:lnTo>
                    <a:pt x="2604" y="5063"/>
                  </a:lnTo>
                  <a:lnTo>
                    <a:pt x="2641" y="4953"/>
                  </a:lnTo>
                  <a:lnTo>
                    <a:pt x="2678" y="4916"/>
                  </a:lnTo>
                  <a:lnTo>
                    <a:pt x="3118" y="4953"/>
                  </a:lnTo>
                  <a:lnTo>
                    <a:pt x="3705" y="4916"/>
                  </a:lnTo>
                  <a:lnTo>
                    <a:pt x="4072" y="4843"/>
                  </a:lnTo>
                  <a:close/>
                  <a:moveTo>
                    <a:pt x="8877" y="7740"/>
                  </a:moveTo>
                  <a:lnTo>
                    <a:pt x="8877" y="7777"/>
                  </a:lnTo>
                  <a:lnTo>
                    <a:pt x="8877" y="7814"/>
                  </a:lnTo>
                  <a:lnTo>
                    <a:pt x="8914" y="7997"/>
                  </a:lnTo>
                  <a:lnTo>
                    <a:pt x="8914" y="8070"/>
                  </a:lnTo>
                  <a:lnTo>
                    <a:pt x="8950" y="8181"/>
                  </a:lnTo>
                  <a:lnTo>
                    <a:pt x="9391" y="8731"/>
                  </a:lnTo>
                  <a:lnTo>
                    <a:pt x="9794" y="9281"/>
                  </a:lnTo>
                  <a:lnTo>
                    <a:pt x="9941" y="9464"/>
                  </a:lnTo>
                  <a:lnTo>
                    <a:pt x="10014" y="9538"/>
                  </a:lnTo>
                  <a:lnTo>
                    <a:pt x="10124" y="9574"/>
                  </a:lnTo>
                  <a:lnTo>
                    <a:pt x="10234" y="9574"/>
                  </a:lnTo>
                  <a:lnTo>
                    <a:pt x="10308" y="9538"/>
                  </a:lnTo>
                  <a:lnTo>
                    <a:pt x="10381" y="9501"/>
                  </a:lnTo>
                  <a:lnTo>
                    <a:pt x="10418" y="9391"/>
                  </a:lnTo>
                  <a:lnTo>
                    <a:pt x="10418" y="9354"/>
                  </a:lnTo>
                  <a:lnTo>
                    <a:pt x="10418" y="9244"/>
                  </a:lnTo>
                  <a:lnTo>
                    <a:pt x="10381" y="9171"/>
                  </a:lnTo>
                  <a:lnTo>
                    <a:pt x="10308" y="9134"/>
                  </a:lnTo>
                  <a:lnTo>
                    <a:pt x="10198" y="9098"/>
                  </a:lnTo>
                  <a:lnTo>
                    <a:pt x="10088" y="8951"/>
                  </a:lnTo>
                  <a:lnTo>
                    <a:pt x="10014" y="8841"/>
                  </a:lnTo>
                  <a:lnTo>
                    <a:pt x="9647" y="8401"/>
                  </a:lnTo>
                  <a:lnTo>
                    <a:pt x="9281" y="7924"/>
                  </a:lnTo>
                  <a:lnTo>
                    <a:pt x="9207" y="7850"/>
                  </a:lnTo>
                  <a:lnTo>
                    <a:pt x="9134" y="7814"/>
                  </a:lnTo>
                  <a:lnTo>
                    <a:pt x="8950" y="7740"/>
                  </a:lnTo>
                  <a:close/>
                  <a:moveTo>
                    <a:pt x="2128" y="9721"/>
                  </a:moveTo>
                  <a:lnTo>
                    <a:pt x="2054" y="9758"/>
                  </a:lnTo>
                  <a:lnTo>
                    <a:pt x="2054" y="9721"/>
                  </a:lnTo>
                  <a:close/>
                  <a:moveTo>
                    <a:pt x="5612" y="9281"/>
                  </a:moveTo>
                  <a:lnTo>
                    <a:pt x="5576" y="9318"/>
                  </a:lnTo>
                  <a:lnTo>
                    <a:pt x="5576" y="9354"/>
                  </a:lnTo>
                  <a:lnTo>
                    <a:pt x="5576" y="9538"/>
                  </a:lnTo>
                  <a:lnTo>
                    <a:pt x="5649" y="9684"/>
                  </a:lnTo>
                  <a:lnTo>
                    <a:pt x="5796" y="9941"/>
                  </a:lnTo>
                  <a:lnTo>
                    <a:pt x="6163" y="10455"/>
                  </a:lnTo>
                  <a:lnTo>
                    <a:pt x="6456" y="10895"/>
                  </a:lnTo>
                  <a:lnTo>
                    <a:pt x="6603" y="11115"/>
                  </a:lnTo>
                  <a:lnTo>
                    <a:pt x="6823" y="11298"/>
                  </a:lnTo>
                  <a:lnTo>
                    <a:pt x="6860" y="11372"/>
                  </a:lnTo>
                  <a:lnTo>
                    <a:pt x="6970" y="11482"/>
                  </a:lnTo>
                  <a:lnTo>
                    <a:pt x="7043" y="11519"/>
                  </a:lnTo>
                  <a:lnTo>
                    <a:pt x="7116" y="11519"/>
                  </a:lnTo>
                  <a:lnTo>
                    <a:pt x="7190" y="11482"/>
                  </a:lnTo>
                  <a:lnTo>
                    <a:pt x="7226" y="11408"/>
                  </a:lnTo>
                  <a:lnTo>
                    <a:pt x="7263" y="11188"/>
                  </a:lnTo>
                  <a:lnTo>
                    <a:pt x="7226" y="11078"/>
                  </a:lnTo>
                  <a:lnTo>
                    <a:pt x="7153" y="10968"/>
                  </a:lnTo>
                  <a:lnTo>
                    <a:pt x="7080" y="10932"/>
                  </a:lnTo>
                  <a:lnTo>
                    <a:pt x="7006" y="10895"/>
                  </a:lnTo>
                  <a:lnTo>
                    <a:pt x="6933" y="10785"/>
                  </a:lnTo>
                  <a:lnTo>
                    <a:pt x="6860" y="10675"/>
                  </a:lnTo>
                  <a:lnTo>
                    <a:pt x="6713" y="10455"/>
                  </a:lnTo>
                  <a:lnTo>
                    <a:pt x="6273" y="9831"/>
                  </a:lnTo>
                  <a:lnTo>
                    <a:pt x="6016" y="9501"/>
                  </a:lnTo>
                  <a:lnTo>
                    <a:pt x="5869" y="9391"/>
                  </a:lnTo>
                  <a:lnTo>
                    <a:pt x="5722" y="9281"/>
                  </a:lnTo>
                  <a:close/>
                  <a:moveTo>
                    <a:pt x="8730" y="6970"/>
                  </a:moveTo>
                  <a:lnTo>
                    <a:pt x="8804" y="7080"/>
                  </a:lnTo>
                  <a:lnTo>
                    <a:pt x="8914" y="7153"/>
                  </a:lnTo>
                  <a:lnTo>
                    <a:pt x="8987" y="7227"/>
                  </a:lnTo>
                  <a:lnTo>
                    <a:pt x="9097" y="7263"/>
                  </a:lnTo>
                  <a:lnTo>
                    <a:pt x="9391" y="7227"/>
                  </a:lnTo>
                  <a:lnTo>
                    <a:pt x="9501" y="7263"/>
                  </a:lnTo>
                  <a:lnTo>
                    <a:pt x="9574" y="7300"/>
                  </a:lnTo>
                  <a:lnTo>
                    <a:pt x="9721" y="7557"/>
                  </a:lnTo>
                  <a:lnTo>
                    <a:pt x="9867" y="7814"/>
                  </a:lnTo>
                  <a:lnTo>
                    <a:pt x="10234" y="8364"/>
                  </a:lnTo>
                  <a:lnTo>
                    <a:pt x="10711" y="9098"/>
                  </a:lnTo>
                  <a:lnTo>
                    <a:pt x="10638" y="9281"/>
                  </a:lnTo>
                  <a:lnTo>
                    <a:pt x="10601" y="9428"/>
                  </a:lnTo>
                  <a:lnTo>
                    <a:pt x="10564" y="9758"/>
                  </a:lnTo>
                  <a:lnTo>
                    <a:pt x="10528" y="9941"/>
                  </a:lnTo>
                  <a:lnTo>
                    <a:pt x="10528" y="10125"/>
                  </a:lnTo>
                  <a:lnTo>
                    <a:pt x="10528" y="10235"/>
                  </a:lnTo>
                  <a:lnTo>
                    <a:pt x="10564" y="10271"/>
                  </a:lnTo>
                  <a:lnTo>
                    <a:pt x="10344" y="10638"/>
                  </a:lnTo>
                  <a:lnTo>
                    <a:pt x="9794" y="11555"/>
                  </a:lnTo>
                  <a:lnTo>
                    <a:pt x="9684" y="11519"/>
                  </a:lnTo>
                  <a:lnTo>
                    <a:pt x="9537" y="11519"/>
                  </a:lnTo>
                  <a:lnTo>
                    <a:pt x="9391" y="11555"/>
                  </a:lnTo>
                  <a:lnTo>
                    <a:pt x="9281" y="11629"/>
                  </a:lnTo>
                  <a:lnTo>
                    <a:pt x="9170" y="11702"/>
                  </a:lnTo>
                  <a:lnTo>
                    <a:pt x="9097" y="11812"/>
                  </a:lnTo>
                  <a:lnTo>
                    <a:pt x="9024" y="11922"/>
                  </a:lnTo>
                  <a:lnTo>
                    <a:pt x="8987" y="12032"/>
                  </a:lnTo>
                  <a:lnTo>
                    <a:pt x="8400" y="12069"/>
                  </a:lnTo>
                  <a:lnTo>
                    <a:pt x="7483" y="12142"/>
                  </a:lnTo>
                  <a:lnTo>
                    <a:pt x="7006" y="12142"/>
                  </a:lnTo>
                  <a:lnTo>
                    <a:pt x="6970" y="11959"/>
                  </a:lnTo>
                  <a:lnTo>
                    <a:pt x="6823" y="11775"/>
                  </a:lnTo>
                  <a:lnTo>
                    <a:pt x="6749" y="11739"/>
                  </a:lnTo>
                  <a:lnTo>
                    <a:pt x="6676" y="11702"/>
                  </a:lnTo>
                  <a:lnTo>
                    <a:pt x="6493" y="11665"/>
                  </a:lnTo>
                  <a:lnTo>
                    <a:pt x="6419" y="11629"/>
                  </a:lnTo>
                  <a:lnTo>
                    <a:pt x="6346" y="11665"/>
                  </a:lnTo>
                  <a:lnTo>
                    <a:pt x="6273" y="11739"/>
                  </a:lnTo>
                  <a:lnTo>
                    <a:pt x="6199" y="11739"/>
                  </a:lnTo>
                  <a:lnTo>
                    <a:pt x="5979" y="11225"/>
                  </a:lnTo>
                  <a:lnTo>
                    <a:pt x="5722" y="10712"/>
                  </a:lnTo>
                  <a:lnTo>
                    <a:pt x="5466" y="10308"/>
                  </a:lnTo>
                  <a:lnTo>
                    <a:pt x="5172" y="9868"/>
                  </a:lnTo>
                  <a:lnTo>
                    <a:pt x="5209" y="9758"/>
                  </a:lnTo>
                  <a:lnTo>
                    <a:pt x="5246" y="9648"/>
                  </a:lnTo>
                  <a:lnTo>
                    <a:pt x="5246" y="9501"/>
                  </a:lnTo>
                  <a:lnTo>
                    <a:pt x="5209" y="9391"/>
                  </a:lnTo>
                  <a:lnTo>
                    <a:pt x="5135" y="9318"/>
                  </a:lnTo>
                  <a:lnTo>
                    <a:pt x="5099" y="9318"/>
                  </a:lnTo>
                  <a:lnTo>
                    <a:pt x="5209" y="9171"/>
                  </a:lnTo>
                  <a:lnTo>
                    <a:pt x="5759" y="8401"/>
                  </a:lnTo>
                  <a:lnTo>
                    <a:pt x="6163" y="7850"/>
                  </a:lnTo>
                  <a:lnTo>
                    <a:pt x="6383" y="7594"/>
                  </a:lnTo>
                  <a:lnTo>
                    <a:pt x="6529" y="7300"/>
                  </a:lnTo>
                  <a:lnTo>
                    <a:pt x="6676" y="7337"/>
                  </a:lnTo>
                  <a:lnTo>
                    <a:pt x="6933" y="7337"/>
                  </a:lnTo>
                  <a:lnTo>
                    <a:pt x="7080" y="7300"/>
                  </a:lnTo>
                  <a:lnTo>
                    <a:pt x="7190" y="7263"/>
                  </a:lnTo>
                  <a:lnTo>
                    <a:pt x="7300" y="7153"/>
                  </a:lnTo>
                  <a:lnTo>
                    <a:pt x="7410" y="7080"/>
                  </a:lnTo>
                  <a:lnTo>
                    <a:pt x="7483" y="6970"/>
                  </a:lnTo>
                  <a:close/>
                  <a:moveTo>
                    <a:pt x="4769" y="1"/>
                  </a:moveTo>
                  <a:lnTo>
                    <a:pt x="4769" y="37"/>
                  </a:lnTo>
                  <a:lnTo>
                    <a:pt x="4805" y="184"/>
                  </a:lnTo>
                  <a:lnTo>
                    <a:pt x="4879" y="294"/>
                  </a:lnTo>
                  <a:lnTo>
                    <a:pt x="4989" y="367"/>
                  </a:lnTo>
                  <a:lnTo>
                    <a:pt x="5099" y="404"/>
                  </a:lnTo>
                  <a:lnTo>
                    <a:pt x="5172" y="551"/>
                  </a:lnTo>
                  <a:lnTo>
                    <a:pt x="5282" y="697"/>
                  </a:lnTo>
                  <a:lnTo>
                    <a:pt x="5466" y="991"/>
                  </a:lnTo>
                  <a:lnTo>
                    <a:pt x="5539" y="1101"/>
                  </a:lnTo>
                  <a:lnTo>
                    <a:pt x="5466" y="1284"/>
                  </a:lnTo>
                  <a:lnTo>
                    <a:pt x="5466" y="1468"/>
                  </a:lnTo>
                  <a:lnTo>
                    <a:pt x="5539" y="1688"/>
                  </a:lnTo>
                  <a:lnTo>
                    <a:pt x="5649" y="1835"/>
                  </a:lnTo>
                  <a:lnTo>
                    <a:pt x="5722" y="1908"/>
                  </a:lnTo>
                  <a:lnTo>
                    <a:pt x="5356" y="2605"/>
                  </a:lnTo>
                  <a:lnTo>
                    <a:pt x="4879" y="3595"/>
                  </a:lnTo>
                  <a:lnTo>
                    <a:pt x="4769" y="3852"/>
                  </a:lnTo>
                  <a:lnTo>
                    <a:pt x="4622" y="4072"/>
                  </a:lnTo>
                  <a:lnTo>
                    <a:pt x="4402" y="4072"/>
                  </a:lnTo>
                  <a:lnTo>
                    <a:pt x="4292" y="4109"/>
                  </a:lnTo>
                  <a:lnTo>
                    <a:pt x="4182" y="4182"/>
                  </a:lnTo>
                  <a:lnTo>
                    <a:pt x="4108" y="4292"/>
                  </a:lnTo>
                  <a:lnTo>
                    <a:pt x="4072" y="4402"/>
                  </a:lnTo>
                  <a:lnTo>
                    <a:pt x="3485" y="4476"/>
                  </a:lnTo>
                  <a:lnTo>
                    <a:pt x="3045" y="4512"/>
                  </a:lnTo>
                  <a:lnTo>
                    <a:pt x="2678" y="4549"/>
                  </a:lnTo>
                  <a:lnTo>
                    <a:pt x="2568" y="4366"/>
                  </a:lnTo>
                  <a:lnTo>
                    <a:pt x="2458" y="4219"/>
                  </a:lnTo>
                  <a:lnTo>
                    <a:pt x="2274" y="4146"/>
                  </a:lnTo>
                  <a:lnTo>
                    <a:pt x="2091" y="4109"/>
                  </a:lnTo>
                  <a:lnTo>
                    <a:pt x="1907" y="4109"/>
                  </a:lnTo>
                  <a:lnTo>
                    <a:pt x="1797" y="4182"/>
                  </a:lnTo>
                  <a:lnTo>
                    <a:pt x="1651" y="4292"/>
                  </a:lnTo>
                  <a:lnTo>
                    <a:pt x="1577" y="4402"/>
                  </a:lnTo>
                  <a:lnTo>
                    <a:pt x="1504" y="4512"/>
                  </a:lnTo>
                  <a:lnTo>
                    <a:pt x="1504" y="4622"/>
                  </a:lnTo>
                  <a:lnTo>
                    <a:pt x="1431" y="4769"/>
                  </a:lnTo>
                  <a:lnTo>
                    <a:pt x="1431" y="4953"/>
                  </a:lnTo>
                  <a:lnTo>
                    <a:pt x="1467" y="5099"/>
                  </a:lnTo>
                  <a:lnTo>
                    <a:pt x="1504" y="5173"/>
                  </a:lnTo>
                  <a:lnTo>
                    <a:pt x="1504" y="5209"/>
                  </a:lnTo>
                  <a:lnTo>
                    <a:pt x="1247" y="5760"/>
                  </a:lnTo>
                  <a:lnTo>
                    <a:pt x="880" y="6420"/>
                  </a:lnTo>
                  <a:lnTo>
                    <a:pt x="770" y="6640"/>
                  </a:lnTo>
                  <a:lnTo>
                    <a:pt x="770" y="6713"/>
                  </a:lnTo>
                  <a:lnTo>
                    <a:pt x="734" y="6823"/>
                  </a:lnTo>
                  <a:lnTo>
                    <a:pt x="734" y="6787"/>
                  </a:lnTo>
                  <a:lnTo>
                    <a:pt x="624" y="6787"/>
                  </a:lnTo>
                  <a:lnTo>
                    <a:pt x="550" y="6823"/>
                  </a:lnTo>
                  <a:lnTo>
                    <a:pt x="404" y="6933"/>
                  </a:lnTo>
                  <a:lnTo>
                    <a:pt x="330" y="6970"/>
                  </a:lnTo>
                  <a:lnTo>
                    <a:pt x="257" y="7007"/>
                  </a:lnTo>
                  <a:lnTo>
                    <a:pt x="183" y="7117"/>
                  </a:lnTo>
                  <a:lnTo>
                    <a:pt x="110" y="7227"/>
                  </a:lnTo>
                  <a:lnTo>
                    <a:pt x="110" y="7447"/>
                  </a:lnTo>
                  <a:lnTo>
                    <a:pt x="0" y="7777"/>
                  </a:lnTo>
                  <a:lnTo>
                    <a:pt x="37" y="7850"/>
                  </a:lnTo>
                  <a:lnTo>
                    <a:pt x="73" y="7887"/>
                  </a:lnTo>
                  <a:lnTo>
                    <a:pt x="110" y="7960"/>
                  </a:lnTo>
                  <a:lnTo>
                    <a:pt x="183" y="7960"/>
                  </a:lnTo>
                  <a:lnTo>
                    <a:pt x="367" y="8034"/>
                  </a:lnTo>
                  <a:lnTo>
                    <a:pt x="660" y="8034"/>
                  </a:lnTo>
                  <a:lnTo>
                    <a:pt x="660" y="7997"/>
                  </a:lnTo>
                  <a:lnTo>
                    <a:pt x="770" y="7997"/>
                  </a:lnTo>
                  <a:lnTo>
                    <a:pt x="880" y="8181"/>
                  </a:lnTo>
                  <a:lnTo>
                    <a:pt x="990" y="8364"/>
                  </a:lnTo>
                  <a:lnTo>
                    <a:pt x="1211" y="8657"/>
                  </a:lnTo>
                  <a:lnTo>
                    <a:pt x="1651" y="9281"/>
                  </a:lnTo>
                  <a:lnTo>
                    <a:pt x="1687" y="9354"/>
                  </a:lnTo>
                  <a:lnTo>
                    <a:pt x="1651" y="9501"/>
                  </a:lnTo>
                  <a:lnTo>
                    <a:pt x="1614" y="9648"/>
                  </a:lnTo>
                  <a:lnTo>
                    <a:pt x="1577" y="9831"/>
                  </a:lnTo>
                  <a:lnTo>
                    <a:pt x="1577" y="9941"/>
                  </a:lnTo>
                  <a:lnTo>
                    <a:pt x="1614" y="10051"/>
                  </a:lnTo>
                  <a:lnTo>
                    <a:pt x="1541" y="10235"/>
                  </a:lnTo>
                  <a:lnTo>
                    <a:pt x="1431" y="10418"/>
                  </a:lnTo>
                  <a:lnTo>
                    <a:pt x="1357" y="10601"/>
                  </a:lnTo>
                  <a:lnTo>
                    <a:pt x="1211" y="10785"/>
                  </a:lnTo>
                  <a:lnTo>
                    <a:pt x="1137" y="10858"/>
                  </a:lnTo>
                  <a:lnTo>
                    <a:pt x="1137" y="10968"/>
                  </a:lnTo>
                  <a:lnTo>
                    <a:pt x="1174" y="11078"/>
                  </a:lnTo>
                  <a:lnTo>
                    <a:pt x="1247" y="11152"/>
                  </a:lnTo>
                  <a:lnTo>
                    <a:pt x="1357" y="11188"/>
                  </a:lnTo>
                  <a:lnTo>
                    <a:pt x="1467" y="11152"/>
                  </a:lnTo>
                  <a:lnTo>
                    <a:pt x="1541" y="11078"/>
                  </a:lnTo>
                  <a:lnTo>
                    <a:pt x="1577" y="10968"/>
                  </a:lnTo>
                  <a:lnTo>
                    <a:pt x="1614" y="10932"/>
                  </a:lnTo>
                  <a:lnTo>
                    <a:pt x="1687" y="10822"/>
                  </a:lnTo>
                  <a:lnTo>
                    <a:pt x="1761" y="10638"/>
                  </a:lnTo>
                  <a:lnTo>
                    <a:pt x="1834" y="10491"/>
                  </a:lnTo>
                  <a:lnTo>
                    <a:pt x="1907" y="10198"/>
                  </a:lnTo>
                  <a:lnTo>
                    <a:pt x="2164" y="10198"/>
                  </a:lnTo>
                  <a:lnTo>
                    <a:pt x="2348" y="10161"/>
                  </a:lnTo>
                  <a:lnTo>
                    <a:pt x="2494" y="10088"/>
                  </a:lnTo>
                  <a:lnTo>
                    <a:pt x="2641" y="10015"/>
                  </a:lnTo>
                  <a:lnTo>
                    <a:pt x="2714" y="9905"/>
                  </a:lnTo>
                  <a:lnTo>
                    <a:pt x="3338" y="9905"/>
                  </a:lnTo>
                  <a:lnTo>
                    <a:pt x="3998" y="9941"/>
                  </a:lnTo>
                  <a:lnTo>
                    <a:pt x="4035" y="10051"/>
                  </a:lnTo>
                  <a:lnTo>
                    <a:pt x="4072" y="10088"/>
                  </a:lnTo>
                  <a:lnTo>
                    <a:pt x="4145" y="10161"/>
                  </a:lnTo>
                  <a:lnTo>
                    <a:pt x="4292" y="10235"/>
                  </a:lnTo>
                  <a:lnTo>
                    <a:pt x="4439" y="10308"/>
                  </a:lnTo>
                  <a:lnTo>
                    <a:pt x="4622" y="10308"/>
                  </a:lnTo>
                  <a:lnTo>
                    <a:pt x="4805" y="10271"/>
                  </a:lnTo>
                  <a:lnTo>
                    <a:pt x="4879" y="10235"/>
                  </a:lnTo>
                  <a:lnTo>
                    <a:pt x="5282" y="10822"/>
                  </a:lnTo>
                  <a:lnTo>
                    <a:pt x="5429" y="11115"/>
                  </a:lnTo>
                  <a:lnTo>
                    <a:pt x="5576" y="11408"/>
                  </a:lnTo>
                  <a:lnTo>
                    <a:pt x="5796" y="11995"/>
                  </a:lnTo>
                  <a:lnTo>
                    <a:pt x="5759" y="12105"/>
                  </a:lnTo>
                  <a:lnTo>
                    <a:pt x="5759" y="12215"/>
                  </a:lnTo>
                  <a:lnTo>
                    <a:pt x="5759" y="12362"/>
                  </a:lnTo>
                  <a:lnTo>
                    <a:pt x="5759" y="12472"/>
                  </a:lnTo>
                  <a:lnTo>
                    <a:pt x="5759" y="12509"/>
                  </a:lnTo>
                  <a:lnTo>
                    <a:pt x="5722" y="12619"/>
                  </a:lnTo>
                  <a:lnTo>
                    <a:pt x="5722" y="12692"/>
                  </a:lnTo>
                  <a:lnTo>
                    <a:pt x="5759" y="12766"/>
                  </a:lnTo>
                  <a:lnTo>
                    <a:pt x="5979" y="12876"/>
                  </a:lnTo>
                  <a:lnTo>
                    <a:pt x="5759" y="13169"/>
                  </a:lnTo>
                  <a:lnTo>
                    <a:pt x="5612" y="13463"/>
                  </a:lnTo>
                  <a:lnTo>
                    <a:pt x="5502" y="13793"/>
                  </a:lnTo>
                  <a:lnTo>
                    <a:pt x="5429" y="14123"/>
                  </a:lnTo>
                  <a:lnTo>
                    <a:pt x="5392" y="14196"/>
                  </a:lnTo>
                  <a:lnTo>
                    <a:pt x="5429" y="14270"/>
                  </a:lnTo>
                  <a:lnTo>
                    <a:pt x="5502" y="14343"/>
                  </a:lnTo>
                  <a:lnTo>
                    <a:pt x="5576" y="14380"/>
                  </a:lnTo>
                  <a:lnTo>
                    <a:pt x="5649" y="14416"/>
                  </a:lnTo>
                  <a:lnTo>
                    <a:pt x="5722" y="14416"/>
                  </a:lnTo>
                  <a:lnTo>
                    <a:pt x="5759" y="14380"/>
                  </a:lnTo>
                  <a:lnTo>
                    <a:pt x="5832" y="14306"/>
                  </a:lnTo>
                  <a:lnTo>
                    <a:pt x="5832" y="14233"/>
                  </a:lnTo>
                  <a:lnTo>
                    <a:pt x="5869" y="14086"/>
                  </a:lnTo>
                  <a:lnTo>
                    <a:pt x="5979" y="13793"/>
                  </a:lnTo>
                  <a:lnTo>
                    <a:pt x="6089" y="13463"/>
                  </a:lnTo>
                  <a:lnTo>
                    <a:pt x="6309" y="13022"/>
                  </a:lnTo>
                  <a:lnTo>
                    <a:pt x="6566" y="13022"/>
                  </a:lnTo>
                  <a:lnTo>
                    <a:pt x="6713" y="12986"/>
                  </a:lnTo>
                  <a:lnTo>
                    <a:pt x="6786" y="12876"/>
                  </a:lnTo>
                  <a:lnTo>
                    <a:pt x="6860" y="12582"/>
                  </a:lnTo>
                  <a:lnTo>
                    <a:pt x="7593" y="12582"/>
                  </a:lnTo>
                  <a:lnTo>
                    <a:pt x="8253" y="12546"/>
                  </a:lnTo>
                  <a:lnTo>
                    <a:pt x="8914" y="12509"/>
                  </a:lnTo>
                  <a:lnTo>
                    <a:pt x="8950" y="12509"/>
                  </a:lnTo>
                  <a:lnTo>
                    <a:pt x="8950" y="12619"/>
                  </a:lnTo>
                  <a:lnTo>
                    <a:pt x="9024" y="12692"/>
                  </a:lnTo>
                  <a:lnTo>
                    <a:pt x="9170" y="12802"/>
                  </a:lnTo>
                  <a:lnTo>
                    <a:pt x="9354" y="12876"/>
                  </a:lnTo>
                  <a:lnTo>
                    <a:pt x="9537" y="12912"/>
                  </a:lnTo>
                  <a:lnTo>
                    <a:pt x="9647" y="13279"/>
                  </a:lnTo>
                  <a:lnTo>
                    <a:pt x="9794" y="13829"/>
                  </a:lnTo>
                  <a:lnTo>
                    <a:pt x="9904" y="14050"/>
                  </a:lnTo>
                  <a:lnTo>
                    <a:pt x="9977" y="14160"/>
                  </a:lnTo>
                  <a:lnTo>
                    <a:pt x="10051" y="14270"/>
                  </a:lnTo>
                  <a:lnTo>
                    <a:pt x="10198" y="14270"/>
                  </a:lnTo>
                  <a:lnTo>
                    <a:pt x="10271" y="14233"/>
                  </a:lnTo>
                  <a:lnTo>
                    <a:pt x="10308" y="14160"/>
                  </a:lnTo>
                  <a:lnTo>
                    <a:pt x="10308" y="14013"/>
                  </a:lnTo>
                  <a:lnTo>
                    <a:pt x="10308" y="13903"/>
                  </a:lnTo>
                  <a:lnTo>
                    <a:pt x="10198" y="13609"/>
                  </a:lnTo>
                  <a:lnTo>
                    <a:pt x="9977" y="12949"/>
                  </a:lnTo>
                  <a:lnTo>
                    <a:pt x="9904" y="12729"/>
                  </a:lnTo>
                  <a:lnTo>
                    <a:pt x="9977" y="12619"/>
                  </a:lnTo>
                  <a:lnTo>
                    <a:pt x="10088" y="12399"/>
                  </a:lnTo>
                  <a:lnTo>
                    <a:pt x="10124" y="12215"/>
                  </a:lnTo>
                  <a:lnTo>
                    <a:pt x="10161" y="12032"/>
                  </a:lnTo>
                  <a:lnTo>
                    <a:pt x="10161" y="11885"/>
                  </a:lnTo>
                  <a:lnTo>
                    <a:pt x="10124" y="11849"/>
                  </a:lnTo>
                  <a:lnTo>
                    <a:pt x="10601" y="11042"/>
                  </a:lnTo>
                  <a:lnTo>
                    <a:pt x="11115" y="10235"/>
                  </a:lnTo>
                  <a:lnTo>
                    <a:pt x="11371" y="10088"/>
                  </a:lnTo>
                  <a:lnTo>
                    <a:pt x="11518" y="9978"/>
                  </a:lnTo>
                  <a:lnTo>
                    <a:pt x="11628" y="9868"/>
                  </a:lnTo>
                  <a:lnTo>
                    <a:pt x="11665" y="9831"/>
                  </a:lnTo>
                  <a:lnTo>
                    <a:pt x="11738" y="9758"/>
                  </a:lnTo>
                  <a:lnTo>
                    <a:pt x="11812" y="9611"/>
                  </a:lnTo>
                  <a:lnTo>
                    <a:pt x="11885" y="9464"/>
                  </a:lnTo>
                  <a:lnTo>
                    <a:pt x="12068" y="9501"/>
                  </a:lnTo>
                  <a:lnTo>
                    <a:pt x="12288" y="9501"/>
                  </a:lnTo>
                  <a:lnTo>
                    <a:pt x="12875" y="9538"/>
                  </a:lnTo>
                  <a:lnTo>
                    <a:pt x="13426" y="9501"/>
                  </a:lnTo>
                  <a:lnTo>
                    <a:pt x="13499" y="9501"/>
                  </a:lnTo>
                  <a:lnTo>
                    <a:pt x="13572" y="9464"/>
                  </a:lnTo>
                  <a:lnTo>
                    <a:pt x="13646" y="9391"/>
                  </a:lnTo>
                  <a:lnTo>
                    <a:pt x="13646" y="9318"/>
                  </a:lnTo>
                  <a:lnTo>
                    <a:pt x="13682" y="9244"/>
                  </a:lnTo>
                  <a:lnTo>
                    <a:pt x="13646" y="9171"/>
                  </a:lnTo>
                  <a:lnTo>
                    <a:pt x="13609" y="9098"/>
                  </a:lnTo>
                  <a:lnTo>
                    <a:pt x="13536" y="9024"/>
                  </a:lnTo>
                  <a:lnTo>
                    <a:pt x="13426" y="9024"/>
                  </a:lnTo>
                  <a:lnTo>
                    <a:pt x="13059" y="8988"/>
                  </a:lnTo>
                  <a:lnTo>
                    <a:pt x="12655" y="8988"/>
                  </a:lnTo>
                  <a:lnTo>
                    <a:pt x="11885" y="9024"/>
                  </a:lnTo>
                  <a:lnTo>
                    <a:pt x="11812" y="8951"/>
                  </a:lnTo>
                  <a:lnTo>
                    <a:pt x="11738" y="8877"/>
                  </a:lnTo>
                  <a:lnTo>
                    <a:pt x="11518" y="8767"/>
                  </a:lnTo>
                  <a:lnTo>
                    <a:pt x="11445" y="8767"/>
                  </a:lnTo>
                  <a:lnTo>
                    <a:pt x="11335" y="8804"/>
                  </a:lnTo>
                  <a:lnTo>
                    <a:pt x="11225" y="8767"/>
                  </a:lnTo>
                  <a:lnTo>
                    <a:pt x="11078" y="8804"/>
                  </a:lnTo>
                  <a:lnTo>
                    <a:pt x="10638" y="8107"/>
                  </a:lnTo>
                  <a:lnTo>
                    <a:pt x="10271" y="7594"/>
                  </a:lnTo>
                  <a:lnTo>
                    <a:pt x="10088" y="7300"/>
                  </a:lnTo>
                  <a:lnTo>
                    <a:pt x="9904" y="7080"/>
                  </a:lnTo>
                  <a:lnTo>
                    <a:pt x="9977" y="6970"/>
                  </a:lnTo>
                  <a:lnTo>
                    <a:pt x="10051" y="6823"/>
                  </a:lnTo>
                  <a:lnTo>
                    <a:pt x="10088" y="6713"/>
                  </a:lnTo>
                  <a:lnTo>
                    <a:pt x="10124" y="6567"/>
                  </a:lnTo>
                  <a:lnTo>
                    <a:pt x="10088" y="6493"/>
                  </a:lnTo>
                  <a:lnTo>
                    <a:pt x="10051" y="6456"/>
                  </a:lnTo>
                  <a:lnTo>
                    <a:pt x="9941" y="6456"/>
                  </a:lnTo>
                  <a:lnTo>
                    <a:pt x="10124" y="6236"/>
                  </a:lnTo>
                  <a:lnTo>
                    <a:pt x="10308" y="5980"/>
                  </a:lnTo>
                  <a:lnTo>
                    <a:pt x="10638" y="5503"/>
                  </a:lnTo>
                  <a:lnTo>
                    <a:pt x="11005" y="4953"/>
                  </a:lnTo>
                  <a:lnTo>
                    <a:pt x="11078" y="4953"/>
                  </a:lnTo>
                  <a:lnTo>
                    <a:pt x="11151" y="4916"/>
                  </a:lnTo>
                  <a:lnTo>
                    <a:pt x="11225" y="4843"/>
                  </a:lnTo>
                  <a:lnTo>
                    <a:pt x="11298" y="4769"/>
                  </a:lnTo>
                  <a:lnTo>
                    <a:pt x="11518" y="4586"/>
                  </a:lnTo>
                  <a:lnTo>
                    <a:pt x="11591" y="4476"/>
                  </a:lnTo>
                  <a:lnTo>
                    <a:pt x="11665" y="4366"/>
                  </a:lnTo>
                  <a:lnTo>
                    <a:pt x="11702" y="4256"/>
                  </a:lnTo>
                  <a:lnTo>
                    <a:pt x="11702" y="4146"/>
                  </a:lnTo>
                  <a:lnTo>
                    <a:pt x="11665" y="3999"/>
                  </a:lnTo>
                  <a:lnTo>
                    <a:pt x="11591" y="3889"/>
                  </a:lnTo>
                  <a:lnTo>
                    <a:pt x="11518" y="3779"/>
                  </a:lnTo>
                  <a:lnTo>
                    <a:pt x="11408" y="3742"/>
                  </a:lnTo>
                  <a:lnTo>
                    <a:pt x="11298" y="3705"/>
                  </a:lnTo>
                  <a:lnTo>
                    <a:pt x="11151" y="3669"/>
                  </a:lnTo>
                  <a:lnTo>
                    <a:pt x="10931" y="3192"/>
                  </a:lnTo>
                  <a:lnTo>
                    <a:pt x="10674" y="2752"/>
                  </a:lnTo>
                  <a:lnTo>
                    <a:pt x="10344" y="2091"/>
                  </a:lnTo>
                  <a:lnTo>
                    <a:pt x="10124" y="1725"/>
                  </a:lnTo>
                  <a:lnTo>
                    <a:pt x="9904" y="1431"/>
                  </a:lnTo>
                  <a:lnTo>
                    <a:pt x="9941" y="1284"/>
                  </a:lnTo>
                  <a:lnTo>
                    <a:pt x="9941" y="1211"/>
                  </a:lnTo>
                  <a:lnTo>
                    <a:pt x="9977" y="1064"/>
                  </a:lnTo>
                  <a:lnTo>
                    <a:pt x="9941" y="954"/>
                  </a:lnTo>
                  <a:lnTo>
                    <a:pt x="9904" y="844"/>
                  </a:lnTo>
                  <a:lnTo>
                    <a:pt x="9831" y="697"/>
                  </a:lnTo>
                  <a:lnTo>
                    <a:pt x="9721" y="587"/>
                  </a:lnTo>
                  <a:lnTo>
                    <a:pt x="9574" y="514"/>
                  </a:lnTo>
                  <a:lnTo>
                    <a:pt x="9427" y="477"/>
                  </a:lnTo>
                  <a:lnTo>
                    <a:pt x="9244" y="514"/>
                  </a:lnTo>
                  <a:lnTo>
                    <a:pt x="9097" y="551"/>
                  </a:lnTo>
                  <a:lnTo>
                    <a:pt x="8987" y="661"/>
                  </a:lnTo>
                  <a:lnTo>
                    <a:pt x="8914" y="808"/>
                  </a:lnTo>
                  <a:lnTo>
                    <a:pt x="8877" y="954"/>
                  </a:lnTo>
                  <a:lnTo>
                    <a:pt x="8840" y="1028"/>
                  </a:lnTo>
                  <a:lnTo>
                    <a:pt x="7887" y="1101"/>
                  </a:lnTo>
                  <a:lnTo>
                    <a:pt x="7080" y="1174"/>
                  </a:lnTo>
                  <a:lnTo>
                    <a:pt x="6933" y="1174"/>
                  </a:lnTo>
                  <a:lnTo>
                    <a:pt x="6860" y="1064"/>
                  </a:lnTo>
                  <a:lnTo>
                    <a:pt x="6749" y="918"/>
                  </a:lnTo>
                  <a:lnTo>
                    <a:pt x="6713" y="881"/>
                  </a:lnTo>
                  <a:lnTo>
                    <a:pt x="6639" y="808"/>
                  </a:lnTo>
                  <a:lnTo>
                    <a:pt x="6529" y="771"/>
                  </a:lnTo>
                  <a:lnTo>
                    <a:pt x="6456" y="771"/>
                  </a:lnTo>
                  <a:lnTo>
                    <a:pt x="6383" y="808"/>
                  </a:lnTo>
                  <a:lnTo>
                    <a:pt x="5942" y="808"/>
                  </a:lnTo>
                  <a:lnTo>
                    <a:pt x="5686" y="477"/>
                  </a:lnTo>
                  <a:lnTo>
                    <a:pt x="5576" y="294"/>
                  </a:lnTo>
                  <a:lnTo>
                    <a:pt x="5466" y="111"/>
                  </a:lnTo>
                  <a:lnTo>
                    <a:pt x="5429" y="37"/>
                  </a:lnTo>
                  <a:lnTo>
                    <a:pt x="5356" y="1"/>
                  </a:lnTo>
                  <a:lnTo>
                    <a:pt x="5209" y="1"/>
                  </a:lnTo>
                  <a:lnTo>
                    <a:pt x="5025" y="37"/>
                  </a:lnTo>
                  <a:lnTo>
                    <a:pt x="491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0" name="CustomShape 168"/>
            <p:cNvSpPr/>
            <p:nvPr/>
          </p:nvSpPr>
          <p:spPr>
            <a:xfrm>
              <a:off x="11274480" y="4361400"/>
              <a:ext cx="461880" cy="327600"/>
            </a:xfrm>
            <a:custGeom>
              <a:avLst/>
              <a:gdLst/>
              <a:ahLst/>
              <a:cxnLst/>
              <a:rect l="l" t="t" r="r" b="b"/>
              <a:pathLst>
                <a:path w="10492" h="7447">
                  <a:moveTo>
                    <a:pt x="7300" y="1761"/>
                  </a:moveTo>
                  <a:lnTo>
                    <a:pt x="7117" y="1797"/>
                  </a:lnTo>
                  <a:lnTo>
                    <a:pt x="6897" y="1834"/>
                  </a:lnTo>
                  <a:lnTo>
                    <a:pt x="6713" y="1907"/>
                  </a:lnTo>
                  <a:lnTo>
                    <a:pt x="6530" y="2017"/>
                  </a:lnTo>
                  <a:lnTo>
                    <a:pt x="6383" y="2128"/>
                  </a:lnTo>
                  <a:lnTo>
                    <a:pt x="6273" y="2274"/>
                  </a:lnTo>
                  <a:lnTo>
                    <a:pt x="6200" y="2458"/>
                  </a:lnTo>
                  <a:lnTo>
                    <a:pt x="6200" y="2531"/>
                  </a:lnTo>
                  <a:lnTo>
                    <a:pt x="6237" y="2604"/>
                  </a:lnTo>
                  <a:lnTo>
                    <a:pt x="6310" y="2641"/>
                  </a:lnTo>
                  <a:lnTo>
                    <a:pt x="6383" y="2641"/>
                  </a:lnTo>
                  <a:lnTo>
                    <a:pt x="6530" y="2604"/>
                  </a:lnTo>
                  <a:lnTo>
                    <a:pt x="6640" y="2531"/>
                  </a:lnTo>
                  <a:lnTo>
                    <a:pt x="6860" y="2384"/>
                  </a:lnTo>
                  <a:lnTo>
                    <a:pt x="7007" y="2348"/>
                  </a:lnTo>
                  <a:lnTo>
                    <a:pt x="7154" y="2274"/>
                  </a:lnTo>
                  <a:lnTo>
                    <a:pt x="7484" y="2274"/>
                  </a:lnTo>
                  <a:lnTo>
                    <a:pt x="7667" y="2311"/>
                  </a:lnTo>
                  <a:lnTo>
                    <a:pt x="7851" y="2384"/>
                  </a:lnTo>
                  <a:lnTo>
                    <a:pt x="7924" y="2458"/>
                  </a:lnTo>
                  <a:lnTo>
                    <a:pt x="7961" y="2531"/>
                  </a:lnTo>
                  <a:lnTo>
                    <a:pt x="7997" y="2641"/>
                  </a:lnTo>
                  <a:lnTo>
                    <a:pt x="7997" y="2751"/>
                  </a:lnTo>
                  <a:lnTo>
                    <a:pt x="7961" y="2898"/>
                  </a:lnTo>
                  <a:lnTo>
                    <a:pt x="7887" y="3045"/>
                  </a:lnTo>
                  <a:lnTo>
                    <a:pt x="7667" y="3338"/>
                  </a:lnTo>
                  <a:lnTo>
                    <a:pt x="7190" y="3998"/>
                  </a:lnTo>
                  <a:lnTo>
                    <a:pt x="6713" y="4622"/>
                  </a:lnTo>
                  <a:lnTo>
                    <a:pt x="5686" y="5869"/>
                  </a:lnTo>
                  <a:lnTo>
                    <a:pt x="5613" y="6016"/>
                  </a:lnTo>
                  <a:lnTo>
                    <a:pt x="5650" y="6162"/>
                  </a:lnTo>
                  <a:lnTo>
                    <a:pt x="5686" y="6236"/>
                  </a:lnTo>
                  <a:lnTo>
                    <a:pt x="5723" y="6273"/>
                  </a:lnTo>
                  <a:lnTo>
                    <a:pt x="5796" y="6309"/>
                  </a:lnTo>
                  <a:lnTo>
                    <a:pt x="5870" y="6309"/>
                  </a:lnTo>
                  <a:lnTo>
                    <a:pt x="6567" y="6273"/>
                  </a:lnTo>
                  <a:lnTo>
                    <a:pt x="7264" y="6309"/>
                  </a:lnTo>
                  <a:lnTo>
                    <a:pt x="8034" y="6346"/>
                  </a:lnTo>
                  <a:lnTo>
                    <a:pt x="8401" y="6419"/>
                  </a:lnTo>
                  <a:lnTo>
                    <a:pt x="8547" y="6419"/>
                  </a:lnTo>
                  <a:lnTo>
                    <a:pt x="8731" y="6383"/>
                  </a:lnTo>
                  <a:lnTo>
                    <a:pt x="8841" y="6309"/>
                  </a:lnTo>
                  <a:lnTo>
                    <a:pt x="8878" y="6199"/>
                  </a:lnTo>
                  <a:lnTo>
                    <a:pt x="8878" y="6089"/>
                  </a:lnTo>
                  <a:lnTo>
                    <a:pt x="8768" y="6016"/>
                  </a:lnTo>
                  <a:lnTo>
                    <a:pt x="8658" y="5942"/>
                  </a:lnTo>
                  <a:lnTo>
                    <a:pt x="8474" y="5869"/>
                  </a:lnTo>
                  <a:lnTo>
                    <a:pt x="8107" y="5796"/>
                  </a:lnTo>
                  <a:lnTo>
                    <a:pt x="7410" y="5759"/>
                  </a:lnTo>
                  <a:lnTo>
                    <a:pt x="6457" y="5759"/>
                  </a:lnTo>
                  <a:lnTo>
                    <a:pt x="7557" y="4365"/>
                  </a:lnTo>
                  <a:lnTo>
                    <a:pt x="7851" y="3998"/>
                  </a:lnTo>
                  <a:lnTo>
                    <a:pt x="8144" y="3595"/>
                  </a:lnTo>
                  <a:lnTo>
                    <a:pt x="8291" y="3375"/>
                  </a:lnTo>
                  <a:lnTo>
                    <a:pt x="8401" y="3191"/>
                  </a:lnTo>
                  <a:lnTo>
                    <a:pt x="8474" y="2935"/>
                  </a:lnTo>
                  <a:lnTo>
                    <a:pt x="8511" y="2714"/>
                  </a:lnTo>
                  <a:lnTo>
                    <a:pt x="8511" y="2494"/>
                  </a:lnTo>
                  <a:lnTo>
                    <a:pt x="8437" y="2311"/>
                  </a:lnTo>
                  <a:lnTo>
                    <a:pt x="8327" y="2164"/>
                  </a:lnTo>
                  <a:lnTo>
                    <a:pt x="8217" y="2017"/>
                  </a:lnTo>
                  <a:lnTo>
                    <a:pt x="8071" y="1907"/>
                  </a:lnTo>
                  <a:lnTo>
                    <a:pt x="7887" y="1834"/>
                  </a:lnTo>
                  <a:lnTo>
                    <a:pt x="7667" y="1797"/>
                  </a:lnTo>
                  <a:lnTo>
                    <a:pt x="7484" y="1761"/>
                  </a:lnTo>
                  <a:close/>
                  <a:moveTo>
                    <a:pt x="954" y="0"/>
                  </a:moveTo>
                  <a:lnTo>
                    <a:pt x="771" y="37"/>
                  </a:lnTo>
                  <a:lnTo>
                    <a:pt x="624" y="110"/>
                  </a:lnTo>
                  <a:lnTo>
                    <a:pt x="441" y="183"/>
                  </a:lnTo>
                  <a:lnTo>
                    <a:pt x="294" y="257"/>
                  </a:lnTo>
                  <a:lnTo>
                    <a:pt x="147" y="404"/>
                  </a:lnTo>
                  <a:lnTo>
                    <a:pt x="37" y="514"/>
                  </a:lnTo>
                  <a:lnTo>
                    <a:pt x="1" y="587"/>
                  </a:lnTo>
                  <a:lnTo>
                    <a:pt x="1" y="660"/>
                  </a:lnTo>
                  <a:lnTo>
                    <a:pt x="74" y="770"/>
                  </a:lnTo>
                  <a:lnTo>
                    <a:pt x="184" y="844"/>
                  </a:lnTo>
                  <a:lnTo>
                    <a:pt x="257" y="844"/>
                  </a:lnTo>
                  <a:lnTo>
                    <a:pt x="331" y="807"/>
                  </a:lnTo>
                  <a:lnTo>
                    <a:pt x="661" y="660"/>
                  </a:lnTo>
                  <a:lnTo>
                    <a:pt x="844" y="624"/>
                  </a:lnTo>
                  <a:lnTo>
                    <a:pt x="1028" y="587"/>
                  </a:lnTo>
                  <a:lnTo>
                    <a:pt x="991" y="624"/>
                  </a:lnTo>
                  <a:lnTo>
                    <a:pt x="991" y="844"/>
                  </a:lnTo>
                  <a:lnTo>
                    <a:pt x="991" y="1064"/>
                  </a:lnTo>
                  <a:lnTo>
                    <a:pt x="1101" y="1467"/>
                  </a:lnTo>
                  <a:lnTo>
                    <a:pt x="1358" y="2641"/>
                  </a:lnTo>
                  <a:lnTo>
                    <a:pt x="2312" y="7263"/>
                  </a:lnTo>
                  <a:lnTo>
                    <a:pt x="2348" y="7336"/>
                  </a:lnTo>
                  <a:lnTo>
                    <a:pt x="2422" y="7410"/>
                  </a:lnTo>
                  <a:lnTo>
                    <a:pt x="2495" y="7446"/>
                  </a:lnTo>
                  <a:lnTo>
                    <a:pt x="2678" y="7446"/>
                  </a:lnTo>
                  <a:lnTo>
                    <a:pt x="2752" y="7410"/>
                  </a:lnTo>
                  <a:lnTo>
                    <a:pt x="2825" y="7336"/>
                  </a:lnTo>
                  <a:lnTo>
                    <a:pt x="2862" y="7263"/>
                  </a:lnTo>
                  <a:lnTo>
                    <a:pt x="4072" y="4108"/>
                  </a:lnTo>
                  <a:lnTo>
                    <a:pt x="5246" y="990"/>
                  </a:lnTo>
                  <a:lnTo>
                    <a:pt x="6457" y="917"/>
                  </a:lnTo>
                  <a:lnTo>
                    <a:pt x="7667" y="880"/>
                  </a:lnTo>
                  <a:lnTo>
                    <a:pt x="8988" y="917"/>
                  </a:lnTo>
                  <a:lnTo>
                    <a:pt x="9648" y="990"/>
                  </a:lnTo>
                  <a:lnTo>
                    <a:pt x="9978" y="990"/>
                  </a:lnTo>
                  <a:lnTo>
                    <a:pt x="10308" y="954"/>
                  </a:lnTo>
                  <a:lnTo>
                    <a:pt x="10382" y="917"/>
                  </a:lnTo>
                  <a:lnTo>
                    <a:pt x="10455" y="880"/>
                  </a:lnTo>
                  <a:lnTo>
                    <a:pt x="10492" y="807"/>
                  </a:lnTo>
                  <a:lnTo>
                    <a:pt x="10492" y="734"/>
                  </a:lnTo>
                  <a:lnTo>
                    <a:pt x="10418" y="587"/>
                  </a:lnTo>
                  <a:lnTo>
                    <a:pt x="10382" y="514"/>
                  </a:lnTo>
                  <a:lnTo>
                    <a:pt x="10308" y="477"/>
                  </a:lnTo>
                  <a:lnTo>
                    <a:pt x="10015" y="404"/>
                  </a:lnTo>
                  <a:lnTo>
                    <a:pt x="9721" y="367"/>
                  </a:lnTo>
                  <a:lnTo>
                    <a:pt x="9134" y="330"/>
                  </a:lnTo>
                  <a:lnTo>
                    <a:pt x="7814" y="293"/>
                  </a:lnTo>
                  <a:lnTo>
                    <a:pt x="6420" y="330"/>
                  </a:lnTo>
                  <a:lnTo>
                    <a:pt x="5026" y="404"/>
                  </a:lnTo>
                  <a:lnTo>
                    <a:pt x="4916" y="440"/>
                  </a:lnTo>
                  <a:lnTo>
                    <a:pt x="4843" y="477"/>
                  </a:lnTo>
                  <a:lnTo>
                    <a:pt x="4806" y="550"/>
                  </a:lnTo>
                  <a:lnTo>
                    <a:pt x="4733" y="624"/>
                  </a:lnTo>
                  <a:lnTo>
                    <a:pt x="2678" y="6162"/>
                  </a:lnTo>
                  <a:lnTo>
                    <a:pt x="2128" y="3705"/>
                  </a:lnTo>
                  <a:lnTo>
                    <a:pt x="1725" y="1981"/>
                  </a:lnTo>
                  <a:lnTo>
                    <a:pt x="1541" y="1210"/>
                  </a:lnTo>
                  <a:lnTo>
                    <a:pt x="1468" y="844"/>
                  </a:lnTo>
                  <a:lnTo>
                    <a:pt x="1431" y="660"/>
                  </a:lnTo>
                  <a:lnTo>
                    <a:pt x="1395" y="550"/>
                  </a:lnTo>
                  <a:lnTo>
                    <a:pt x="1431" y="550"/>
                  </a:lnTo>
                  <a:lnTo>
                    <a:pt x="1468" y="514"/>
                  </a:lnTo>
                  <a:lnTo>
                    <a:pt x="1468" y="477"/>
                  </a:lnTo>
                  <a:lnTo>
                    <a:pt x="1505" y="367"/>
                  </a:lnTo>
                  <a:lnTo>
                    <a:pt x="1505" y="220"/>
                  </a:lnTo>
                  <a:lnTo>
                    <a:pt x="1468" y="110"/>
                  </a:lnTo>
                  <a:lnTo>
                    <a:pt x="1395" y="73"/>
                  </a:lnTo>
                  <a:lnTo>
                    <a:pt x="1321" y="37"/>
                  </a:lnTo>
                  <a:lnTo>
                    <a:pt x="1138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1" name="CustomShape 169"/>
            <p:cNvSpPr/>
            <p:nvPr/>
          </p:nvSpPr>
          <p:spPr>
            <a:xfrm>
              <a:off x="11558880" y="6536520"/>
              <a:ext cx="447120" cy="285480"/>
            </a:xfrm>
            <a:custGeom>
              <a:avLst/>
              <a:gdLst/>
              <a:ahLst/>
              <a:cxnLst/>
              <a:rect l="l" t="t" r="r" b="b"/>
              <a:pathLst>
                <a:path w="10162" h="6494">
                  <a:moveTo>
                    <a:pt x="8291" y="587"/>
                  </a:moveTo>
                  <a:lnTo>
                    <a:pt x="8291" y="698"/>
                  </a:lnTo>
                  <a:lnTo>
                    <a:pt x="8327" y="771"/>
                  </a:lnTo>
                  <a:lnTo>
                    <a:pt x="8401" y="808"/>
                  </a:lnTo>
                  <a:lnTo>
                    <a:pt x="8474" y="808"/>
                  </a:lnTo>
                  <a:lnTo>
                    <a:pt x="8768" y="771"/>
                  </a:lnTo>
                  <a:lnTo>
                    <a:pt x="8914" y="771"/>
                  </a:lnTo>
                  <a:lnTo>
                    <a:pt x="8988" y="808"/>
                  </a:lnTo>
                  <a:lnTo>
                    <a:pt x="9024" y="844"/>
                  </a:lnTo>
                  <a:lnTo>
                    <a:pt x="9208" y="1101"/>
                  </a:lnTo>
                  <a:lnTo>
                    <a:pt x="9318" y="1321"/>
                  </a:lnTo>
                  <a:lnTo>
                    <a:pt x="9465" y="1615"/>
                  </a:lnTo>
                  <a:lnTo>
                    <a:pt x="9538" y="1871"/>
                  </a:lnTo>
                  <a:lnTo>
                    <a:pt x="9611" y="2165"/>
                  </a:lnTo>
                  <a:lnTo>
                    <a:pt x="9648" y="2458"/>
                  </a:lnTo>
                  <a:lnTo>
                    <a:pt x="9648" y="2715"/>
                  </a:lnTo>
                  <a:lnTo>
                    <a:pt x="9575" y="2972"/>
                  </a:lnTo>
                  <a:lnTo>
                    <a:pt x="9501" y="3229"/>
                  </a:lnTo>
                  <a:lnTo>
                    <a:pt x="9354" y="3485"/>
                  </a:lnTo>
                  <a:lnTo>
                    <a:pt x="9171" y="3669"/>
                  </a:lnTo>
                  <a:lnTo>
                    <a:pt x="8988" y="3852"/>
                  </a:lnTo>
                  <a:lnTo>
                    <a:pt x="8731" y="3962"/>
                  </a:lnTo>
                  <a:lnTo>
                    <a:pt x="8474" y="3999"/>
                  </a:lnTo>
                  <a:lnTo>
                    <a:pt x="8327" y="3999"/>
                  </a:lnTo>
                  <a:lnTo>
                    <a:pt x="8217" y="3925"/>
                  </a:lnTo>
                  <a:lnTo>
                    <a:pt x="8107" y="3852"/>
                  </a:lnTo>
                  <a:lnTo>
                    <a:pt x="7997" y="3742"/>
                  </a:lnTo>
                  <a:lnTo>
                    <a:pt x="7851" y="3485"/>
                  </a:lnTo>
                  <a:lnTo>
                    <a:pt x="7740" y="3229"/>
                  </a:lnTo>
                  <a:lnTo>
                    <a:pt x="7630" y="2935"/>
                  </a:lnTo>
                  <a:lnTo>
                    <a:pt x="7594" y="2605"/>
                  </a:lnTo>
                  <a:lnTo>
                    <a:pt x="7557" y="2311"/>
                  </a:lnTo>
                  <a:lnTo>
                    <a:pt x="7594" y="1981"/>
                  </a:lnTo>
                  <a:lnTo>
                    <a:pt x="7630" y="1578"/>
                  </a:lnTo>
                  <a:lnTo>
                    <a:pt x="7777" y="1211"/>
                  </a:lnTo>
                  <a:lnTo>
                    <a:pt x="7887" y="1028"/>
                  </a:lnTo>
                  <a:lnTo>
                    <a:pt x="7997" y="844"/>
                  </a:lnTo>
                  <a:lnTo>
                    <a:pt x="8107" y="698"/>
                  </a:lnTo>
                  <a:lnTo>
                    <a:pt x="8291" y="587"/>
                  </a:lnTo>
                  <a:close/>
                  <a:moveTo>
                    <a:pt x="8401" y="147"/>
                  </a:moveTo>
                  <a:lnTo>
                    <a:pt x="8181" y="221"/>
                  </a:lnTo>
                  <a:lnTo>
                    <a:pt x="7961" y="294"/>
                  </a:lnTo>
                  <a:lnTo>
                    <a:pt x="7814" y="404"/>
                  </a:lnTo>
                  <a:lnTo>
                    <a:pt x="7667" y="551"/>
                  </a:lnTo>
                  <a:lnTo>
                    <a:pt x="7520" y="698"/>
                  </a:lnTo>
                  <a:lnTo>
                    <a:pt x="7410" y="881"/>
                  </a:lnTo>
                  <a:lnTo>
                    <a:pt x="7264" y="1284"/>
                  </a:lnTo>
                  <a:lnTo>
                    <a:pt x="7154" y="1688"/>
                  </a:lnTo>
                  <a:lnTo>
                    <a:pt x="7117" y="2055"/>
                  </a:lnTo>
                  <a:lnTo>
                    <a:pt x="7080" y="2458"/>
                  </a:lnTo>
                  <a:lnTo>
                    <a:pt x="7154" y="2935"/>
                  </a:lnTo>
                  <a:lnTo>
                    <a:pt x="7264" y="3375"/>
                  </a:lnTo>
                  <a:lnTo>
                    <a:pt x="7410" y="3779"/>
                  </a:lnTo>
                  <a:lnTo>
                    <a:pt x="7520" y="3962"/>
                  </a:lnTo>
                  <a:lnTo>
                    <a:pt x="7667" y="4146"/>
                  </a:lnTo>
                  <a:lnTo>
                    <a:pt x="7814" y="4292"/>
                  </a:lnTo>
                  <a:lnTo>
                    <a:pt x="7961" y="4402"/>
                  </a:lnTo>
                  <a:lnTo>
                    <a:pt x="8144" y="4476"/>
                  </a:lnTo>
                  <a:lnTo>
                    <a:pt x="8364" y="4512"/>
                  </a:lnTo>
                  <a:lnTo>
                    <a:pt x="8584" y="4512"/>
                  </a:lnTo>
                  <a:lnTo>
                    <a:pt x="8768" y="4476"/>
                  </a:lnTo>
                  <a:lnTo>
                    <a:pt x="8988" y="4439"/>
                  </a:lnTo>
                  <a:lnTo>
                    <a:pt x="9134" y="4366"/>
                  </a:lnTo>
                  <a:lnTo>
                    <a:pt x="9318" y="4256"/>
                  </a:lnTo>
                  <a:lnTo>
                    <a:pt x="9465" y="4146"/>
                  </a:lnTo>
                  <a:lnTo>
                    <a:pt x="9721" y="3852"/>
                  </a:lnTo>
                  <a:lnTo>
                    <a:pt x="9905" y="3522"/>
                  </a:lnTo>
                  <a:lnTo>
                    <a:pt x="10051" y="3118"/>
                  </a:lnTo>
                  <a:lnTo>
                    <a:pt x="10161" y="2752"/>
                  </a:lnTo>
                  <a:lnTo>
                    <a:pt x="10161" y="2348"/>
                  </a:lnTo>
                  <a:lnTo>
                    <a:pt x="10125" y="2091"/>
                  </a:lnTo>
                  <a:lnTo>
                    <a:pt x="10051" y="1761"/>
                  </a:lnTo>
                  <a:lnTo>
                    <a:pt x="9941" y="1394"/>
                  </a:lnTo>
                  <a:lnTo>
                    <a:pt x="9758" y="1064"/>
                  </a:lnTo>
                  <a:lnTo>
                    <a:pt x="9575" y="734"/>
                  </a:lnTo>
                  <a:lnTo>
                    <a:pt x="9354" y="441"/>
                  </a:lnTo>
                  <a:lnTo>
                    <a:pt x="9244" y="331"/>
                  </a:lnTo>
                  <a:lnTo>
                    <a:pt x="9098" y="257"/>
                  </a:lnTo>
                  <a:lnTo>
                    <a:pt x="8988" y="221"/>
                  </a:lnTo>
                  <a:lnTo>
                    <a:pt x="8841" y="184"/>
                  </a:lnTo>
                  <a:lnTo>
                    <a:pt x="8621" y="147"/>
                  </a:lnTo>
                  <a:close/>
                  <a:moveTo>
                    <a:pt x="3999" y="1"/>
                  </a:moveTo>
                  <a:lnTo>
                    <a:pt x="3926" y="37"/>
                  </a:lnTo>
                  <a:lnTo>
                    <a:pt x="3852" y="111"/>
                  </a:lnTo>
                  <a:lnTo>
                    <a:pt x="3816" y="404"/>
                  </a:lnTo>
                  <a:lnTo>
                    <a:pt x="3779" y="734"/>
                  </a:lnTo>
                  <a:lnTo>
                    <a:pt x="3705" y="1321"/>
                  </a:lnTo>
                  <a:lnTo>
                    <a:pt x="3632" y="2458"/>
                  </a:lnTo>
                  <a:lnTo>
                    <a:pt x="2898" y="2385"/>
                  </a:lnTo>
                  <a:lnTo>
                    <a:pt x="2128" y="2385"/>
                  </a:lnTo>
                  <a:lnTo>
                    <a:pt x="1395" y="2422"/>
                  </a:lnTo>
                  <a:lnTo>
                    <a:pt x="1028" y="2495"/>
                  </a:lnTo>
                  <a:lnTo>
                    <a:pt x="661" y="2568"/>
                  </a:lnTo>
                  <a:lnTo>
                    <a:pt x="661" y="2495"/>
                  </a:lnTo>
                  <a:lnTo>
                    <a:pt x="588" y="2458"/>
                  </a:lnTo>
                  <a:lnTo>
                    <a:pt x="551" y="2495"/>
                  </a:lnTo>
                  <a:lnTo>
                    <a:pt x="478" y="1651"/>
                  </a:lnTo>
                  <a:lnTo>
                    <a:pt x="441" y="918"/>
                  </a:lnTo>
                  <a:lnTo>
                    <a:pt x="404" y="551"/>
                  </a:lnTo>
                  <a:lnTo>
                    <a:pt x="367" y="184"/>
                  </a:lnTo>
                  <a:lnTo>
                    <a:pt x="331" y="111"/>
                  </a:lnTo>
                  <a:lnTo>
                    <a:pt x="147" y="111"/>
                  </a:lnTo>
                  <a:lnTo>
                    <a:pt x="111" y="184"/>
                  </a:lnTo>
                  <a:lnTo>
                    <a:pt x="37" y="514"/>
                  </a:lnTo>
                  <a:lnTo>
                    <a:pt x="1" y="881"/>
                  </a:lnTo>
                  <a:lnTo>
                    <a:pt x="1" y="1578"/>
                  </a:lnTo>
                  <a:lnTo>
                    <a:pt x="37" y="2275"/>
                  </a:lnTo>
                  <a:lnTo>
                    <a:pt x="111" y="2972"/>
                  </a:lnTo>
                  <a:lnTo>
                    <a:pt x="184" y="3632"/>
                  </a:lnTo>
                  <a:lnTo>
                    <a:pt x="294" y="4329"/>
                  </a:lnTo>
                  <a:lnTo>
                    <a:pt x="404" y="4989"/>
                  </a:lnTo>
                  <a:lnTo>
                    <a:pt x="478" y="5356"/>
                  </a:lnTo>
                  <a:lnTo>
                    <a:pt x="551" y="5503"/>
                  </a:lnTo>
                  <a:lnTo>
                    <a:pt x="588" y="5650"/>
                  </a:lnTo>
                  <a:lnTo>
                    <a:pt x="551" y="5723"/>
                  </a:lnTo>
                  <a:lnTo>
                    <a:pt x="588" y="5833"/>
                  </a:lnTo>
                  <a:lnTo>
                    <a:pt x="661" y="5906"/>
                  </a:lnTo>
                  <a:lnTo>
                    <a:pt x="734" y="5943"/>
                  </a:lnTo>
                  <a:lnTo>
                    <a:pt x="881" y="5943"/>
                  </a:lnTo>
                  <a:lnTo>
                    <a:pt x="954" y="5906"/>
                  </a:lnTo>
                  <a:lnTo>
                    <a:pt x="1028" y="5833"/>
                  </a:lnTo>
                  <a:lnTo>
                    <a:pt x="1064" y="5760"/>
                  </a:lnTo>
                  <a:lnTo>
                    <a:pt x="1064" y="5650"/>
                  </a:lnTo>
                  <a:lnTo>
                    <a:pt x="1064" y="5466"/>
                  </a:lnTo>
                  <a:lnTo>
                    <a:pt x="881" y="4696"/>
                  </a:lnTo>
                  <a:lnTo>
                    <a:pt x="734" y="3889"/>
                  </a:lnTo>
                  <a:lnTo>
                    <a:pt x="624" y="3082"/>
                  </a:lnTo>
                  <a:lnTo>
                    <a:pt x="588" y="2935"/>
                  </a:lnTo>
                  <a:lnTo>
                    <a:pt x="991" y="2972"/>
                  </a:lnTo>
                  <a:lnTo>
                    <a:pt x="1358" y="2935"/>
                  </a:lnTo>
                  <a:lnTo>
                    <a:pt x="2128" y="2898"/>
                  </a:lnTo>
                  <a:lnTo>
                    <a:pt x="2862" y="2898"/>
                  </a:lnTo>
                  <a:lnTo>
                    <a:pt x="3632" y="2972"/>
                  </a:lnTo>
                  <a:lnTo>
                    <a:pt x="3559" y="4256"/>
                  </a:lnTo>
                  <a:lnTo>
                    <a:pt x="3485" y="4843"/>
                  </a:lnTo>
                  <a:lnTo>
                    <a:pt x="3485" y="4989"/>
                  </a:lnTo>
                  <a:lnTo>
                    <a:pt x="3522" y="5173"/>
                  </a:lnTo>
                  <a:lnTo>
                    <a:pt x="3559" y="5283"/>
                  </a:lnTo>
                  <a:lnTo>
                    <a:pt x="3632" y="5393"/>
                  </a:lnTo>
                  <a:lnTo>
                    <a:pt x="3669" y="5429"/>
                  </a:lnTo>
                  <a:lnTo>
                    <a:pt x="3742" y="5466"/>
                  </a:lnTo>
                  <a:lnTo>
                    <a:pt x="3852" y="5393"/>
                  </a:lnTo>
                  <a:lnTo>
                    <a:pt x="3926" y="5319"/>
                  </a:lnTo>
                  <a:lnTo>
                    <a:pt x="3999" y="5209"/>
                  </a:lnTo>
                  <a:lnTo>
                    <a:pt x="4036" y="4916"/>
                  </a:lnTo>
                  <a:lnTo>
                    <a:pt x="4036" y="4366"/>
                  </a:lnTo>
                  <a:lnTo>
                    <a:pt x="4109" y="2935"/>
                  </a:lnTo>
                  <a:lnTo>
                    <a:pt x="4146" y="1468"/>
                  </a:lnTo>
                  <a:lnTo>
                    <a:pt x="4182" y="771"/>
                  </a:lnTo>
                  <a:lnTo>
                    <a:pt x="4182" y="441"/>
                  </a:lnTo>
                  <a:lnTo>
                    <a:pt x="4146" y="111"/>
                  </a:lnTo>
                  <a:lnTo>
                    <a:pt x="4072" y="37"/>
                  </a:lnTo>
                  <a:lnTo>
                    <a:pt x="3999" y="1"/>
                  </a:lnTo>
                  <a:close/>
                  <a:moveTo>
                    <a:pt x="5503" y="3779"/>
                  </a:moveTo>
                  <a:lnTo>
                    <a:pt x="5246" y="3815"/>
                  </a:lnTo>
                  <a:lnTo>
                    <a:pt x="5026" y="3925"/>
                  </a:lnTo>
                  <a:lnTo>
                    <a:pt x="4879" y="3999"/>
                  </a:lnTo>
                  <a:lnTo>
                    <a:pt x="4806" y="4109"/>
                  </a:lnTo>
                  <a:lnTo>
                    <a:pt x="4806" y="4146"/>
                  </a:lnTo>
                  <a:lnTo>
                    <a:pt x="4843" y="4182"/>
                  </a:lnTo>
                  <a:lnTo>
                    <a:pt x="4916" y="4256"/>
                  </a:lnTo>
                  <a:lnTo>
                    <a:pt x="5246" y="4256"/>
                  </a:lnTo>
                  <a:lnTo>
                    <a:pt x="5723" y="4219"/>
                  </a:lnTo>
                  <a:lnTo>
                    <a:pt x="5723" y="4219"/>
                  </a:lnTo>
                  <a:lnTo>
                    <a:pt x="5686" y="4329"/>
                  </a:lnTo>
                  <a:lnTo>
                    <a:pt x="5576" y="4439"/>
                  </a:lnTo>
                  <a:lnTo>
                    <a:pt x="5393" y="4622"/>
                  </a:lnTo>
                  <a:lnTo>
                    <a:pt x="5026" y="5099"/>
                  </a:lnTo>
                  <a:lnTo>
                    <a:pt x="4659" y="5613"/>
                  </a:lnTo>
                  <a:lnTo>
                    <a:pt x="4366" y="6126"/>
                  </a:lnTo>
                  <a:lnTo>
                    <a:pt x="4329" y="6273"/>
                  </a:lnTo>
                  <a:lnTo>
                    <a:pt x="4366" y="6420"/>
                  </a:lnTo>
                  <a:lnTo>
                    <a:pt x="4476" y="6493"/>
                  </a:lnTo>
                  <a:lnTo>
                    <a:pt x="4623" y="6493"/>
                  </a:lnTo>
                  <a:lnTo>
                    <a:pt x="6310" y="6126"/>
                  </a:lnTo>
                  <a:lnTo>
                    <a:pt x="6383" y="6090"/>
                  </a:lnTo>
                  <a:lnTo>
                    <a:pt x="6457" y="6016"/>
                  </a:lnTo>
                  <a:lnTo>
                    <a:pt x="6493" y="5943"/>
                  </a:lnTo>
                  <a:lnTo>
                    <a:pt x="6457" y="5833"/>
                  </a:lnTo>
                  <a:lnTo>
                    <a:pt x="6420" y="5760"/>
                  </a:lnTo>
                  <a:lnTo>
                    <a:pt x="6383" y="5686"/>
                  </a:lnTo>
                  <a:lnTo>
                    <a:pt x="6273" y="5650"/>
                  </a:lnTo>
                  <a:lnTo>
                    <a:pt x="6163" y="5650"/>
                  </a:lnTo>
                  <a:lnTo>
                    <a:pt x="5026" y="5906"/>
                  </a:lnTo>
                  <a:lnTo>
                    <a:pt x="5319" y="5466"/>
                  </a:lnTo>
                  <a:lnTo>
                    <a:pt x="5650" y="5063"/>
                  </a:lnTo>
                  <a:lnTo>
                    <a:pt x="5870" y="4806"/>
                  </a:lnTo>
                  <a:lnTo>
                    <a:pt x="6053" y="4549"/>
                  </a:lnTo>
                  <a:lnTo>
                    <a:pt x="6126" y="4402"/>
                  </a:lnTo>
                  <a:lnTo>
                    <a:pt x="6200" y="4256"/>
                  </a:lnTo>
                  <a:lnTo>
                    <a:pt x="6200" y="4109"/>
                  </a:lnTo>
                  <a:lnTo>
                    <a:pt x="6200" y="3925"/>
                  </a:lnTo>
                  <a:lnTo>
                    <a:pt x="6163" y="3889"/>
                  </a:lnTo>
                  <a:lnTo>
                    <a:pt x="6126" y="3815"/>
                  </a:lnTo>
                  <a:lnTo>
                    <a:pt x="5980" y="3779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2" name="CustomShape 170"/>
            <p:cNvSpPr/>
            <p:nvPr/>
          </p:nvSpPr>
          <p:spPr>
            <a:xfrm>
              <a:off x="9972720" y="316800"/>
              <a:ext cx="502200" cy="498960"/>
            </a:xfrm>
            <a:custGeom>
              <a:avLst/>
              <a:gdLst/>
              <a:ahLst/>
              <a:cxnLst/>
              <a:rect l="l" t="t" r="r" b="b"/>
              <a:pathLst>
                <a:path w="11409" h="11336">
                  <a:moveTo>
                    <a:pt x="5173" y="4219"/>
                  </a:moveTo>
                  <a:lnTo>
                    <a:pt x="5136" y="4256"/>
                  </a:lnTo>
                  <a:lnTo>
                    <a:pt x="5100" y="4292"/>
                  </a:lnTo>
                  <a:lnTo>
                    <a:pt x="4990" y="4366"/>
                  </a:lnTo>
                  <a:lnTo>
                    <a:pt x="4916" y="4476"/>
                  </a:lnTo>
                  <a:lnTo>
                    <a:pt x="4916" y="4512"/>
                  </a:lnTo>
                  <a:lnTo>
                    <a:pt x="4843" y="4659"/>
                  </a:lnTo>
                  <a:lnTo>
                    <a:pt x="4843" y="4769"/>
                  </a:lnTo>
                  <a:lnTo>
                    <a:pt x="4880" y="4843"/>
                  </a:lnTo>
                  <a:lnTo>
                    <a:pt x="4990" y="4916"/>
                  </a:lnTo>
                  <a:lnTo>
                    <a:pt x="5100" y="4989"/>
                  </a:lnTo>
                  <a:lnTo>
                    <a:pt x="5283" y="4989"/>
                  </a:lnTo>
                  <a:lnTo>
                    <a:pt x="5430" y="4916"/>
                  </a:lnTo>
                  <a:lnTo>
                    <a:pt x="5540" y="4769"/>
                  </a:lnTo>
                  <a:lnTo>
                    <a:pt x="5577" y="4696"/>
                  </a:lnTo>
                  <a:lnTo>
                    <a:pt x="5613" y="4623"/>
                  </a:lnTo>
                  <a:lnTo>
                    <a:pt x="5577" y="4549"/>
                  </a:lnTo>
                  <a:lnTo>
                    <a:pt x="5577" y="4476"/>
                  </a:lnTo>
                  <a:lnTo>
                    <a:pt x="5430" y="4402"/>
                  </a:lnTo>
                  <a:lnTo>
                    <a:pt x="5320" y="4366"/>
                  </a:lnTo>
                  <a:lnTo>
                    <a:pt x="5320" y="4292"/>
                  </a:lnTo>
                  <a:lnTo>
                    <a:pt x="5246" y="4256"/>
                  </a:lnTo>
                  <a:lnTo>
                    <a:pt x="5173" y="4219"/>
                  </a:lnTo>
                  <a:close/>
                  <a:moveTo>
                    <a:pt x="5980" y="6016"/>
                  </a:moveTo>
                  <a:lnTo>
                    <a:pt x="6017" y="6053"/>
                  </a:lnTo>
                  <a:lnTo>
                    <a:pt x="6053" y="6126"/>
                  </a:lnTo>
                  <a:lnTo>
                    <a:pt x="6053" y="6200"/>
                  </a:lnTo>
                  <a:lnTo>
                    <a:pt x="5907" y="6237"/>
                  </a:lnTo>
                  <a:lnTo>
                    <a:pt x="5943" y="6090"/>
                  </a:lnTo>
                  <a:lnTo>
                    <a:pt x="5980" y="6016"/>
                  </a:lnTo>
                  <a:close/>
                  <a:moveTo>
                    <a:pt x="5833" y="5613"/>
                  </a:moveTo>
                  <a:lnTo>
                    <a:pt x="5723" y="5650"/>
                  </a:lnTo>
                  <a:lnTo>
                    <a:pt x="5650" y="5723"/>
                  </a:lnTo>
                  <a:lnTo>
                    <a:pt x="5613" y="5796"/>
                  </a:lnTo>
                  <a:lnTo>
                    <a:pt x="5613" y="5870"/>
                  </a:lnTo>
                  <a:lnTo>
                    <a:pt x="5687" y="5943"/>
                  </a:lnTo>
                  <a:lnTo>
                    <a:pt x="5577" y="6163"/>
                  </a:lnTo>
                  <a:lnTo>
                    <a:pt x="5540" y="6420"/>
                  </a:lnTo>
                  <a:lnTo>
                    <a:pt x="5577" y="6530"/>
                  </a:lnTo>
                  <a:lnTo>
                    <a:pt x="5687" y="6567"/>
                  </a:lnTo>
                  <a:lnTo>
                    <a:pt x="5833" y="6603"/>
                  </a:lnTo>
                  <a:lnTo>
                    <a:pt x="5980" y="6603"/>
                  </a:lnTo>
                  <a:lnTo>
                    <a:pt x="6090" y="6567"/>
                  </a:lnTo>
                  <a:lnTo>
                    <a:pt x="6237" y="6530"/>
                  </a:lnTo>
                  <a:lnTo>
                    <a:pt x="6347" y="6457"/>
                  </a:lnTo>
                  <a:lnTo>
                    <a:pt x="6420" y="6347"/>
                  </a:lnTo>
                  <a:lnTo>
                    <a:pt x="6457" y="6200"/>
                  </a:lnTo>
                  <a:lnTo>
                    <a:pt x="6457" y="6053"/>
                  </a:lnTo>
                  <a:lnTo>
                    <a:pt x="6420" y="5943"/>
                  </a:lnTo>
                  <a:lnTo>
                    <a:pt x="6347" y="5833"/>
                  </a:lnTo>
                  <a:lnTo>
                    <a:pt x="6274" y="5760"/>
                  </a:lnTo>
                  <a:lnTo>
                    <a:pt x="6163" y="5686"/>
                  </a:lnTo>
                  <a:lnTo>
                    <a:pt x="6053" y="5650"/>
                  </a:lnTo>
                  <a:lnTo>
                    <a:pt x="5943" y="5613"/>
                  </a:lnTo>
                  <a:close/>
                  <a:moveTo>
                    <a:pt x="3926" y="441"/>
                  </a:moveTo>
                  <a:lnTo>
                    <a:pt x="4623" y="478"/>
                  </a:lnTo>
                  <a:lnTo>
                    <a:pt x="5356" y="478"/>
                  </a:lnTo>
                  <a:lnTo>
                    <a:pt x="6824" y="551"/>
                  </a:lnTo>
                  <a:lnTo>
                    <a:pt x="7631" y="551"/>
                  </a:lnTo>
                  <a:lnTo>
                    <a:pt x="7704" y="734"/>
                  </a:lnTo>
                  <a:lnTo>
                    <a:pt x="7777" y="1064"/>
                  </a:lnTo>
                  <a:lnTo>
                    <a:pt x="7521" y="1174"/>
                  </a:lnTo>
                  <a:lnTo>
                    <a:pt x="7191" y="1211"/>
                  </a:lnTo>
                  <a:lnTo>
                    <a:pt x="7044" y="1211"/>
                  </a:lnTo>
                  <a:lnTo>
                    <a:pt x="6860" y="1174"/>
                  </a:lnTo>
                  <a:lnTo>
                    <a:pt x="6714" y="1174"/>
                  </a:lnTo>
                  <a:lnTo>
                    <a:pt x="6530" y="1211"/>
                  </a:lnTo>
                  <a:lnTo>
                    <a:pt x="6494" y="1248"/>
                  </a:lnTo>
                  <a:lnTo>
                    <a:pt x="6457" y="1321"/>
                  </a:lnTo>
                  <a:lnTo>
                    <a:pt x="6420" y="1395"/>
                  </a:lnTo>
                  <a:lnTo>
                    <a:pt x="6457" y="1468"/>
                  </a:lnTo>
                  <a:lnTo>
                    <a:pt x="6457" y="1505"/>
                  </a:lnTo>
                  <a:lnTo>
                    <a:pt x="6494" y="1578"/>
                  </a:lnTo>
                  <a:lnTo>
                    <a:pt x="6567" y="1651"/>
                  </a:lnTo>
                  <a:lnTo>
                    <a:pt x="6567" y="1871"/>
                  </a:lnTo>
                  <a:lnTo>
                    <a:pt x="6567" y="2092"/>
                  </a:lnTo>
                  <a:lnTo>
                    <a:pt x="6640" y="2642"/>
                  </a:lnTo>
                  <a:lnTo>
                    <a:pt x="6677" y="3192"/>
                  </a:lnTo>
                  <a:lnTo>
                    <a:pt x="6714" y="3632"/>
                  </a:lnTo>
                  <a:lnTo>
                    <a:pt x="6714" y="4072"/>
                  </a:lnTo>
                  <a:lnTo>
                    <a:pt x="6677" y="4586"/>
                  </a:lnTo>
                  <a:lnTo>
                    <a:pt x="6640" y="4843"/>
                  </a:lnTo>
                  <a:lnTo>
                    <a:pt x="6640" y="5099"/>
                  </a:lnTo>
                  <a:lnTo>
                    <a:pt x="6677" y="5246"/>
                  </a:lnTo>
                  <a:lnTo>
                    <a:pt x="6640" y="5319"/>
                  </a:lnTo>
                  <a:lnTo>
                    <a:pt x="6640" y="5393"/>
                  </a:lnTo>
                  <a:lnTo>
                    <a:pt x="6640" y="5466"/>
                  </a:lnTo>
                  <a:lnTo>
                    <a:pt x="6714" y="5540"/>
                  </a:lnTo>
                  <a:lnTo>
                    <a:pt x="7117" y="5796"/>
                  </a:lnTo>
                  <a:lnTo>
                    <a:pt x="7484" y="6016"/>
                  </a:lnTo>
                  <a:lnTo>
                    <a:pt x="7851" y="6310"/>
                  </a:lnTo>
                  <a:lnTo>
                    <a:pt x="8218" y="6640"/>
                  </a:lnTo>
                  <a:lnTo>
                    <a:pt x="8915" y="7300"/>
                  </a:lnTo>
                  <a:lnTo>
                    <a:pt x="8621" y="7337"/>
                  </a:lnTo>
                  <a:lnTo>
                    <a:pt x="8328" y="7300"/>
                  </a:lnTo>
                  <a:lnTo>
                    <a:pt x="8108" y="7227"/>
                  </a:lnTo>
                  <a:lnTo>
                    <a:pt x="7887" y="7154"/>
                  </a:lnTo>
                  <a:lnTo>
                    <a:pt x="7484" y="6933"/>
                  </a:lnTo>
                  <a:lnTo>
                    <a:pt x="7117" y="6823"/>
                  </a:lnTo>
                  <a:lnTo>
                    <a:pt x="6750" y="6787"/>
                  </a:lnTo>
                  <a:lnTo>
                    <a:pt x="6384" y="6823"/>
                  </a:lnTo>
                  <a:lnTo>
                    <a:pt x="5980" y="6933"/>
                  </a:lnTo>
                  <a:lnTo>
                    <a:pt x="5577" y="7044"/>
                  </a:lnTo>
                  <a:lnTo>
                    <a:pt x="5210" y="7227"/>
                  </a:lnTo>
                  <a:lnTo>
                    <a:pt x="4843" y="7374"/>
                  </a:lnTo>
                  <a:lnTo>
                    <a:pt x="4439" y="7520"/>
                  </a:lnTo>
                  <a:lnTo>
                    <a:pt x="4109" y="7557"/>
                  </a:lnTo>
                  <a:lnTo>
                    <a:pt x="3816" y="7594"/>
                  </a:lnTo>
                  <a:lnTo>
                    <a:pt x="3889" y="7557"/>
                  </a:lnTo>
                  <a:lnTo>
                    <a:pt x="3926" y="7484"/>
                  </a:lnTo>
                  <a:lnTo>
                    <a:pt x="3926" y="7374"/>
                  </a:lnTo>
                  <a:lnTo>
                    <a:pt x="3926" y="7300"/>
                  </a:lnTo>
                  <a:lnTo>
                    <a:pt x="3889" y="7227"/>
                  </a:lnTo>
                  <a:lnTo>
                    <a:pt x="3816" y="7190"/>
                  </a:lnTo>
                  <a:lnTo>
                    <a:pt x="2789" y="7190"/>
                  </a:lnTo>
                  <a:lnTo>
                    <a:pt x="2935" y="7044"/>
                  </a:lnTo>
                  <a:lnTo>
                    <a:pt x="3266" y="6677"/>
                  </a:lnTo>
                  <a:lnTo>
                    <a:pt x="3559" y="6713"/>
                  </a:lnTo>
                  <a:lnTo>
                    <a:pt x="3853" y="6713"/>
                  </a:lnTo>
                  <a:lnTo>
                    <a:pt x="4403" y="6677"/>
                  </a:lnTo>
                  <a:lnTo>
                    <a:pt x="4549" y="6640"/>
                  </a:lnTo>
                  <a:lnTo>
                    <a:pt x="4623" y="6530"/>
                  </a:lnTo>
                  <a:lnTo>
                    <a:pt x="4623" y="6457"/>
                  </a:lnTo>
                  <a:lnTo>
                    <a:pt x="4586" y="6383"/>
                  </a:lnTo>
                  <a:lnTo>
                    <a:pt x="4513" y="6310"/>
                  </a:lnTo>
                  <a:lnTo>
                    <a:pt x="4403" y="6273"/>
                  </a:lnTo>
                  <a:lnTo>
                    <a:pt x="3669" y="6273"/>
                  </a:lnTo>
                  <a:lnTo>
                    <a:pt x="3926" y="6016"/>
                  </a:lnTo>
                  <a:lnTo>
                    <a:pt x="4183" y="5723"/>
                  </a:lnTo>
                  <a:lnTo>
                    <a:pt x="4293" y="5723"/>
                  </a:lnTo>
                  <a:lnTo>
                    <a:pt x="4366" y="5686"/>
                  </a:lnTo>
                  <a:lnTo>
                    <a:pt x="4439" y="5576"/>
                  </a:lnTo>
                  <a:lnTo>
                    <a:pt x="4476" y="5466"/>
                  </a:lnTo>
                  <a:lnTo>
                    <a:pt x="4403" y="3449"/>
                  </a:lnTo>
                  <a:lnTo>
                    <a:pt x="4366" y="2495"/>
                  </a:lnTo>
                  <a:lnTo>
                    <a:pt x="4329" y="2018"/>
                  </a:lnTo>
                  <a:lnTo>
                    <a:pt x="4293" y="1541"/>
                  </a:lnTo>
                  <a:lnTo>
                    <a:pt x="4256" y="1431"/>
                  </a:lnTo>
                  <a:lnTo>
                    <a:pt x="4549" y="1505"/>
                  </a:lnTo>
                  <a:lnTo>
                    <a:pt x="4953" y="1578"/>
                  </a:lnTo>
                  <a:lnTo>
                    <a:pt x="5173" y="1578"/>
                  </a:lnTo>
                  <a:lnTo>
                    <a:pt x="5356" y="1505"/>
                  </a:lnTo>
                  <a:lnTo>
                    <a:pt x="5393" y="1468"/>
                  </a:lnTo>
                  <a:lnTo>
                    <a:pt x="5430" y="1431"/>
                  </a:lnTo>
                  <a:lnTo>
                    <a:pt x="5430" y="1358"/>
                  </a:lnTo>
                  <a:lnTo>
                    <a:pt x="5393" y="1321"/>
                  </a:lnTo>
                  <a:lnTo>
                    <a:pt x="5246" y="1211"/>
                  </a:lnTo>
                  <a:lnTo>
                    <a:pt x="5063" y="1174"/>
                  </a:lnTo>
                  <a:lnTo>
                    <a:pt x="4733" y="1138"/>
                  </a:lnTo>
                  <a:lnTo>
                    <a:pt x="4219" y="1064"/>
                  </a:lnTo>
                  <a:lnTo>
                    <a:pt x="4183" y="1028"/>
                  </a:lnTo>
                  <a:lnTo>
                    <a:pt x="4146" y="991"/>
                  </a:lnTo>
                  <a:lnTo>
                    <a:pt x="3999" y="991"/>
                  </a:lnTo>
                  <a:lnTo>
                    <a:pt x="3853" y="1028"/>
                  </a:lnTo>
                  <a:lnTo>
                    <a:pt x="3706" y="1064"/>
                  </a:lnTo>
                  <a:lnTo>
                    <a:pt x="3596" y="1064"/>
                  </a:lnTo>
                  <a:lnTo>
                    <a:pt x="3522" y="1028"/>
                  </a:lnTo>
                  <a:lnTo>
                    <a:pt x="3486" y="991"/>
                  </a:lnTo>
                  <a:lnTo>
                    <a:pt x="3412" y="881"/>
                  </a:lnTo>
                  <a:lnTo>
                    <a:pt x="3412" y="771"/>
                  </a:lnTo>
                  <a:lnTo>
                    <a:pt x="3412" y="698"/>
                  </a:lnTo>
                  <a:lnTo>
                    <a:pt x="3486" y="624"/>
                  </a:lnTo>
                  <a:lnTo>
                    <a:pt x="3559" y="551"/>
                  </a:lnTo>
                  <a:lnTo>
                    <a:pt x="3742" y="478"/>
                  </a:lnTo>
                  <a:lnTo>
                    <a:pt x="3926" y="441"/>
                  </a:lnTo>
                  <a:close/>
                  <a:moveTo>
                    <a:pt x="6090" y="8071"/>
                  </a:moveTo>
                  <a:lnTo>
                    <a:pt x="6127" y="8144"/>
                  </a:lnTo>
                  <a:lnTo>
                    <a:pt x="6127" y="8217"/>
                  </a:lnTo>
                  <a:lnTo>
                    <a:pt x="6090" y="8291"/>
                  </a:lnTo>
                  <a:lnTo>
                    <a:pt x="6053" y="8364"/>
                  </a:lnTo>
                  <a:lnTo>
                    <a:pt x="5980" y="8401"/>
                  </a:lnTo>
                  <a:lnTo>
                    <a:pt x="5907" y="8401"/>
                  </a:lnTo>
                  <a:lnTo>
                    <a:pt x="5833" y="8364"/>
                  </a:lnTo>
                  <a:lnTo>
                    <a:pt x="5760" y="8291"/>
                  </a:lnTo>
                  <a:lnTo>
                    <a:pt x="5760" y="8181"/>
                  </a:lnTo>
                  <a:lnTo>
                    <a:pt x="5833" y="8144"/>
                  </a:lnTo>
                  <a:lnTo>
                    <a:pt x="5943" y="8071"/>
                  </a:lnTo>
                  <a:lnTo>
                    <a:pt x="6017" y="8107"/>
                  </a:lnTo>
                  <a:lnTo>
                    <a:pt x="6053" y="8107"/>
                  </a:lnTo>
                  <a:lnTo>
                    <a:pt x="6090" y="8071"/>
                  </a:lnTo>
                  <a:close/>
                  <a:moveTo>
                    <a:pt x="5907" y="7630"/>
                  </a:moveTo>
                  <a:lnTo>
                    <a:pt x="5797" y="7667"/>
                  </a:lnTo>
                  <a:lnTo>
                    <a:pt x="5687" y="7704"/>
                  </a:lnTo>
                  <a:lnTo>
                    <a:pt x="5577" y="7777"/>
                  </a:lnTo>
                  <a:lnTo>
                    <a:pt x="5467" y="7887"/>
                  </a:lnTo>
                  <a:lnTo>
                    <a:pt x="5467" y="7924"/>
                  </a:lnTo>
                  <a:lnTo>
                    <a:pt x="5430" y="7997"/>
                  </a:lnTo>
                  <a:lnTo>
                    <a:pt x="5503" y="8071"/>
                  </a:lnTo>
                  <a:lnTo>
                    <a:pt x="5430" y="8217"/>
                  </a:lnTo>
                  <a:lnTo>
                    <a:pt x="5430" y="8364"/>
                  </a:lnTo>
                  <a:lnTo>
                    <a:pt x="5467" y="8474"/>
                  </a:lnTo>
                  <a:lnTo>
                    <a:pt x="5540" y="8584"/>
                  </a:lnTo>
                  <a:lnTo>
                    <a:pt x="5650" y="8694"/>
                  </a:lnTo>
                  <a:lnTo>
                    <a:pt x="5797" y="8731"/>
                  </a:lnTo>
                  <a:lnTo>
                    <a:pt x="5907" y="8768"/>
                  </a:lnTo>
                  <a:lnTo>
                    <a:pt x="6053" y="8768"/>
                  </a:lnTo>
                  <a:lnTo>
                    <a:pt x="6200" y="8731"/>
                  </a:lnTo>
                  <a:lnTo>
                    <a:pt x="6310" y="8658"/>
                  </a:lnTo>
                  <a:lnTo>
                    <a:pt x="6384" y="8584"/>
                  </a:lnTo>
                  <a:lnTo>
                    <a:pt x="6457" y="8474"/>
                  </a:lnTo>
                  <a:lnTo>
                    <a:pt x="6494" y="8327"/>
                  </a:lnTo>
                  <a:lnTo>
                    <a:pt x="6494" y="8217"/>
                  </a:lnTo>
                  <a:lnTo>
                    <a:pt x="6494" y="8071"/>
                  </a:lnTo>
                  <a:lnTo>
                    <a:pt x="6457" y="7961"/>
                  </a:lnTo>
                  <a:lnTo>
                    <a:pt x="6384" y="7851"/>
                  </a:lnTo>
                  <a:lnTo>
                    <a:pt x="6310" y="7777"/>
                  </a:lnTo>
                  <a:lnTo>
                    <a:pt x="6200" y="7704"/>
                  </a:lnTo>
                  <a:lnTo>
                    <a:pt x="6053" y="7667"/>
                  </a:lnTo>
                  <a:lnTo>
                    <a:pt x="5907" y="7630"/>
                  </a:lnTo>
                  <a:close/>
                  <a:moveTo>
                    <a:pt x="4476" y="9134"/>
                  </a:moveTo>
                  <a:lnTo>
                    <a:pt x="4513" y="9281"/>
                  </a:lnTo>
                  <a:lnTo>
                    <a:pt x="4476" y="9391"/>
                  </a:lnTo>
                  <a:lnTo>
                    <a:pt x="4403" y="9538"/>
                  </a:lnTo>
                  <a:lnTo>
                    <a:pt x="4256" y="9648"/>
                  </a:lnTo>
                  <a:lnTo>
                    <a:pt x="4183" y="9685"/>
                  </a:lnTo>
                  <a:lnTo>
                    <a:pt x="4109" y="9685"/>
                  </a:lnTo>
                  <a:lnTo>
                    <a:pt x="4036" y="9648"/>
                  </a:lnTo>
                  <a:lnTo>
                    <a:pt x="3963" y="9575"/>
                  </a:lnTo>
                  <a:lnTo>
                    <a:pt x="3926" y="9501"/>
                  </a:lnTo>
                  <a:lnTo>
                    <a:pt x="3926" y="9428"/>
                  </a:lnTo>
                  <a:lnTo>
                    <a:pt x="3963" y="9354"/>
                  </a:lnTo>
                  <a:lnTo>
                    <a:pt x="4036" y="9281"/>
                  </a:lnTo>
                  <a:lnTo>
                    <a:pt x="4219" y="9208"/>
                  </a:lnTo>
                  <a:lnTo>
                    <a:pt x="4403" y="9171"/>
                  </a:lnTo>
                  <a:lnTo>
                    <a:pt x="4439" y="9171"/>
                  </a:lnTo>
                  <a:lnTo>
                    <a:pt x="4476" y="9134"/>
                  </a:lnTo>
                  <a:close/>
                  <a:moveTo>
                    <a:pt x="7741" y="9391"/>
                  </a:moveTo>
                  <a:lnTo>
                    <a:pt x="7814" y="9464"/>
                  </a:lnTo>
                  <a:lnTo>
                    <a:pt x="7851" y="9575"/>
                  </a:lnTo>
                  <a:lnTo>
                    <a:pt x="7851" y="9685"/>
                  </a:lnTo>
                  <a:lnTo>
                    <a:pt x="7814" y="9795"/>
                  </a:lnTo>
                  <a:lnTo>
                    <a:pt x="7704" y="9868"/>
                  </a:lnTo>
                  <a:lnTo>
                    <a:pt x="7557" y="9905"/>
                  </a:lnTo>
                  <a:lnTo>
                    <a:pt x="7447" y="9905"/>
                  </a:lnTo>
                  <a:lnTo>
                    <a:pt x="7301" y="9868"/>
                  </a:lnTo>
                  <a:lnTo>
                    <a:pt x="7227" y="9795"/>
                  </a:lnTo>
                  <a:lnTo>
                    <a:pt x="7301" y="9648"/>
                  </a:lnTo>
                  <a:lnTo>
                    <a:pt x="7374" y="9538"/>
                  </a:lnTo>
                  <a:lnTo>
                    <a:pt x="7484" y="9464"/>
                  </a:lnTo>
                  <a:lnTo>
                    <a:pt x="7631" y="9428"/>
                  </a:lnTo>
                  <a:lnTo>
                    <a:pt x="7704" y="9391"/>
                  </a:lnTo>
                  <a:close/>
                  <a:moveTo>
                    <a:pt x="4439" y="8658"/>
                  </a:moveTo>
                  <a:lnTo>
                    <a:pt x="4293" y="8694"/>
                  </a:lnTo>
                  <a:lnTo>
                    <a:pt x="4146" y="8694"/>
                  </a:lnTo>
                  <a:lnTo>
                    <a:pt x="4073" y="8731"/>
                  </a:lnTo>
                  <a:lnTo>
                    <a:pt x="3999" y="8804"/>
                  </a:lnTo>
                  <a:lnTo>
                    <a:pt x="3963" y="8951"/>
                  </a:lnTo>
                  <a:lnTo>
                    <a:pt x="3742" y="9061"/>
                  </a:lnTo>
                  <a:lnTo>
                    <a:pt x="3596" y="9244"/>
                  </a:lnTo>
                  <a:lnTo>
                    <a:pt x="3559" y="9354"/>
                  </a:lnTo>
                  <a:lnTo>
                    <a:pt x="3522" y="9501"/>
                  </a:lnTo>
                  <a:lnTo>
                    <a:pt x="3559" y="9611"/>
                  </a:lnTo>
                  <a:lnTo>
                    <a:pt x="3596" y="9758"/>
                  </a:lnTo>
                  <a:lnTo>
                    <a:pt x="3706" y="9868"/>
                  </a:lnTo>
                  <a:lnTo>
                    <a:pt x="3779" y="9978"/>
                  </a:lnTo>
                  <a:lnTo>
                    <a:pt x="3926" y="10051"/>
                  </a:lnTo>
                  <a:lnTo>
                    <a:pt x="4036" y="10088"/>
                  </a:lnTo>
                  <a:lnTo>
                    <a:pt x="4366" y="10088"/>
                  </a:lnTo>
                  <a:lnTo>
                    <a:pt x="4513" y="10015"/>
                  </a:lnTo>
                  <a:lnTo>
                    <a:pt x="4623" y="9905"/>
                  </a:lnTo>
                  <a:lnTo>
                    <a:pt x="4733" y="9795"/>
                  </a:lnTo>
                  <a:lnTo>
                    <a:pt x="4843" y="9648"/>
                  </a:lnTo>
                  <a:lnTo>
                    <a:pt x="4880" y="9501"/>
                  </a:lnTo>
                  <a:lnTo>
                    <a:pt x="4916" y="9354"/>
                  </a:lnTo>
                  <a:lnTo>
                    <a:pt x="4916" y="9171"/>
                  </a:lnTo>
                  <a:lnTo>
                    <a:pt x="4880" y="9024"/>
                  </a:lnTo>
                  <a:lnTo>
                    <a:pt x="4806" y="8878"/>
                  </a:lnTo>
                  <a:lnTo>
                    <a:pt x="4733" y="8768"/>
                  </a:lnTo>
                  <a:lnTo>
                    <a:pt x="4586" y="8694"/>
                  </a:lnTo>
                  <a:lnTo>
                    <a:pt x="4439" y="8658"/>
                  </a:lnTo>
                  <a:close/>
                  <a:moveTo>
                    <a:pt x="7447" y="8951"/>
                  </a:moveTo>
                  <a:lnTo>
                    <a:pt x="7337" y="8988"/>
                  </a:lnTo>
                  <a:lnTo>
                    <a:pt x="7264" y="9061"/>
                  </a:lnTo>
                  <a:lnTo>
                    <a:pt x="7227" y="9134"/>
                  </a:lnTo>
                  <a:lnTo>
                    <a:pt x="7227" y="9208"/>
                  </a:lnTo>
                  <a:lnTo>
                    <a:pt x="7117" y="9318"/>
                  </a:lnTo>
                  <a:lnTo>
                    <a:pt x="7007" y="9391"/>
                  </a:lnTo>
                  <a:lnTo>
                    <a:pt x="6934" y="9501"/>
                  </a:lnTo>
                  <a:lnTo>
                    <a:pt x="6897" y="9611"/>
                  </a:lnTo>
                  <a:lnTo>
                    <a:pt x="6897" y="9575"/>
                  </a:lnTo>
                  <a:lnTo>
                    <a:pt x="6860" y="9611"/>
                  </a:lnTo>
                  <a:lnTo>
                    <a:pt x="6824" y="9758"/>
                  </a:lnTo>
                  <a:lnTo>
                    <a:pt x="6824" y="9905"/>
                  </a:lnTo>
                  <a:lnTo>
                    <a:pt x="6860" y="9978"/>
                  </a:lnTo>
                  <a:lnTo>
                    <a:pt x="6897" y="10051"/>
                  </a:lnTo>
                  <a:lnTo>
                    <a:pt x="7007" y="10125"/>
                  </a:lnTo>
                  <a:lnTo>
                    <a:pt x="7044" y="10161"/>
                  </a:lnTo>
                  <a:lnTo>
                    <a:pt x="7044" y="10198"/>
                  </a:lnTo>
                  <a:lnTo>
                    <a:pt x="7227" y="10271"/>
                  </a:lnTo>
                  <a:lnTo>
                    <a:pt x="7374" y="10345"/>
                  </a:lnTo>
                  <a:lnTo>
                    <a:pt x="7704" y="10345"/>
                  </a:lnTo>
                  <a:lnTo>
                    <a:pt x="7851" y="10271"/>
                  </a:lnTo>
                  <a:lnTo>
                    <a:pt x="7998" y="10198"/>
                  </a:lnTo>
                  <a:lnTo>
                    <a:pt x="8108" y="10088"/>
                  </a:lnTo>
                  <a:lnTo>
                    <a:pt x="8181" y="9941"/>
                  </a:lnTo>
                  <a:lnTo>
                    <a:pt x="8254" y="9795"/>
                  </a:lnTo>
                  <a:lnTo>
                    <a:pt x="8291" y="9611"/>
                  </a:lnTo>
                  <a:lnTo>
                    <a:pt x="8254" y="9464"/>
                  </a:lnTo>
                  <a:lnTo>
                    <a:pt x="8218" y="9318"/>
                  </a:lnTo>
                  <a:lnTo>
                    <a:pt x="8144" y="9171"/>
                  </a:lnTo>
                  <a:lnTo>
                    <a:pt x="7998" y="9024"/>
                  </a:lnTo>
                  <a:lnTo>
                    <a:pt x="7924" y="8988"/>
                  </a:lnTo>
                  <a:lnTo>
                    <a:pt x="7851" y="8951"/>
                  </a:lnTo>
                  <a:close/>
                  <a:moveTo>
                    <a:pt x="6970" y="7227"/>
                  </a:moveTo>
                  <a:lnTo>
                    <a:pt x="7227" y="7300"/>
                  </a:lnTo>
                  <a:lnTo>
                    <a:pt x="7741" y="7520"/>
                  </a:lnTo>
                  <a:lnTo>
                    <a:pt x="8071" y="7667"/>
                  </a:lnTo>
                  <a:lnTo>
                    <a:pt x="8474" y="7740"/>
                  </a:lnTo>
                  <a:lnTo>
                    <a:pt x="8658" y="7777"/>
                  </a:lnTo>
                  <a:lnTo>
                    <a:pt x="8878" y="7777"/>
                  </a:lnTo>
                  <a:lnTo>
                    <a:pt x="9061" y="7740"/>
                  </a:lnTo>
                  <a:lnTo>
                    <a:pt x="9245" y="7667"/>
                  </a:lnTo>
                  <a:lnTo>
                    <a:pt x="9575" y="8071"/>
                  </a:lnTo>
                  <a:lnTo>
                    <a:pt x="10125" y="8841"/>
                  </a:lnTo>
                  <a:lnTo>
                    <a:pt x="10639" y="9648"/>
                  </a:lnTo>
                  <a:lnTo>
                    <a:pt x="10785" y="9868"/>
                  </a:lnTo>
                  <a:lnTo>
                    <a:pt x="10822" y="10015"/>
                  </a:lnTo>
                  <a:lnTo>
                    <a:pt x="10785" y="10161"/>
                  </a:lnTo>
                  <a:lnTo>
                    <a:pt x="10749" y="10235"/>
                  </a:lnTo>
                  <a:lnTo>
                    <a:pt x="10639" y="10345"/>
                  </a:lnTo>
                  <a:lnTo>
                    <a:pt x="10455" y="10455"/>
                  </a:lnTo>
                  <a:lnTo>
                    <a:pt x="10235" y="10602"/>
                  </a:lnTo>
                  <a:lnTo>
                    <a:pt x="9758" y="10565"/>
                  </a:lnTo>
                  <a:lnTo>
                    <a:pt x="9281" y="10492"/>
                  </a:lnTo>
                  <a:lnTo>
                    <a:pt x="8328" y="10455"/>
                  </a:lnTo>
                  <a:lnTo>
                    <a:pt x="7374" y="10492"/>
                  </a:lnTo>
                  <a:lnTo>
                    <a:pt x="6420" y="10528"/>
                  </a:lnTo>
                  <a:lnTo>
                    <a:pt x="2092" y="10675"/>
                  </a:lnTo>
                  <a:lnTo>
                    <a:pt x="1065" y="10712"/>
                  </a:lnTo>
                  <a:lnTo>
                    <a:pt x="735" y="10712"/>
                  </a:lnTo>
                  <a:lnTo>
                    <a:pt x="625" y="10638"/>
                  </a:lnTo>
                  <a:lnTo>
                    <a:pt x="588" y="10602"/>
                  </a:lnTo>
                  <a:lnTo>
                    <a:pt x="551" y="10565"/>
                  </a:lnTo>
                  <a:lnTo>
                    <a:pt x="588" y="10418"/>
                  </a:lnTo>
                  <a:lnTo>
                    <a:pt x="735" y="10198"/>
                  </a:lnTo>
                  <a:lnTo>
                    <a:pt x="1065" y="9685"/>
                  </a:lnTo>
                  <a:lnTo>
                    <a:pt x="1542" y="9575"/>
                  </a:lnTo>
                  <a:lnTo>
                    <a:pt x="1762" y="9538"/>
                  </a:lnTo>
                  <a:lnTo>
                    <a:pt x="2018" y="9501"/>
                  </a:lnTo>
                  <a:lnTo>
                    <a:pt x="2092" y="9464"/>
                  </a:lnTo>
                  <a:lnTo>
                    <a:pt x="2128" y="9428"/>
                  </a:lnTo>
                  <a:lnTo>
                    <a:pt x="2165" y="9281"/>
                  </a:lnTo>
                  <a:lnTo>
                    <a:pt x="2128" y="9171"/>
                  </a:lnTo>
                  <a:lnTo>
                    <a:pt x="2092" y="9134"/>
                  </a:lnTo>
                  <a:lnTo>
                    <a:pt x="2018" y="9098"/>
                  </a:lnTo>
                  <a:lnTo>
                    <a:pt x="1872" y="9061"/>
                  </a:lnTo>
                  <a:lnTo>
                    <a:pt x="1725" y="9061"/>
                  </a:lnTo>
                  <a:lnTo>
                    <a:pt x="1395" y="9134"/>
                  </a:lnTo>
                  <a:lnTo>
                    <a:pt x="1395" y="9134"/>
                  </a:lnTo>
                  <a:lnTo>
                    <a:pt x="1798" y="8547"/>
                  </a:lnTo>
                  <a:lnTo>
                    <a:pt x="1835" y="8511"/>
                  </a:lnTo>
                  <a:lnTo>
                    <a:pt x="1945" y="8547"/>
                  </a:lnTo>
                  <a:lnTo>
                    <a:pt x="2092" y="8584"/>
                  </a:lnTo>
                  <a:lnTo>
                    <a:pt x="2459" y="8621"/>
                  </a:lnTo>
                  <a:lnTo>
                    <a:pt x="2972" y="8621"/>
                  </a:lnTo>
                  <a:lnTo>
                    <a:pt x="3082" y="8584"/>
                  </a:lnTo>
                  <a:lnTo>
                    <a:pt x="3156" y="8511"/>
                  </a:lnTo>
                  <a:lnTo>
                    <a:pt x="3192" y="8401"/>
                  </a:lnTo>
                  <a:lnTo>
                    <a:pt x="3156" y="8291"/>
                  </a:lnTo>
                  <a:lnTo>
                    <a:pt x="3082" y="8217"/>
                  </a:lnTo>
                  <a:lnTo>
                    <a:pt x="2972" y="8181"/>
                  </a:lnTo>
                  <a:lnTo>
                    <a:pt x="2055" y="8181"/>
                  </a:lnTo>
                  <a:lnTo>
                    <a:pt x="2532" y="7520"/>
                  </a:lnTo>
                  <a:lnTo>
                    <a:pt x="2752" y="7557"/>
                  </a:lnTo>
                  <a:lnTo>
                    <a:pt x="2899" y="7704"/>
                  </a:lnTo>
                  <a:lnTo>
                    <a:pt x="3046" y="7777"/>
                  </a:lnTo>
                  <a:lnTo>
                    <a:pt x="3192" y="7851"/>
                  </a:lnTo>
                  <a:lnTo>
                    <a:pt x="3376" y="7924"/>
                  </a:lnTo>
                  <a:lnTo>
                    <a:pt x="3742" y="7961"/>
                  </a:lnTo>
                  <a:lnTo>
                    <a:pt x="4073" y="7961"/>
                  </a:lnTo>
                  <a:lnTo>
                    <a:pt x="4549" y="7887"/>
                  </a:lnTo>
                  <a:lnTo>
                    <a:pt x="4953" y="7777"/>
                  </a:lnTo>
                  <a:lnTo>
                    <a:pt x="5797" y="7410"/>
                  </a:lnTo>
                  <a:lnTo>
                    <a:pt x="6237" y="7264"/>
                  </a:lnTo>
                  <a:lnTo>
                    <a:pt x="6494" y="7227"/>
                  </a:lnTo>
                  <a:close/>
                  <a:moveTo>
                    <a:pt x="4036" y="1"/>
                  </a:moveTo>
                  <a:lnTo>
                    <a:pt x="3816" y="37"/>
                  </a:lnTo>
                  <a:lnTo>
                    <a:pt x="3596" y="74"/>
                  </a:lnTo>
                  <a:lnTo>
                    <a:pt x="3412" y="147"/>
                  </a:lnTo>
                  <a:lnTo>
                    <a:pt x="3229" y="257"/>
                  </a:lnTo>
                  <a:lnTo>
                    <a:pt x="3119" y="404"/>
                  </a:lnTo>
                  <a:lnTo>
                    <a:pt x="3009" y="551"/>
                  </a:lnTo>
                  <a:lnTo>
                    <a:pt x="2972" y="771"/>
                  </a:lnTo>
                  <a:lnTo>
                    <a:pt x="3009" y="991"/>
                  </a:lnTo>
                  <a:lnTo>
                    <a:pt x="3082" y="1174"/>
                  </a:lnTo>
                  <a:lnTo>
                    <a:pt x="3156" y="1285"/>
                  </a:lnTo>
                  <a:lnTo>
                    <a:pt x="3266" y="1358"/>
                  </a:lnTo>
                  <a:lnTo>
                    <a:pt x="3412" y="1431"/>
                  </a:lnTo>
                  <a:lnTo>
                    <a:pt x="3559" y="1468"/>
                  </a:lnTo>
                  <a:lnTo>
                    <a:pt x="3706" y="1468"/>
                  </a:lnTo>
                  <a:lnTo>
                    <a:pt x="3853" y="1431"/>
                  </a:lnTo>
                  <a:lnTo>
                    <a:pt x="3999" y="1395"/>
                  </a:lnTo>
                  <a:lnTo>
                    <a:pt x="4073" y="1395"/>
                  </a:lnTo>
                  <a:lnTo>
                    <a:pt x="3963" y="1468"/>
                  </a:lnTo>
                  <a:lnTo>
                    <a:pt x="3926" y="1578"/>
                  </a:lnTo>
                  <a:lnTo>
                    <a:pt x="3889" y="2055"/>
                  </a:lnTo>
                  <a:lnTo>
                    <a:pt x="3889" y="2532"/>
                  </a:lnTo>
                  <a:lnTo>
                    <a:pt x="3926" y="3449"/>
                  </a:lnTo>
                  <a:lnTo>
                    <a:pt x="3926" y="5099"/>
                  </a:lnTo>
                  <a:lnTo>
                    <a:pt x="3926" y="5283"/>
                  </a:lnTo>
                  <a:lnTo>
                    <a:pt x="3963" y="5466"/>
                  </a:lnTo>
                  <a:lnTo>
                    <a:pt x="3963" y="5503"/>
                  </a:lnTo>
                  <a:lnTo>
                    <a:pt x="3742" y="5613"/>
                  </a:lnTo>
                  <a:lnTo>
                    <a:pt x="3559" y="5723"/>
                  </a:lnTo>
                  <a:lnTo>
                    <a:pt x="3229" y="6016"/>
                  </a:lnTo>
                  <a:lnTo>
                    <a:pt x="2899" y="6347"/>
                  </a:lnTo>
                  <a:lnTo>
                    <a:pt x="2605" y="6677"/>
                  </a:lnTo>
                  <a:lnTo>
                    <a:pt x="2239" y="7080"/>
                  </a:lnTo>
                  <a:lnTo>
                    <a:pt x="1908" y="7484"/>
                  </a:lnTo>
                  <a:lnTo>
                    <a:pt x="1285" y="8364"/>
                  </a:lnTo>
                  <a:lnTo>
                    <a:pt x="698" y="9244"/>
                  </a:lnTo>
                  <a:lnTo>
                    <a:pt x="148" y="10125"/>
                  </a:lnTo>
                  <a:lnTo>
                    <a:pt x="38" y="10308"/>
                  </a:lnTo>
                  <a:lnTo>
                    <a:pt x="1" y="10492"/>
                  </a:lnTo>
                  <a:lnTo>
                    <a:pt x="38" y="10675"/>
                  </a:lnTo>
                  <a:lnTo>
                    <a:pt x="111" y="10858"/>
                  </a:lnTo>
                  <a:lnTo>
                    <a:pt x="221" y="11005"/>
                  </a:lnTo>
                  <a:lnTo>
                    <a:pt x="368" y="11115"/>
                  </a:lnTo>
                  <a:lnTo>
                    <a:pt x="551" y="11225"/>
                  </a:lnTo>
                  <a:lnTo>
                    <a:pt x="771" y="11262"/>
                  </a:lnTo>
                  <a:lnTo>
                    <a:pt x="1321" y="11299"/>
                  </a:lnTo>
                  <a:lnTo>
                    <a:pt x="1872" y="11262"/>
                  </a:lnTo>
                  <a:lnTo>
                    <a:pt x="3009" y="11189"/>
                  </a:lnTo>
                  <a:lnTo>
                    <a:pt x="5503" y="11115"/>
                  </a:lnTo>
                  <a:lnTo>
                    <a:pt x="7447" y="11042"/>
                  </a:lnTo>
                  <a:lnTo>
                    <a:pt x="8401" y="11005"/>
                  </a:lnTo>
                  <a:lnTo>
                    <a:pt x="9355" y="11042"/>
                  </a:lnTo>
                  <a:lnTo>
                    <a:pt x="9391" y="11152"/>
                  </a:lnTo>
                  <a:lnTo>
                    <a:pt x="9465" y="11225"/>
                  </a:lnTo>
                  <a:lnTo>
                    <a:pt x="9612" y="11299"/>
                  </a:lnTo>
                  <a:lnTo>
                    <a:pt x="9795" y="11335"/>
                  </a:lnTo>
                  <a:lnTo>
                    <a:pt x="9978" y="11335"/>
                  </a:lnTo>
                  <a:lnTo>
                    <a:pt x="10125" y="11299"/>
                  </a:lnTo>
                  <a:lnTo>
                    <a:pt x="10272" y="11299"/>
                  </a:lnTo>
                  <a:lnTo>
                    <a:pt x="10382" y="11262"/>
                  </a:lnTo>
                  <a:lnTo>
                    <a:pt x="10455" y="11189"/>
                  </a:lnTo>
                  <a:lnTo>
                    <a:pt x="10565" y="11115"/>
                  </a:lnTo>
                  <a:lnTo>
                    <a:pt x="10785" y="10968"/>
                  </a:lnTo>
                  <a:lnTo>
                    <a:pt x="10969" y="10785"/>
                  </a:lnTo>
                  <a:lnTo>
                    <a:pt x="11152" y="10602"/>
                  </a:lnTo>
                  <a:lnTo>
                    <a:pt x="11299" y="10455"/>
                  </a:lnTo>
                  <a:lnTo>
                    <a:pt x="11336" y="10308"/>
                  </a:lnTo>
                  <a:lnTo>
                    <a:pt x="11372" y="10198"/>
                  </a:lnTo>
                  <a:lnTo>
                    <a:pt x="11409" y="10051"/>
                  </a:lnTo>
                  <a:lnTo>
                    <a:pt x="11372" y="9941"/>
                  </a:lnTo>
                  <a:lnTo>
                    <a:pt x="11299" y="9685"/>
                  </a:lnTo>
                  <a:lnTo>
                    <a:pt x="11189" y="9464"/>
                  </a:lnTo>
                  <a:lnTo>
                    <a:pt x="10859" y="8914"/>
                  </a:lnTo>
                  <a:lnTo>
                    <a:pt x="10492" y="8364"/>
                  </a:lnTo>
                  <a:lnTo>
                    <a:pt x="10125" y="7887"/>
                  </a:lnTo>
                  <a:lnTo>
                    <a:pt x="9722" y="7410"/>
                  </a:lnTo>
                  <a:lnTo>
                    <a:pt x="9318" y="6933"/>
                  </a:lnTo>
                  <a:lnTo>
                    <a:pt x="8878" y="6493"/>
                  </a:lnTo>
                  <a:lnTo>
                    <a:pt x="8474" y="6126"/>
                  </a:lnTo>
                  <a:lnTo>
                    <a:pt x="8071" y="5760"/>
                  </a:lnTo>
                  <a:lnTo>
                    <a:pt x="7851" y="5576"/>
                  </a:lnTo>
                  <a:lnTo>
                    <a:pt x="7594" y="5430"/>
                  </a:lnTo>
                  <a:lnTo>
                    <a:pt x="7374" y="5319"/>
                  </a:lnTo>
                  <a:lnTo>
                    <a:pt x="7117" y="5209"/>
                  </a:lnTo>
                  <a:lnTo>
                    <a:pt x="7117" y="5173"/>
                  </a:lnTo>
                  <a:lnTo>
                    <a:pt x="7191" y="4953"/>
                  </a:lnTo>
                  <a:lnTo>
                    <a:pt x="7227" y="4696"/>
                  </a:lnTo>
                  <a:lnTo>
                    <a:pt x="7227" y="4182"/>
                  </a:lnTo>
                  <a:lnTo>
                    <a:pt x="7227" y="3669"/>
                  </a:lnTo>
                  <a:lnTo>
                    <a:pt x="7191" y="3192"/>
                  </a:lnTo>
                  <a:lnTo>
                    <a:pt x="7154" y="2825"/>
                  </a:lnTo>
                  <a:lnTo>
                    <a:pt x="7117" y="2385"/>
                  </a:lnTo>
                  <a:lnTo>
                    <a:pt x="7044" y="2165"/>
                  </a:lnTo>
                  <a:lnTo>
                    <a:pt x="7007" y="1945"/>
                  </a:lnTo>
                  <a:lnTo>
                    <a:pt x="6934" y="1761"/>
                  </a:lnTo>
                  <a:lnTo>
                    <a:pt x="6824" y="1615"/>
                  </a:lnTo>
                  <a:lnTo>
                    <a:pt x="7191" y="1651"/>
                  </a:lnTo>
                  <a:lnTo>
                    <a:pt x="7521" y="1651"/>
                  </a:lnTo>
                  <a:lnTo>
                    <a:pt x="7851" y="1541"/>
                  </a:lnTo>
                  <a:lnTo>
                    <a:pt x="7998" y="1468"/>
                  </a:lnTo>
                  <a:lnTo>
                    <a:pt x="8144" y="1358"/>
                  </a:lnTo>
                  <a:lnTo>
                    <a:pt x="8254" y="1248"/>
                  </a:lnTo>
                  <a:lnTo>
                    <a:pt x="8254" y="1174"/>
                  </a:lnTo>
                  <a:lnTo>
                    <a:pt x="8254" y="1101"/>
                  </a:lnTo>
                  <a:lnTo>
                    <a:pt x="8144" y="624"/>
                  </a:lnTo>
                  <a:lnTo>
                    <a:pt x="8071" y="404"/>
                  </a:lnTo>
                  <a:lnTo>
                    <a:pt x="7998" y="294"/>
                  </a:lnTo>
                  <a:lnTo>
                    <a:pt x="7924" y="221"/>
                  </a:lnTo>
                  <a:lnTo>
                    <a:pt x="7851" y="147"/>
                  </a:lnTo>
                  <a:lnTo>
                    <a:pt x="7777" y="147"/>
                  </a:lnTo>
                  <a:lnTo>
                    <a:pt x="7631" y="111"/>
                  </a:lnTo>
                  <a:lnTo>
                    <a:pt x="6824" y="74"/>
                  </a:lnTo>
                  <a:lnTo>
                    <a:pt x="4036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3" name="CustomShape 171"/>
            <p:cNvSpPr/>
            <p:nvPr/>
          </p:nvSpPr>
          <p:spPr>
            <a:xfrm>
              <a:off x="11381040" y="4798080"/>
              <a:ext cx="476280" cy="597600"/>
            </a:xfrm>
            <a:custGeom>
              <a:avLst/>
              <a:gdLst/>
              <a:ahLst/>
              <a:cxnLst/>
              <a:rect l="l" t="t" r="r" b="b"/>
              <a:pathLst>
                <a:path w="10822" h="13574">
                  <a:moveTo>
                    <a:pt x="10235" y="1358"/>
                  </a:moveTo>
                  <a:lnTo>
                    <a:pt x="10345" y="1652"/>
                  </a:lnTo>
                  <a:lnTo>
                    <a:pt x="10345" y="1982"/>
                  </a:lnTo>
                  <a:lnTo>
                    <a:pt x="10345" y="2312"/>
                  </a:lnTo>
                  <a:lnTo>
                    <a:pt x="10235" y="2605"/>
                  </a:lnTo>
                  <a:lnTo>
                    <a:pt x="10235" y="2569"/>
                  </a:lnTo>
                  <a:lnTo>
                    <a:pt x="10198" y="1945"/>
                  </a:lnTo>
                  <a:lnTo>
                    <a:pt x="10235" y="1358"/>
                  </a:lnTo>
                  <a:close/>
                  <a:moveTo>
                    <a:pt x="9538" y="2092"/>
                  </a:moveTo>
                  <a:lnTo>
                    <a:pt x="9538" y="2422"/>
                  </a:lnTo>
                  <a:lnTo>
                    <a:pt x="9538" y="2789"/>
                  </a:lnTo>
                  <a:lnTo>
                    <a:pt x="9465" y="2202"/>
                  </a:lnTo>
                  <a:lnTo>
                    <a:pt x="9538" y="2092"/>
                  </a:lnTo>
                  <a:close/>
                  <a:moveTo>
                    <a:pt x="9941" y="1285"/>
                  </a:moveTo>
                  <a:lnTo>
                    <a:pt x="9868" y="1835"/>
                  </a:lnTo>
                  <a:lnTo>
                    <a:pt x="9831" y="2129"/>
                  </a:lnTo>
                  <a:lnTo>
                    <a:pt x="9831" y="2459"/>
                  </a:lnTo>
                  <a:lnTo>
                    <a:pt x="9831" y="2642"/>
                  </a:lnTo>
                  <a:lnTo>
                    <a:pt x="9868" y="2789"/>
                  </a:lnTo>
                  <a:lnTo>
                    <a:pt x="9941" y="2936"/>
                  </a:lnTo>
                  <a:lnTo>
                    <a:pt x="10015" y="3046"/>
                  </a:lnTo>
                  <a:lnTo>
                    <a:pt x="10051" y="3046"/>
                  </a:lnTo>
                  <a:lnTo>
                    <a:pt x="9941" y="3229"/>
                  </a:lnTo>
                  <a:lnTo>
                    <a:pt x="9648" y="3632"/>
                  </a:lnTo>
                  <a:lnTo>
                    <a:pt x="9575" y="3046"/>
                  </a:lnTo>
                  <a:lnTo>
                    <a:pt x="9611" y="3119"/>
                  </a:lnTo>
                  <a:lnTo>
                    <a:pt x="9648" y="3156"/>
                  </a:lnTo>
                  <a:lnTo>
                    <a:pt x="9721" y="3192"/>
                  </a:lnTo>
                  <a:lnTo>
                    <a:pt x="9795" y="3156"/>
                  </a:lnTo>
                  <a:lnTo>
                    <a:pt x="9868" y="3156"/>
                  </a:lnTo>
                  <a:lnTo>
                    <a:pt x="9905" y="3082"/>
                  </a:lnTo>
                  <a:lnTo>
                    <a:pt x="9905" y="3046"/>
                  </a:lnTo>
                  <a:lnTo>
                    <a:pt x="9905" y="2972"/>
                  </a:lnTo>
                  <a:lnTo>
                    <a:pt x="9868" y="2936"/>
                  </a:lnTo>
                  <a:lnTo>
                    <a:pt x="9831" y="2899"/>
                  </a:lnTo>
                  <a:lnTo>
                    <a:pt x="9758" y="2899"/>
                  </a:lnTo>
                  <a:lnTo>
                    <a:pt x="9758" y="2642"/>
                  </a:lnTo>
                  <a:lnTo>
                    <a:pt x="9721" y="2092"/>
                  </a:lnTo>
                  <a:lnTo>
                    <a:pt x="9685" y="2018"/>
                  </a:lnTo>
                  <a:lnTo>
                    <a:pt x="9587" y="2018"/>
                  </a:lnTo>
                  <a:lnTo>
                    <a:pt x="9611" y="1982"/>
                  </a:lnTo>
                  <a:lnTo>
                    <a:pt x="9721" y="1762"/>
                  </a:lnTo>
                  <a:lnTo>
                    <a:pt x="9831" y="1542"/>
                  </a:lnTo>
                  <a:lnTo>
                    <a:pt x="9941" y="1285"/>
                  </a:lnTo>
                  <a:close/>
                  <a:moveTo>
                    <a:pt x="9318" y="2385"/>
                  </a:moveTo>
                  <a:lnTo>
                    <a:pt x="9281" y="3119"/>
                  </a:lnTo>
                  <a:lnTo>
                    <a:pt x="9318" y="3889"/>
                  </a:lnTo>
                  <a:lnTo>
                    <a:pt x="9354" y="3963"/>
                  </a:lnTo>
                  <a:lnTo>
                    <a:pt x="9098" y="4183"/>
                  </a:lnTo>
                  <a:lnTo>
                    <a:pt x="9098" y="3963"/>
                  </a:lnTo>
                  <a:lnTo>
                    <a:pt x="9098" y="3743"/>
                  </a:lnTo>
                  <a:lnTo>
                    <a:pt x="9024" y="3302"/>
                  </a:lnTo>
                  <a:lnTo>
                    <a:pt x="8988" y="2715"/>
                  </a:lnTo>
                  <a:lnTo>
                    <a:pt x="9134" y="2569"/>
                  </a:lnTo>
                  <a:lnTo>
                    <a:pt x="9318" y="2385"/>
                  </a:lnTo>
                  <a:close/>
                  <a:moveTo>
                    <a:pt x="8107" y="3596"/>
                  </a:moveTo>
                  <a:lnTo>
                    <a:pt x="7997" y="3889"/>
                  </a:lnTo>
                  <a:lnTo>
                    <a:pt x="7924" y="4219"/>
                  </a:lnTo>
                  <a:lnTo>
                    <a:pt x="7887" y="3779"/>
                  </a:lnTo>
                  <a:lnTo>
                    <a:pt x="8107" y="3596"/>
                  </a:lnTo>
                  <a:close/>
                  <a:moveTo>
                    <a:pt x="8731" y="2972"/>
                  </a:moveTo>
                  <a:lnTo>
                    <a:pt x="8731" y="3302"/>
                  </a:lnTo>
                  <a:lnTo>
                    <a:pt x="8731" y="3816"/>
                  </a:lnTo>
                  <a:lnTo>
                    <a:pt x="8768" y="4109"/>
                  </a:lnTo>
                  <a:lnTo>
                    <a:pt x="8841" y="4366"/>
                  </a:lnTo>
                  <a:lnTo>
                    <a:pt x="8841" y="4403"/>
                  </a:lnTo>
                  <a:lnTo>
                    <a:pt x="8621" y="4586"/>
                  </a:lnTo>
                  <a:lnTo>
                    <a:pt x="8621" y="4586"/>
                  </a:lnTo>
                  <a:lnTo>
                    <a:pt x="8658" y="4219"/>
                  </a:lnTo>
                  <a:lnTo>
                    <a:pt x="8694" y="3816"/>
                  </a:lnTo>
                  <a:lnTo>
                    <a:pt x="8694" y="3449"/>
                  </a:lnTo>
                  <a:lnTo>
                    <a:pt x="8658" y="3082"/>
                  </a:lnTo>
                  <a:lnTo>
                    <a:pt x="8731" y="2972"/>
                  </a:lnTo>
                  <a:close/>
                  <a:moveTo>
                    <a:pt x="8364" y="3339"/>
                  </a:moveTo>
                  <a:lnTo>
                    <a:pt x="8254" y="4733"/>
                  </a:lnTo>
                  <a:lnTo>
                    <a:pt x="8291" y="4806"/>
                  </a:lnTo>
                  <a:lnTo>
                    <a:pt x="8291" y="4843"/>
                  </a:lnTo>
                  <a:lnTo>
                    <a:pt x="8217" y="4916"/>
                  </a:lnTo>
                  <a:lnTo>
                    <a:pt x="8181" y="4880"/>
                  </a:lnTo>
                  <a:lnTo>
                    <a:pt x="8327" y="3522"/>
                  </a:lnTo>
                  <a:lnTo>
                    <a:pt x="8291" y="3486"/>
                  </a:lnTo>
                  <a:lnTo>
                    <a:pt x="8254" y="3449"/>
                  </a:lnTo>
                  <a:lnTo>
                    <a:pt x="8364" y="3339"/>
                  </a:lnTo>
                  <a:close/>
                  <a:moveTo>
                    <a:pt x="7704" y="3963"/>
                  </a:moveTo>
                  <a:lnTo>
                    <a:pt x="7667" y="4329"/>
                  </a:lnTo>
                  <a:lnTo>
                    <a:pt x="7594" y="4696"/>
                  </a:lnTo>
                  <a:lnTo>
                    <a:pt x="7520" y="5026"/>
                  </a:lnTo>
                  <a:lnTo>
                    <a:pt x="7410" y="5393"/>
                  </a:lnTo>
                  <a:lnTo>
                    <a:pt x="7410" y="5467"/>
                  </a:lnTo>
                  <a:lnTo>
                    <a:pt x="7337" y="5430"/>
                  </a:lnTo>
                  <a:lnTo>
                    <a:pt x="7300" y="5430"/>
                  </a:lnTo>
                  <a:lnTo>
                    <a:pt x="7300" y="4990"/>
                  </a:lnTo>
                  <a:lnTo>
                    <a:pt x="7264" y="4696"/>
                  </a:lnTo>
                  <a:lnTo>
                    <a:pt x="7227" y="4366"/>
                  </a:lnTo>
                  <a:lnTo>
                    <a:pt x="7704" y="3963"/>
                  </a:lnTo>
                  <a:close/>
                  <a:moveTo>
                    <a:pt x="7044" y="4513"/>
                  </a:moveTo>
                  <a:lnTo>
                    <a:pt x="6970" y="5026"/>
                  </a:lnTo>
                  <a:lnTo>
                    <a:pt x="6970" y="5320"/>
                  </a:lnTo>
                  <a:lnTo>
                    <a:pt x="6970" y="5540"/>
                  </a:lnTo>
                  <a:lnTo>
                    <a:pt x="7007" y="5650"/>
                  </a:lnTo>
                  <a:lnTo>
                    <a:pt x="7080" y="5760"/>
                  </a:lnTo>
                  <a:lnTo>
                    <a:pt x="6677" y="6053"/>
                  </a:lnTo>
                  <a:lnTo>
                    <a:pt x="6677" y="6053"/>
                  </a:lnTo>
                  <a:lnTo>
                    <a:pt x="6713" y="5797"/>
                  </a:lnTo>
                  <a:lnTo>
                    <a:pt x="6750" y="5540"/>
                  </a:lnTo>
                  <a:lnTo>
                    <a:pt x="6750" y="5173"/>
                  </a:lnTo>
                  <a:lnTo>
                    <a:pt x="6677" y="4843"/>
                  </a:lnTo>
                  <a:lnTo>
                    <a:pt x="7044" y="4513"/>
                  </a:lnTo>
                  <a:close/>
                  <a:moveTo>
                    <a:pt x="6603" y="4916"/>
                  </a:moveTo>
                  <a:lnTo>
                    <a:pt x="6567" y="5173"/>
                  </a:lnTo>
                  <a:lnTo>
                    <a:pt x="6530" y="5430"/>
                  </a:lnTo>
                  <a:lnTo>
                    <a:pt x="6457" y="5613"/>
                  </a:lnTo>
                  <a:lnTo>
                    <a:pt x="6383" y="5760"/>
                  </a:lnTo>
                  <a:lnTo>
                    <a:pt x="6310" y="5943"/>
                  </a:lnTo>
                  <a:lnTo>
                    <a:pt x="6310" y="6127"/>
                  </a:lnTo>
                  <a:lnTo>
                    <a:pt x="6310" y="6200"/>
                  </a:lnTo>
                  <a:lnTo>
                    <a:pt x="6383" y="6237"/>
                  </a:lnTo>
                  <a:lnTo>
                    <a:pt x="5980" y="6494"/>
                  </a:lnTo>
                  <a:lnTo>
                    <a:pt x="6053" y="6090"/>
                  </a:lnTo>
                  <a:lnTo>
                    <a:pt x="6053" y="5760"/>
                  </a:lnTo>
                  <a:lnTo>
                    <a:pt x="6016" y="5393"/>
                  </a:lnTo>
                  <a:lnTo>
                    <a:pt x="6603" y="4916"/>
                  </a:lnTo>
                  <a:close/>
                  <a:moveTo>
                    <a:pt x="5870" y="5540"/>
                  </a:moveTo>
                  <a:lnTo>
                    <a:pt x="5796" y="5943"/>
                  </a:lnTo>
                  <a:lnTo>
                    <a:pt x="5686" y="6347"/>
                  </a:lnTo>
                  <a:lnTo>
                    <a:pt x="5613" y="6567"/>
                  </a:lnTo>
                  <a:lnTo>
                    <a:pt x="5613" y="6677"/>
                  </a:lnTo>
                  <a:lnTo>
                    <a:pt x="5613" y="6750"/>
                  </a:lnTo>
                  <a:lnTo>
                    <a:pt x="5173" y="7081"/>
                  </a:lnTo>
                  <a:lnTo>
                    <a:pt x="5393" y="5943"/>
                  </a:lnTo>
                  <a:lnTo>
                    <a:pt x="5870" y="5540"/>
                  </a:lnTo>
                  <a:close/>
                  <a:moveTo>
                    <a:pt x="9134" y="478"/>
                  </a:moveTo>
                  <a:lnTo>
                    <a:pt x="9428" y="588"/>
                  </a:lnTo>
                  <a:lnTo>
                    <a:pt x="9318" y="735"/>
                  </a:lnTo>
                  <a:lnTo>
                    <a:pt x="9318" y="845"/>
                  </a:lnTo>
                  <a:lnTo>
                    <a:pt x="9354" y="918"/>
                  </a:lnTo>
                  <a:lnTo>
                    <a:pt x="9428" y="955"/>
                  </a:lnTo>
                  <a:lnTo>
                    <a:pt x="9538" y="955"/>
                  </a:lnTo>
                  <a:lnTo>
                    <a:pt x="9538" y="1101"/>
                  </a:lnTo>
                  <a:lnTo>
                    <a:pt x="9465" y="1285"/>
                  </a:lnTo>
                  <a:lnTo>
                    <a:pt x="9318" y="1615"/>
                  </a:lnTo>
                  <a:lnTo>
                    <a:pt x="9134" y="1908"/>
                  </a:lnTo>
                  <a:lnTo>
                    <a:pt x="8914" y="2202"/>
                  </a:lnTo>
                  <a:lnTo>
                    <a:pt x="8841" y="2165"/>
                  </a:lnTo>
                  <a:lnTo>
                    <a:pt x="8804" y="2202"/>
                  </a:lnTo>
                  <a:lnTo>
                    <a:pt x="8768" y="2202"/>
                  </a:lnTo>
                  <a:lnTo>
                    <a:pt x="8731" y="2275"/>
                  </a:lnTo>
                  <a:lnTo>
                    <a:pt x="8731" y="2349"/>
                  </a:lnTo>
                  <a:lnTo>
                    <a:pt x="8364" y="2715"/>
                  </a:lnTo>
                  <a:lnTo>
                    <a:pt x="7740" y="3339"/>
                  </a:lnTo>
                  <a:lnTo>
                    <a:pt x="7667" y="3339"/>
                  </a:lnTo>
                  <a:lnTo>
                    <a:pt x="7667" y="3412"/>
                  </a:lnTo>
                  <a:lnTo>
                    <a:pt x="6493" y="4439"/>
                  </a:lnTo>
                  <a:lnTo>
                    <a:pt x="5650" y="5173"/>
                  </a:lnTo>
                  <a:lnTo>
                    <a:pt x="4806" y="5870"/>
                  </a:lnTo>
                  <a:lnTo>
                    <a:pt x="4769" y="5870"/>
                  </a:lnTo>
                  <a:lnTo>
                    <a:pt x="4733" y="5907"/>
                  </a:lnTo>
                  <a:lnTo>
                    <a:pt x="4623" y="6017"/>
                  </a:lnTo>
                  <a:lnTo>
                    <a:pt x="3889" y="6567"/>
                  </a:lnTo>
                  <a:lnTo>
                    <a:pt x="3852" y="6567"/>
                  </a:lnTo>
                  <a:lnTo>
                    <a:pt x="3816" y="6604"/>
                  </a:lnTo>
                  <a:lnTo>
                    <a:pt x="3632" y="6714"/>
                  </a:lnTo>
                  <a:lnTo>
                    <a:pt x="3339" y="6897"/>
                  </a:lnTo>
                  <a:lnTo>
                    <a:pt x="3155" y="7007"/>
                  </a:lnTo>
                  <a:lnTo>
                    <a:pt x="3045" y="7154"/>
                  </a:lnTo>
                  <a:lnTo>
                    <a:pt x="2972" y="7117"/>
                  </a:lnTo>
                  <a:lnTo>
                    <a:pt x="2605" y="6824"/>
                  </a:lnTo>
                  <a:lnTo>
                    <a:pt x="2312" y="6457"/>
                  </a:lnTo>
                  <a:lnTo>
                    <a:pt x="2128" y="6274"/>
                  </a:lnTo>
                  <a:lnTo>
                    <a:pt x="1945" y="6090"/>
                  </a:lnTo>
                  <a:lnTo>
                    <a:pt x="2202" y="5943"/>
                  </a:lnTo>
                  <a:lnTo>
                    <a:pt x="2458" y="5723"/>
                  </a:lnTo>
                  <a:lnTo>
                    <a:pt x="2605" y="5943"/>
                  </a:lnTo>
                  <a:lnTo>
                    <a:pt x="2825" y="6127"/>
                  </a:lnTo>
                  <a:lnTo>
                    <a:pt x="2935" y="6200"/>
                  </a:lnTo>
                  <a:lnTo>
                    <a:pt x="3082" y="6237"/>
                  </a:lnTo>
                  <a:lnTo>
                    <a:pt x="3229" y="6237"/>
                  </a:lnTo>
                  <a:lnTo>
                    <a:pt x="3339" y="6127"/>
                  </a:lnTo>
                  <a:lnTo>
                    <a:pt x="3375" y="6090"/>
                  </a:lnTo>
                  <a:lnTo>
                    <a:pt x="3412" y="6017"/>
                  </a:lnTo>
                  <a:lnTo>
                    <a:pt x="3375" y="5870"/>
                  </a:lnTo>
                  <a:lnTo>
                    <a:pt x="3339" y="5797"/>
                  </a:lnTo>
                  <a:lnTo>
                    <a:pt x="3265" y="5760"/>
                  </a:lnTo>
                  <a:lnTo>
                    <a:pt x="3119" y="5760"/>
                  </a:lnTo>
                  <a:lnTo>
                    <a:pt x="3082" y="5797"/>
                  </a:lnTo>
                  <a:lnTo>
                    <a:pt x="3082" y="5760"/>
                  </a:lnTo>
                  <a:lnTo>
                    <a:pt x="2935" y="5650"/>
                  </a:lnTo>
                  <a:lnTo>
                    <a:pt x="2752" y="5503"/>
                  </a:lnTo>
                  <a:lnTo>
                    <a:pt x="2825" y="5430"/>
                  </a:lnTo>
                  <a:lnTo>
                    <a:pt x="3302" y="4990"/>
                  </a:lnTo>
                  <a:lnTo>
                    <a:pt x="3375" y="5173"/>
                  </a:lnTo>
                  <a:lnTo>
                    <a:pt x="3449" y="5283"/>
                  </a:lnTo>
                  <a:lnTo>
                    <a:pt x="3559" y="5393"/>
                  </a:lnTo>
                  <a:lnTo>
                    <a:pt x="3669" y="5503"/>
                  </a:lnTo>
                  <a:lnTo>
                    <a:pt x="3816" y="5540"/>
                  </a:lnTo>
                  <a:lnTo>
                    <a:pt x="3926" y="5540"/>
                  </a:lnTo>
                  <a:lnTo>
                    <a:pt x="3999" y="5467"/>
                  </a:lnTo>
                  <a:lnTo>
                    <a:pt x="4036" y="5393"/>
                  </a:lnTo>
                  <a:lnTo>
                    <a:pt x="4036" y="5283"/>
                  </a:lnTo>
                  <a:lnTo>
                    <a:pt x="3889" y="5136"/>
                  </a:lnTo>
                  <a:lnTo>
                    <a:pt x="3742" y="4990"/>
                  </a:lnTo>
                  <a:lnTo>
                    <a:pt x="3632" y="4843"/>
                  </a:lnTo>
                  <a:lnTo>
                    <a:pt x="3595" y="4770"/>
                  </a:lnTo>
                  <a:lnTo>
                    <a:pt x="3595" y="4733"/>
                  </a:lnTo>
                  <a:lnTo>
                    <a:pt x="3926" y="4439"/>
                  </a:lnTo>
                  <a:lnTo>
                    <a:pt x="4146" y="4256"/>
                  </a:lnTo>
                  <a:lnTo>
                    <a:pt x="4182" y="4403"/>
                  </a:lnTo>
                  <a:lnTo>
                    <a:pt x="4256" y="4513"/>
                  </a:lnTo>
                  <a:lnTo>
                    <a:pt x="4329" y="4623"/>
                  </a:lnTo>
                  <a:lnTo>
                    <a:pt x="4439" y="4770"/>
                  </a:lnTo>
                  <a:lnTo>
                    <a:pt x="4586" y="4843"/>
                  </a:lnTo>
                  <a:lnTo>
                    <a:pt x="4696" y="4880"/>
                  </a:lnTo>
                  <a:lnTo>
                    <a:pt x="4806" y="4843"/>
                  </a:lnTo>
                  <a:lnTo>
                    <a:pt x="4843" y="4770"/>
                  </a:lnTo>
                  <a:lnTo>
                    <a:pt x="4879" y="4733"/>
                  </a:lnTo>
                  <a:lnTo>
                    <a:pt x="4879" y="4623"/>
                  </a:lnTo>
                  <a:lnTo>
                    <a:pt x="4843" y="4549"/>
                  </a:lnTo>
                  <a:lnTo>
                    <a:pt x="4769" y="4476"/>
                  </a:lnTo>
                  <a:lnTo>
                    <a:pt x="4623" y="4329"/>
                  </a:lnTo>
                  <a:lnTo>
                    <a:pt x="4513" y="4219"/>
                  </a:lnTo>
                  <a:lnTo>
                    <a:pt x="4476" y="4073"/>
                  </a:lnTo>
                  <a:lnTo>
                    <a:pt x="4476" y="3999"/>
                  </a:lnTo>
                  <a:lnTo>
                    <a:pt x="4989" y="3522"/>
                  </a:lnTo>
                  <a:lnTo>
                    <a:pt x="5063" y="3632"/>
                  </a:lnTo>
                  <a:lnTo>
                    <a:pt x="5173" y="3853"/>
                  </a:lnTo>
                  <a:lnTo>
                    <a:pt x="5356" y="4036"/>
                  </a:lnTo>
                  <a:lnTo>
                    <a:pt x="5430" y="4073"/>
                  </a:lnTo>
                  <a:lnTo>
                    <a:pt x="5503" y="4109"/>
                  </a:lnTo>
                  <a:lnTo>
                    <a:pt x="5576" y="4073"/>
                  </a:lnTo>
                  <a:lnTo>
                    <a:pt x="5650" y="4036"/>
                  </a:lnTo>
                  <a:lnTo>
                    <a:pt x="5686" y="3963"/>
                  </a:lnTo>
                  <a:lnTo>
                    <a:pt x="5686" y="3926"/>
                  </a:lnTo>
                  <a:lnTo>
                    <a:pt x="5686" y="3853"/>
                  </a:lnTo>
                  <a:lnTo>
                    <a:pt x="5650" y="3779"/>
                  </a:lnTo>
                  <a:lnTo>
                    <a:pt x="5246" y="3302"/>
                  </a:lnTo>
                  <a:lnTo>
                    <a:pt x="5980" y="2642"/>
                  </a:lnTo>
                  <a:lnTo>
                    <a:pt x="6016" y="2715"/>
                  </a:lnTo>
                  <a:lnTo>
                    <a:pt x="6163" y="3082"/>
                  </a:lnTo>
                  <a:lnTo>
                    <a:pt x="6200" y="3156"/>
                  </a:lnTo>
                  <a:lnTo>
                    <a:pt x="6237" y="3192"/>
                  </a:lnTo>
                  <a:lnTo>
                    <a:pt x="6383" y="3192"/>
                  </a:lnTo>
                  <a:lnTo>
                    <a:pt x="6457" y="3156"/>
                  </a:lnTo>
                  <a:lnTo>
                    <a:pt x="6493" y="3082"/>
                  </a:lnTo>
                  <a:lnTo>
                    <a:pt x="6530" y="3009"/>
                  </a:lnTo>
                  <a:lnTo>
                    <a:pt x="6493" y="2936"/>
                  </a:lnTo>
                  <a:lnTo>
                    <a:pt x="6383" y="2605"/>
                  </a:lnTo>
                  <a:lnTo>
                    <a:pt x="6273" y="2422"/>
                  </a:lnTo>
                  <a:lnTo>
                    <a:pt x="7007" y="1725"/>
                  </a:lnTo>
                  <a:lnTo>
                    <a:pt x="7044" y="1945"/>
                  </a:lnTo>
                  <a:lnTo>
                    <a:pt x="7080" y="2129"/>
                  </a:lnTo>
                  <a:lnTo>
                    <a:pt x="7154" y="2349"/>
                  </a:lnTo>
                  <a:lnTo>
                    <a:pt x="7227" y="2532"/>
                  </a:lnTo>
                  <a:lnTo>
                    <a:pt x="7300" y="2605"/>
                  </a:lnTo>
                  <a:lnTo>
                    <a:pt x="7410" y="2642"/>
                  </a:lnTo>
                  <a:lnTo>
                    <a:pt x="7557" y="2569"/>
                  </a:lnTo>
                  <a:lnTo>
                    <a:pt x="7630" y="2495"/>
                  </a:lnTo>
                  <a:lnTo>
                    <a:pt x="7667" y="2385"/>
                  </a:lnTo>
                  <a:lnTo>
                    <a:pt x="7667" y="2312"/>
                  </a:lnTo>
                  <a:lnTo>
                    <a:pt x="7630" y="2239"/>
                  </a:lnTo>
                  <a:lnTo>
                    <a:pt x="7557" y="2165"/>
                  </a:lnTo>
                  <a:lnTo>
                    <a:pt x="7484" y="2165"/>
                  </a:lnTo>
                  <a:lnTo>
                    <a:pt x="7337" y="1835"/>
                  </a:lnTo>
                  <a:lnTo>
                    <a:pt x="7227" y="1542"/>
                  </a:lnTo>
                  <a:lnTo>
                    <a:pt x="7740" y="1101"/>
                  </a:lnTo>
                  <a:lnTo>
                    <a:pt x="8217" y="735"/>
                  </a:lnTo>
                  <a:lnTo>
                    <a:pt x="8364" y="625"/>
                  </a:lnTo>
                  <a:lnTo>
                    <a:pt x="8511" y="551"/>
                  </a:lnTo>
                  <a:lnTo>
                    <a:pt x="8841" y="478"/>
                  </a:lnTo>
                  <a:close/>
                  <a:moveTo>
                    <a:pt x="3485" y="7264"/>
                  </a:moveTo>
                  <a:lnTo>
                    <a:pt x="3449" y="7447"/>
                  </a:lnTo>
                  <a:lnTo>
                    <a:pt x="3302" y="7337"/>
                  </a:lnTo>
                  <a:lnTo>
                    <a:pt x="3485" y="7264"/>
                  </a:lnTo>
                  <a:close/>
                  <a:moveTo>
                    <a:pt x="5099" y="6163"/>
                  </a:moveTo>
                  <a:lnTo>
                    <a:pt x="4733" y="7264"/>
                  </a:lnTo>
                  <a:lnTo>
                    <a:pt x="4733" y="7337"/>
                  </a:lnTo>
                  <a:lnTo>
                    <a:pt x="4586" y="7447"/>
                  </a:lnTo>
                  <a:lnTo>
                    <a:pt x="4586" y="7337"/>
                  </a:lnTo>
                  <a:lnTo>
                    <a:pt x="4586" y="7301"/>
                  </a:lnTo>
                  <a:lnTo>
                    <a:pt x="4623" y="6860"/>
                  </a:lnTo>
                  <a:lnTo>
                    <a:pt x="4733" y="6457"/>
                  </a:lnTo>
                  <a:lnTo>
                    <a:pt x="5026" y="6237"/>
                  </a:lnTo>
                  <a:lnTo>
                    <a:pt x="5099" y="6163"/>
                  </a:lnTo>
                  <a:close/>
                  <a:moveTo>
                    <a:pt x="4292" y="6750"/>
                  </a:moveTo>
                  <a:lnTo>
                    <a:pt x="4219" y="7117"/>
                  </a:lnTo>
                  <a:lnTo>
                    <a:pt x="4219" y="7484"/>
                  </a:lnTo>
                  <a:lnTo>
                    <a:pt x="4219" y="7594"/>
                  </a:lnTo>
                  <a:lnTo>
                    <a:pt x="4292" y="7631"/>
                  </a:lnTo>
                  <a:lnTo>
                    <a:pt x="3889" y="7924"/>
                  </a:lnTo>
                  <a:lnTo>
                    <a:pt x="3816" y="7851"/>
                  </a:lnTo>
                  <a:lnTo>
                    <a:pt x="3889" y="7777"/>
                  </a:lnTo>
                  <a:lnTo>
                    <a:pt x="3926" y="7667"/>
                  </a:lnTo>
                  <a:lnTo>
                    <a:pt x="3926" y="7594"/>
                  </a:lnTo>
                  <a:lnTo>
                    <a:pt x="3889" y="7521"/>
                  </a:lnTo>
                  <a:lnTo>
                    <a:pt x="3852" y="7484"/>
                  </a:lnTo>
                  <a:lnTo>
                    <a:pt x="3816" y="7484"/>
                  </a:lnTo>
                  <a:lnTo>
                    <a:pt x="3889" y="7227"/>
                  </a:lnTo>
                  <a:lnTo>
                    <a:pt x="3926" y="7007"/>
                  </a:lnTo>
                  <a:lnTo>
                    <a:pt x="3926" y="6970"/>
                  </a:lnTo>
                  <a:lnTo>
                    <a:pt x="4292" y="6750"/>
                  </a:lnTo>
                  <a:close/>
                  <a:moveTo>
                    <a:pt x="1101" y="6127"/>
                  </a:moveTo>
                  <a:lnTo>
                    <a:pt x="1358" y="6200"/>
                  </a:lnTo>
                  <a:lnTo>
                    <a:pt x="1578" y="6310"/>
                  </a:lnTo>
                  <a:lnTo>
                    <a:pt x="1761" y="6457"/>
                  </a:lnTo>
                  <a:lnTo>
                    <a:pt x="1945" y="6677"/>
                  </a:lnTo>
                  <a:lnTo>
                    <a:pt x="2312" y="7081"/>
                  </a:lnTo>
                  <a:lnTo>
                    <a:pt x="2715" y="7447"/>
                  </a:lnTo>
                  <a:lnTo>
                    <a:pt x="3155" y="7777"/>
                  </a:lnTo>
                  <a:lnTo>
                    <a:pt x="3339" y="7961"/>
                  </a:lnTo>
                  <a:lnTo>
                    <a:pt x="3522" y="8144"/>
                  </a:lnTo>
                  <a:lnTo>
                    <a:pt x="3522" y="8181"/>
                  </a:lnTo>
                  <a:lnTo>
                    <a:pt x="3485" y="8291"/>
                  </a:lnTo>
                  <a:lnTo>
                    <a:pt x="3485" y="8401"/>
                  </a:lnTo>
                  <a:lnTo>
                    <a:pt x="3559" y="8474"/>
                  </a:lnTo>
                  <a:lnTo>
                    <a:pt x="3669" y="8511"/>
                  </a:lnTo>
                  <a:lnTo>
                    <a:pt x="3669" y="8621"/>
                  </a:lnTo>
                  <a:lnTo>
                    <a:pt x="3669" y="8658"/>
                  </a:lnTo>
                  <a:lnTo>
                    <a:pt x="3595" y="8695"/>
                  </a:lnTo>
                  <a:lnTo>
                    <a:pt x="3229" y="8731"/>
                  </a:lnTo>
                  <a:lnTo>
                    <a:pt x="3009" y="8474"/>
                  </a:lnTo>
                  <a:lnTo>
                    <a:pt x="2825" y="8254"/>
                  </a:lnTo>
                  <a:lnTo>
                    <a:pt x="2165" y="7484"/>
                  </a:lnTo>
                  <a:lnTo>
                    <a:pt x="1615" y="6897"/>
                  </a:lnTo>
                  <a:lnTo>
                    <a:pt x="1321" y="6604"/>
                  </a:lnTo>
                  <a:lnTo>
                    <a:pt x="1174" y="6494"/>
                  </a:lnTo>
                  <a:lnTo>
                    <a:pt x="991" y="6420"/>
                  </a:lnTo>
                  <a:lnTo>
                    <a:pt x="1101" y="6127"/>
                  </a:lnTo>
                  <a:close/>
                  <a:moveTo>
                    <a:pt x="8731" y="1"/>
                  </a:moveTo>
                  <a:lnTo>
                    <a:pt x="8474" y="74"/>
                  </a:lnTo>
                  <a:lnTo>
                    <a:pt x="8217" y="184"/>
                  </a:lnTo>
                  <a:lnTo>
                    <a:pt x="7997" y="331"/>
                  </a:lnTo>
                  <a:lnTo>
                    <a:pt x="7777" y="478"/>
                  </a:lnTo>
                  <a:lnTo>
                    <a:pt x="7154" y="1028"/>
                  </a:lnTo>
                  <a:lnTo>
                    <a:pt x="6530" y="1578"/>
                  </a:lnTo>
                  <a:lnTo>
                    <a:pt x="4036" y="3779"/>
                  </a:lnTo>
                  <a:lnTo>
                    <a:pt x="2825" y="4843"/>
                  </a:lnTo>
                  <a:lnTo>
                    <a:pt x="2312" y="5283"/>
                  </a:lnTo>
                  <a:lnTo>
                    <a:pt x="2092" y="5540"/>
                  </a:lnTo>
                  <a:lnTo>
                    <a:pt x="1871" y="5797"/>
                  </a:lnTo>
                  <a:lnTo>
                    <a:pt x="1761" y="5833"/>
                  </a:lnTo>
                  <a:lnTo>
                    <a:pt x="1725" y="5943"/>
                  </a:lnTo>
                  <a:lnTo>
                    <a:pt x="1541" y="5833"/>
                  </a:lnTo>
                  <a:lnTo>
                    <a:pt x="1358" y="5797"/>
                  </a:lnTo>
                  <a:lnTo>
                    <a:pt x="1174" y="5760"/>
                  </a:lnTo>
                  <a:lnTo>
                    <a:pt x="954" y="5760"/>
                  </a:lnTo>
                  <a:lnTo>
                    <a:pt x="844" y="5797"/>
                  </a:lnTo>
                  <a:lnTo>
                    <a:pt x="771" y="5907"/>
                  </a:lnTo>
                  <a:lnTo>
                    <a:pt x="624" y="6420"/>
                  </a:lnTo>
                  <a:lnTo>
                    <a:pt x="624" y="6494"/>
                  </a:lnTo>
                  <a:lnTo>
                    <a:pt x="661" y="6567"/>
                  </a:lnTo>
                  <a:lnTo>
                    <a:pt x="698" y="6604"/>
                  </a:lnTo>
                  <a:lnTo>
                    <a:pt x="771" y="6640"/>
                  </a:lnTo>
                  <a:lnTo>
                    <a:pt x="918" y="6860"/>
                  </a:lnTo>
                  <a:lnTo>
                    <a:pt x="1101" y="7081"/>
                  </a:lnTo>
                  <a:lnTo>
                    <a:pt x="1505" y="7484"/>
                  </a:lnTo>
                  <a:lnTo>
                    <a:pt x="2385" y="8511"/>
                  </a:lnTo>
                  <a:lnTo>
                    <a:pt x="2715" y="8951"/>
                  </a:lnTo>
                  <a:lnTo>
                    <a:pt x="2935" y="9171"/>
                  </a:lnTo>
                  <a:lnTo>
                    <a:pt x="3155" y="9318"/>
                  </a:lnTo>
                  <a:lnTo>
                    <a:pt x="3302" y="9355"/>
                  </a:lnTo>
                  <a:lnTo>
                    <a:pt x="3412" y="9355"/>
                  </a:lnTo>
                  <a:lnTo>
                    <a:pt x="3522" y="9281"/>
                  </a:lnTo>
                  <a:lnTo>
                    <a:pt x="3595" y="9171"/>
                  </a:lnTo>
                  <a:lnTo>
                    <a:pt x="3816" y="9135"/>
                  </a:lnTo>
                  <a:lnTo>
                    <a:pt x="3962" y="9061"/>
                  </a:lnTo>
                  <a:lnTo>
                    <a:pt x="4072" y="8951"/>
                  </a:lnTo>
                  <a:lnTo>
                    <a:pt x="4146" y="8805"/>
                  </a:lnTo>
                  <a:lnTo>
                    <a:pt x="4146" y="8548"/>
                  </a:lnTo>
                  <a:lnTo>
                    <a:pt x="4109" y="8328"/>
                  </a:lnTo>
                  <a:lnTo>
                    <a:pt x="5320" y="7557"/>
                  </a:lnTo>
                  <a:lnTo>
                    <a:pt x="6530" y="6750"/>
                  </a:lnTo>
                  <a:lnTo>
                    <a:pt x="7667" y="5907"/>
                  </a:lnTo>
                  <a:lnTo>
                    <a:pt x="8804" y="5026"/>
                  </a:lnTo>
                  <a:lnTo>
                    <a:pt x="9281" y="4660"/>
                  </a:lnTo>
                  <a:lnTo>
                    <a:pt x="9721" y="4219"/>
                  </a:lnTo>
                  <a:lnTo>
                    <a:pt x="10125" y="3743"/>
                  </a:lnTo>
                  <a:lnTo>
                    <a:pt x="10308" y="3486"/>
                  </a:lnTo>
                  <a:lnTo>
                    <a:pt x="10455" y="3229"/>
                  </a:lnTo>
                  <a:lnTo>
                    <a:pt x="10602" y="2972"/>
                  </a:lnTo>
                  <a:lnTo>
                    <a:pt x="10712" y="2679"/>
                  </a:lnTo>
                  <a:lnTo>
                    <a:pt x="10785" y="2385"/>
                  </a:lnTo>
                  <a:lnTo>
                    <a:pt x="10822" y="2129"/>
                  </a:lnTo>
                  <a:lnTo>
                    <a:pt x="10822" y="1835"/>
                  </a:lnTo>
                  <a:lnTo>
                    <a:pt x="10785" y="1542"/>
                  </a:lnTo>
                  <a:lnTo>
                    <a:pt x="10675" y="1248"/>
                  </a:lnTo>
                  <a:lnTo>
                    <a:pt x="10528" y="955"/>
                  </a:lnTo>
                  <a:lnTo>
                    <a:pt x="10382" y="735"/>
                  </a:lnTo>
                  <a:lnTo>
                    <a:pt x="10198" y="515"/>
                  </a:lnTo>
                  <a:lnTo>
                    <a:pt x="9978" y="368"/>
                  </a:lnTo>
                  <a:lnTo>
                    <a:pt x="9758" y="221"/>
                  </a:lnTo>
                  <a:lnTo>
                    <a:pt x="9501" y="111"/>
                  </a:lnTo>
                  <a:lnTo>
                    <a:pt x="9281" y="38"/>
                  </a:lnTo>
                  <a:lnTo>
                    <a:pt x="8988" y="1"/>
                  </a:lnTo>
                  <a:close/>
                  <a:moveTo>
                    <a:pt x="1981" y="12399"/>
                  </a:moveTo>
                  <a:lnTo>
                    <a:pt x="1981" y="12509"/>
                  </a:lnTo>
                  <a:lnTo>
                    <a:pt x="1981" y="12656"/>
                  </a:lnTo>
                  <a:lnTo>
                    <a:pt x="1908" y="12913"/>
                  </a:lnTo>
                  <a:lnTo>
                    <a:pt x="1798" y="12913"/>
                  </a:lnTo>
                  <a:lnTo>
                    <a:pt x="1871" y="12656"/>
                  </a:lnTo>
                  <a:lnTo>
                    <a:pt x="1981" y="12399"/>
                  </a:lnTo>
                  <a:close/>
                  <a:moveTo>
                    <a:pt x="1651" y="9391"/>
                  </a:moveTo>
                  <a:lnTo>
                    <a:pt x="1688" y="9575"/>
                  </a:lnTo>
                  <a:lnTo>
                    <a:pt x="1908" y="10198"/>
                  </a:lnTo>
                  <a:lnTo>
                    <a:pt x="2348" y="11372"/>
                  </a:lnTo>
                  <a:lnTo>
                    <a:pt x="2422" y="11739"/>
                  </a:lnTo>
                  <a:lnTo>
                    <a:pt x="2458" y="12106"/>
                  </a:lnTo>
                  <a:lnTo>
                    <a:pt x="2422" y="12436"/>
                  </a:lnTo>
                  <a:lnTo>
                    <a:pt x="2348" y="12619"/>
                  </a:lnTo>
                  <a:lnTo>
                    <a:pt x="2275" y="12766"/>
                  </a:lnTo>
                  <a:lnTo>
                    <a:pt x="2312" y="12583"/>
                  </a:lnTo>
                  <a:lnTo>
                    <a:pt x="2275" y="12436"/>
                  </a:lnTo>
                  <a:lnTo>
                    <a:pt x="2202" y="12326"/>
                  </a:lnTo>
                  <a:lnTo>
                    <a:pt x="2128" y="12216"/>
                  </a:lnTo>
                  <a:lnTo>
                    <a:pt x="2018" y="12179"/>
                  </a:lnTo>
                  <a:lnTo>
                    <a:pt x="1871" y="12179"/>
                  </a:lnTo>
                  <a:lnTo>
                    <a:pt x="1835" y="12253"/>
                  </a:lnTo>
                  <a:lnTo>
                    <a:pt x="1835" y="12326"/>
                  </a:lnTo>
                  <a:lnTo>
                    <a:pt x="1578" y="12656"/>
                  </a:lnTo>
                  <a:lnTo>
                    <a:pt x="1505" y="12840"/>
                  </a:lnTo>
                  <a:lnTo>
                    <a:pt x="1431" y="13023"/>
                  </a:lnTo>
                  <a:lnTo>
                    <a:pt x="1358" y="13023"/>
                  </a:lnTo>
                  <a:lnTo>
                    <a:pt x="1578" y="12509"/>
                  </a:lnTo>
                  <a:lnTo>
                    <a:pt x="1761" y="11996"/>
                  </a:lnTo>
                  <a:lnTo>
                    <a:pt x="1761" y="11959"/>
                  </a:lnTo>
                  <a:lnTo>
                    <a:pt x="1725" y="11922"/>
                  </a:lnTo>
                  <a:lnTo>
                    <a:pt x="1688" y="11922"/>
                  </a:lnTo>
                  <a:lnTo>
                    <a:pt x="1651" y="11959"/>
                  </a:lnTo>
                  <a:lnTo>
                    <a:pt x="1321" y="12399"/>
                  </a:lnTo>
                  <a:lnTo>
                    <a:pt x="1028" y="12913"/>
                  </a:lnTo>
                  <a:lnTo>
                    <a:pt x="881" y="12840"/>
                  </a:lnTo>
                  <a:lnTo>
                    <a:pt x="881" y="12729"/>
                  </a:lnTo>
                  <a:lnTo>
                    <a:pt x="1028" y="12436"/>
                  </a:lnTo>
                  <a:lnTo>
                    <a:pt x="1174" y="12143"/>
                  </a:lnTo>
                  <a:lnTo>
                    <a:pt x="1358" y="11849"/>
                  </a:lnTo>
                  <a:lnTo>
                    <a:pt x="1541" y="11556"/>
                  </a:lnTo>
                  <a:lnTo>
                    <a:pt x="1541" y="11519"/>
                  </a:lnTo>
                  <a:lnTo>
                    <a:pt x="1505" y="11482"/>
                  </a:lnTo>
                  <a:lnTo>
                    <a:pt x="1468" y="11519"/>
                  </a:lnTo>
                  <a:lnTo>
                    <a:pt x="1138" y="11812"/>
                  </a:lnTo>
                  <a:lnTo>
                    <a:pt x="954" y="11996"/>
                  </a:lnTo>
                  <a:lnTo>
                    <a:pt x="808" y="12179"/>
                  </a:lnTo>
                  <a:lnTo>
                    <a:pt x="698" y="12399"/>
                  </a:lnTo>
                  <a:lnTo>
                    <a:pt x="588" y="12619"/>
                  </a:lnTo>
                  <a:lnTo>
                    <a:pt x="551" y="12583"/>
                  </a:lnTo>
                  <a:lnTo>
                    <a:pt x="624" y="12473"/>
                  </a:lnTo>
                  <a:lnTo>
                    <a:pt x="661" y="12363"/>
                  </a:lnTo>
                  <a:lnTo>
                    <a:pt x="1138" y="11629"/>
                  </a:lnTo>
                  <a:lnTo>
                    <a:pt x="1321" y="11262"/>
                  </a:lnTo>
                  <a:lnTo>
                    <a:pt x="1468" y="10859"/>
                  </a:lnTo>
                  <a:lnTo>
                    <a:pt x="1431" y="10822"/>
                  </a:lnTo>
                  <a:lnTo>
                    <a:pt x="1395" y="10822"/>
                  </a:lnTo>
                  <a:lnTo>
                    <a:pt x="1064" y="11189"/>
                  </a:lnTo>
                  <a:lnTo>
                    <a:pt x="734" y="11556"/>
                  </a:lnTo>
                  <a:lnTo>
                    <a:pt x="844" y="11372"/>
                  </a:lnTo>
                  <a:lnTo>
                    <a:pt x="1248" y="10749"/>
                  </a:lnTo>
                  <a:lnTo>
                    <a:pt x="1651" y="10125"/>
                  </a:lnTo>
                  <a:lnTo>
                    <a:pt x="1651" y="10052"/>
                  </a:lnTo>
                  <a:lnTo>
                    <a:pt x="1615" y="9978"/>
                  </a:lnTo>
                  <a:lnTo>
                    <a:pt x="1505" y="9978"/>
                  </a:lnTo>
                  <a:lnTo>
                    <a:pt x="1321" y="10162"/>
                  </a:lnTo>
                  <a:lnTo>
                    <a:pt x="1505" y="9795"/>
                  </a:lnTo>
                  <a:lnTo>
                    <a:pt x="1651" y="9391"/>
                  </a:lnTo>
                  <a:close/>
                  <a:moveTo>
                    <a:pt x="1541" y="8768"/>
                  </a:moveTo>
                  <a:lnTo>
                    <a:pt x="1468" y="8805"/>
                  </a:lnTo>
                  <a:lnTo>
                    <a:pt x="1395" y="8915"/>
                  </a:lnTo>
                  <a:lnTo>
                    <a:pt x="1395" y="9025"/>
                  </a:lnTo>
                  <a:lnTo>
                    <a:pt x="1395" y="9061"/>
                  </a:lnTo>
                  <a:lnTo>
                    <a:pt x="1211" y="9355"/>
                  </a:lnTo>
                  <a:lnTo>
                    <a:pt x="1101" y="9648"/>
                  </a:lnTo>
                  <a:lnTo>
                    <a:pt x="661" y="10602"/>
                  </a:lnTo>
                  <a:lnTo>
                    <a:pt x="294" y="11409"/>
                  </a:lnTo>
                  <a:lnTo>
                    <a:pt x="147" y="11812"/>
                  </a:lnTo>
                  <a:lnTo>
                    <a:pt x="37" y="12253"/>
                  </a:lnTo>
                  <a:lnTo>
                    <a:pt x="1" y="12399"/>
                  </a:lnTo>
                  <a:lnTo>
                    <a:pt x="1" y="12509"/>
                  </a:lnTo>
                  <a:lnTo>
                    <a:pt x="74" y="12729"/>
                  </a:lnTo>
                  <a:lnTo>
                    <a:pt x="221" y="12913"/>
                  </a:lnTo>
                  <a:lnTo>
                    <a:pt x="404" y="13096"/>
                  </a:lnTo>
                  <a:lnTo>
                    <a:pt x="441" y="13170"/>
                  </a:lnTo>
                  <a:lnTo>
                    <a:pt x="514" y="13206"/>
                  </a:lnTo>
                  <a:lnTo>
                    <a:pt x="588" y="13243"/>
                  </a:lnTo>
                  <a:lnTo>
                    <a:pt x="661" y="13243"/>
                  </a:lnTo>
                  <a:lnTo>
                    <a:pt x="734" y="13280"/>
                  </a:lnTo>
                  <a:lnTo>
                    <a:pt x="881" y="13353"/>
                  </a:lnTo>
                  <a:lnTo>
                    <a:pt x="954" y="13426"/>
                  </a:lnTo>
                  <a:lnTo>
                    <a:pt x="1101" y="13426"/>
                  </a:lnTo>
                  <a:lnTo>
                    <a:pt x="1431" y="13536"/>
                  </a:lnTo>
                  <a:lnTo>
                    <a:pt x="1468" y="13573"/>
                  </a:lnTo>
                  <a:lnTo>
                    <a:pt x="1688" y="13573"/>
                  </a:lnTo>
                  <a:lnTo>
                    <a:pt x="1908" y="13536"/>
                  </a:lnTo>
                  <a:lnTo>
                    <a:pt x="2128" y="13463"/>
                  </a:lnTo>
                  <a:lnTo>
                    <a:pt x="2312" y="13390"/>
                  </a:lnTo>
                  <a:lnTo>
                    <a:pt x="2495" y="13280"/>
                  </a:lnTo>
                  <a:lnTo>
                    <a:pt x="2605" y="13133"/>
                  </a:lnTo>
                  <a:lnTo>
                    <a:pt x="2715" y="12986"/>
                  </a:lnTo>
                  <a:lnTo>
                    <a:pt x="2788" y="12840"/>
                  </a:lnTo>
                  <a:lnTo>
                    <a:pt x="2862" y="12693"/>
                  </a:lnTo>
                  <a:lnTo>
                    <a:pt x="2935" y="12326"/>
                  </a:lnTo>
                  <a:lnTo>
                    <a:pt x="2935" y="11959"/>
                  </a:lnTo>
                  <a:lnTo>
                    <a:pt x="2862" y="11592"/>
                  </a:lnTo>
                  <a:lnTo>
                    <a:pt x="2788" y="11226"/>
                  </a:lnTo>
                  <a:lnTo>
                    <a:pt x="2678" y="10895"/>
                  </a:lnTo>
                  <a:lnTo>
                    <a:pt x="2055" y="9061"/>
                  </a:lnTo>
                  <a:lnTo>
                    <a:pt x="1981" y="8951"/>
                  </a:lnTo>
                  <a:lnTo>
                    <a:pt x="1871" y="8878"/>
                  </a:lnTo>
                  <a:lnTo>
                    <a:pt x="1761" y="8805"/>
                  </a:lnTo>
                  <a:lnTo>
                    <a:pt x="1651" y="876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4" name="CustomShape 172"/>
            <p:cNvSpPr/>
            <p:nvPr/>
          </p:nvSpPr>
          <p:spPr>
            <a:xfrm>
              <a:off x="10501560" y="4180320"/>
              <a:ext cx="646200" cy="636480"/>
            </a:xfrm>
            <a:custGeom>
              <a:avLst/>
              <a:gdLst/>
              <a:ahLst/>
              <a:cxnLst/>
              <a:rect l="l" t="t" r="r" b="b"/>
              <a:pathLst>
                <a:path w="14674" h="14454">
                  <a:moveTo>
                    <a:pt x="7887" y="3779"/>
                  </a:moveTo>
                  <a:lnTo>
                    <a:pt x="7961" y="3816"/>
                  </a:lnTo>
                  <a:lnTo>
                    <a:pt x="8071" y="3889"/>
                  </a:lnTo>
                  <a:lnTo>
                    <a:pt x="8218" y="4072"/>
                  </a:lnTo>
                  <a:lnTo>
                    <a:pt x="8291" y="4292"/>
                  </a:lnTo>
                  <a:lnTo>
                    <a:pt x="8364" y="4513"/>
                  </a:lnTo>
                  <a:lnTo>
                    <a:pt x="8401" y="4696"/>
                  </a:lnTo>
                  <a:lnTo>
                    <a:pt x="8401" y="4916"/>
                  </a:lnTo>
                  <a:lnTo>
                    <a:pt x="8401" y="5099"/>
                  </a:lnTo>
                  <a:lnTo>
                    <a:pt x="8291" y="5283"/>
                  </a:lnTo>
                  <a:lnTo>
                    <a:pt x="8144" y="4659"/>
                  </a:lnTo>
                  <a:lnTo>
                    <a:pt x="8034" y="4219"/>
                  </a:lnTo>
                  <a:lnTo>
                    <a:pt x="7961" y="3999"/>
                  </a:lnTo>
                  <a:lnTo>
                    <a:pt x="7887" y="3779"/>
                  </a:lnTo>
                  <a:close/>
                  <a:moveTo>
                    <a:pt x="4329" y="5063"/>
                  </a:moveTo>
                  <a:lnTo>
                    <a:pt x="4476" y="5209"/>
                  </a:lnTo>
                  <a:lnTo>
                    <a:pt x="4586" y="5356"/>
                  </a:lnTo>
                  <a:lnTo>
                    <a:pt x="4696" y="5503"/>
                  </a:lnTo>
                  <a:lnTo>
                    <a:pt x="4769" y="5686"/>
                  </a:lnTo>
                  <a:lnTo>
                    <a:pt x="4769" y="5870"/>
                  </a:lnTo>
                  <a:lnTo>
                    <a:pt x="4769" y="6053"/>
                  </a:lnTo>
                  <a:lnTo>
                    <a:pt x="4659" y="6126"/>
                  </a:lnTo>
                  <a:lnTo>
                    <a:pt x="4549" y="6237"/>
                  </a:lnTo>
                  <a:lnTo>
                    <a:pt x="4439" y="5980"/>
                  </a:lnTo>
                  <a:lnTo>
                    <a:pt x="4329" y="5686"/>
                  </a:lnTo>
                  <a:lnTo>
                    <a:pt x="4293" y="5393"/>
                  </a:lnTo>
                  <a:lnTo>
                    <a:pt x="4293" y="5209"/>
                  </a:lnTo>
                  <a:lnTo>
                    <a:pt x="4293" y="5136"/>
                  </a:lnTo>
                  <a:lnTo>
                    <a:pt x="4329" y="5063"/>
                  </a:lnTo>
                  <a:close/>
                  <a:moveTo>
                    <a:pt x="6604" y="7594"/>
                  </a:moveTo>
                  <a:lnTo>
                    <a:pt x="6714" y="7667"/>
                  </a:lnTo>
                  <a:lnTo>
                    <a:pt x="6787" y="7814"/>
                  </a:lnTo>
                  <a:lnTo>
                    <a:pt x="6934" y="8071"/>
                  </a:lnTo>
                  <a:lnTo>
                    <a:pt x="7337" y="8694"/>
                  </a:lnTo>
                  <a:lnTo>
                    <a:pt x="7117" y="8878"/>
                  </a:lnTo>
                  <a:lnTo>
                    <a:pt x="7080" y="8768"/>
                  </a:lnTo>
                  <a:lnTo>
                    <a:pt x="6860" y="8474"/>
                  </a:lnTo>
                  <a:lnTo>
                    <a:pt x="6677" y="8144"/>
                  </a:lnTo>
                  <a:lnTo>
                    <a:pt x="6567" y="7887"/>
                  </a:lnTo>
                  <a:lnTo>
                    <a:pt x="6420" y="7667"/>
                  </a:lnTo>
                  <a:lnTo>
                    <a:pt x="6604" y="7594"/>
                  </a:lnTo>
                  <a:close/>
                  <a:moveTo>
                    <a:pt x="5283" y="8107"/>
                  </a:moveTo>
                  <a:lnTo>
                    <a:pt x="5356" y="8144"/>
                  </a:lnTo>
                  <a:lnTo>
                    <a:pt x="5833" y="9428"/>
                  </a:lnTo>
                  <a:lnTo>
                    <a:pt x="5650" y="9501"/>
                  </a:lnTo>
                  <a:lnTo>
                    <a:pt x="5686" y="9318"/>
                  </a:lnTo>
                  <a:lnTo>
                    <a:pt x="5650" y="9208"/>
                  </a:lnTo>
                  <a:lnTo>
                    <a:pt x="5613" y="9061"/>
                  </a:lnTo>
                  <a:lnTo>
                    <a:pt x="5503" y="8768"/>
                  </a:lnTo>
                  <a:lnTo>
                    <a:pt x="5246" y="8107"/>
                  </a:lnTo>
                  <a:close/>
                  <a:moveTo>
                    <a:pt x="7337" y="9905"/>
                  </a:moveTo>
                  <a:lnTo>
                    <a:pt x="7337" y="10235"/>
                  </a:lnTo>
                  <a:lnTo>
                    <a:pt x="7190" y="9978"/>
                  </a:lnTo>
                  <a:lnTo>
                    <a:pt x="7337" y="9905"/>
                  </a:lnTo>
                  <a:close/>
                  <a:moveTo>
                    <a:pt x="9721" y="9061"/>
                  </a:moveTo>
                  <a:lnTo>
                    <a:pt x="9832" y="9281"/>
                  </a:lnTo>
                  <a:lnTo>
                    <a:pt x="9942" y="9501"/>
                  </a:lnTo>
                  <a:lnTo>
                    <a:pt x="10052" y="9685"/>
                  </a:lnTo>
                  <a:lnTo>
                    <a:pt x="10162" y="9868"/>
                  </a:lnTo>
                  <a:lnTo>
                    <a:pt x="10198" y="10015"/>
                  </a:lnTo>
                  <a:lnTo>
                    <a:pt x="10198" y="10161"/>
                  </a:lnTo>
                  <a:lnTo>
                    <a:pt x="10198" y="10308"/>
                  </a:lnTo>
                  <a:lnTo>
                    <a:pt x="10125" y="10455"/>
                  </a:lnTo>
                  <a:lnTo>
                    <a:pt x="10052" y="10345"/>
                  </a:lnTo>
                  <a:lnTo>
                    <a:pt x="9978" y="10308"/>
                  </a:lnTo>
                  <a:lnTo>
                    <a:pt x="9758" y="9758"/>
                  </a:lnTo>
                  <a:lnTo>
                    <a:pt x="9685" y="9464"/>
                  </a:lnTo>
                  <a:lnTo>
                    <a:pt x="9575" y="9171"/>
                  </a:lnTo>
                  <a:lnTo>
                    <a:pt x="9648" y="9134"/>
                  </a:lnTo>
                  <a:lnTo>
                    <a:pt x="9721" y="9061"/>
                  </a:lnTo>
                  <a:close/>
                  <a:moveTo>
                    <a:pt x="7667" y="9758"/>
                  </a:moveTo>
                  <a:lnTo>
                    <a:pt x="7777" y="9795"/>
                  </a:lnTo>
                  <a:lnTo>
                    <a:pt x="7924" y="9868"/>
                  </a:lnTo>
                  <a:lnTo>
                    <a:pt x="8071" y="10015"/>
                  </a:lnTo>
                  <a:lnTo>
                    <a:pt x="8181" y="10235"/>
                  </a:lnTo>
                  <a:lnTo>
                    <a:pt x="8291" y="10638"/>
                  </a:lnTo>
                  <a:lnTo>
                    <a:pt x="8328" y="10822"/>
                  </a:lnTo>
                  <a:lnTo>
                    <a:pt x="8328" y="10968"/>
                  </a:lnTo>
                  <a:lnTo>
                    <a:pt x="8291" y="11115"/>
                  </a:lnTo>
                  <a:lnTo>
                    <a:pt x="8181" y="11189"/>
                  </a:lnTo>
                  <a:lnTo>
                    <a:pt x="8181" y="11115"/>
                  </a:lnTo>
                  <a:lnTo>
                    <a:pt x="8144" y="11005"/>
                  </a:lnTo>
                  <a:lnTo>
                    <a:pt x="8071" y="10968"/>
                  </a:lnTo>
                  <a:lnTo>
                    <a:pt x="7997" y="10895"/>
                  </a:lnTo>
                  <a:lnTo>
                    <a:pt x="7887" y="10675"/>
                  </a:lnTo>
                  <a:lnTo>
                    <a:pt x="7814" y="10382"/>
                  </a:lnTo>
                  <a:lnTo>
                    <a:pt x="7741" y="9831"/>
                  </a:lnTo>
                  <a:lnTo>
                    <a:pt x="7667" y="9758"/>
                  </a:lnTo>
                  <a:close/>
                  <a:moveTo>
                    <a:pt x="10162" y="1321"/>
                  </a:moveTo>
                  <a:lnTo>
                    <a:pt x="10198" y="1541"/>
                  </a:lnTo>
                  <a:lnTo>
                    <a:pt x="10272" y="1725"/>
                  </a:lnTo>
                  <a:lnTo>
                    <a:pt x="10455" y="2092"/>
                  </a:lnTo>
                  <a:lnTo>
                    <a:pt x="10932" y="3229"/>
                  </a:lnTo>
                  <a:lnTo>
                    <a:pt x="10969" y="3302"/>
                  </a:lnTo>
                  <a:lnTo>
                    <a:pt x="10749" y="3375"/>
                  </a:lnTo>
                  <a:lnTo>
                    <a:pt x="10528" y="3449"/>
                  </a:lnTo>
                  <a:lnTo>
                    <a:pt x="9758" y="3742"/>
                  </a:lnTo>
                  <a:lnTo>
                    <a:pt x="8988" y="4146"/>
                  </a:lnTo>
                  <a:lnTo>
                    <a:pt x="8841" y="4219"/>
                  </a:lnTo>
                  <a:lnTo>
                    <a:pt x="8731" y="4329"/>
                  </a:lnTo>
                  <a:lnTo>
                    <a:pt x="8658" y="4072"/>
                  </a:lnTo>
                  <a:lnTo>
                    <a:pt x="8511" y="3816"/>
                  </a:lnTo>
                  <a:lnTo>
                    <a:pt x="8364" y="3595"/>
                  </a:lnTo>
                  <a:lnTo>
                    <a:pt x="8254" y="3522"/>
                  </a:lnTo>
                  <a:lnTo>
                    <a:pt x="8144" y="3449"/>
                  </a:lnTo>
                  <a:lnTo>
                    <a:pt x="7997" y="3412"/>
                  </a:lnTo>
                  <a:lnTo>
                    <a:pt x="7851" y="3375"/>
                  </a:lnTo>
                  <a:lnTo>
                    <a:pt x="7777" y="3375"/>
                  </a:lnTo>
                  <a:lnTo>
                    <a:pt x="7704" y="3412"/>
                  </a:lnTo>
                  <a:lnTo>
                    <a:pt x="7667" y="3485"/>
                  </a:lnTo>
                  <a:lnTo>
                    <a:pt x="7667" y="3559"/>
                  </a:lnTo>
                  <a:lnTo>
                    <a:pt x="7484" y="3595"/>
                  </a:lnTo>
                  <a:lnTo>
                    <a:pt x="7337" y="3706"/>
                  </a:lnTo>
                  <a:lnTo>
                    <a:pt x="7190" y="3852"/>
                  </a:lnTo>
                  <a:lnTo>
                    <a:pt x="7044" y="3999"/>
                  </a:lnTo>
                  <a:lnTo>
                    <a:pt x="7007" y="4109"/>
                  </a:lnTo>
                  <a:lnTo>
                    <a:pt x="7044" y="4219"/>
                  </a:lnTo>
                  <a:lnTo>
                    <a:pt x="7264" y="4696"/>
                  </a:lnTo>
                  <a:lnTo>
                    <a:pt x="7080" y="4769"/>
                  </a:lnTo>
                  <a:lnTo>
                    <a:pt x="6310" y="5026"/>
                  </a:lnTo>
                  <a:lnTo>
                    <a:pt x="5576" y="5283"/>
                  </a:lnTo>
                  <a:lnTo>
                    <a:pt x="5320" y="5356"/>
                  </a:lnTo>
                  <a:lnTo>
                    <a:pt x="5210" y="5393"/>
                  </a:lnTo>
                  <a:lnTo>
                    <a:pt x="5136" y="5466"/>
                  </a:lnTo>
                  <a:lnTo>
                    <a:pt x="5100" y="5356"/>
                  </a:lnTo>
                  <a:lnTo>
                    <a:pt x="4916" y="5063"/>
                  </a:lnTo>
                  <a:lnTo>
                    <a:pt x="4806" y="4879"/>
                  </a:lnTo>
                  <a:lnTo>
                    <a:pt x="4659" y="4733"/>
                  </a:lnTo>
                  <a:lnTo>
                    <a:pt x="4513" y="4623"/>
                  </a:lnTo>
                  <a:lnTo>
                    <a:pt x="4329" y="4549"/>
                  </a:lnTo>
                  <a:lnTo>
                    <a:pt x="4183" y="4513"/>
                  </a:lnTo>
                  <a:lnTo>
                    <a:pt x="4036" y="4586"/>
                  </a:lnTo>
                  <a:lnTo>
                    <a:pt x="3852" y="4586"/>
                  </a:lnTo>
                  <a:lnTo>
                    <a:pt x="3779" y="4623"/>
                  </a:lnTo>
                  <a:lnTo>
                    <a:pt x="3742" y="4696"/>
                  </a:lnTo>
                  <a:lnTo>
                    <a:pt x="3706" y="4989"/>
                  </a:lnTo>
                  <a:lnTo>
                    <a:pt x="3706" y="5283"/>
                  </a:lnTo>
                  <a:lnTo>
                    <a:pt x="3742" y="5576"/>
                  </a:lnTo>
                  <a:lnTo>
                    <a:pt x="3816" y="5870"/>
                  </a:lnTo>
                  <a:lnTo>
                    <a:pt x="3596" y="5833"/>
                  </a:lnTo>
                  <a:lnTo>
                    <a:pt x="3376" y="5870"/>
                  </a:lnTo>
                  <a:lnTo>
                    <a:pt x="2972" y="6016"/>
                  </a:lnTo>
                  <a:lnTo>
                    <a:pt x="2422" y="6163"/>
                  </a:lnTo>
                  <a:lnTo>
                    <a:pt x="2165" y="6273"/>
                  </a:lnTo>
                  <a:lnTo>
                    <a:pt x="2055" y="6347"/>
                  </a:lnTo>
                  <a:lnTo>
                    <a:pt x="1945" y="6457"/>
                  </a:lnTo>
                  <a:lnTo>
                    <a:pt x="1945" y="6530"/>
                  </a:lnTo>
                  <a:lnTo>
                    <a:pt x="1982" y="6567"/>
                  </a:lnTo>
                  <a:lnTo>
                    <a:pt x="2238" y="6603"/>
                  </a:lnTo>
                  <a:lnTo>
                    <a:pt x="2459" y="6567"/>
                  </a:lnTo>
                  <a:lnTo>
                    <a:pt x="2972" y="6457"/>
                  </a:lnTo>
                  <a:lnTo>
                    <a:pt x="3449" y="6347"/>
                  </a:lnTo>
                  <a:lnTo>
                    <a:pt x="3706" y="6237"/>
                  </a:lnTo>
                  <a:lnTo>
                    <a:pt x="3816" y="6163"/>
                  </a:lnTo>
                  <a:lnTo>
                    <a:pt x="3889" y="6090"/>
                  </a:lnTo>
                  <a:lnTo>
                    <a:pt x="4073" y="6383"/>
                  </a:lnTo>
                  <a:lnTo>
                    <a:pt x="4256" y="6677"/>
                  </a:lnTo>
                  <a:lnTo>
                    <a:pt x="4293" y="6713"/>
                  </a:lnTo>
                  <a:lnTo>
                    <a:pt x="4366" y="6823"/>
                  </a:lnTo>
                  <a:lnTo>
                    <a:pt x="4549" y="6970"/>
                  </a:lnTo>
                  <a:lnTo>
                    <a:pt x="4659" y="7007"/>
                  </a:lnTo>
                  <a:lnTo>
                    <a:pt x="4733" y="7044"/>
                  </a:lnTo>
                  <a:lnTo>
                    <a:pt x="4806" y="7007"/>
                  </a:lnTo>
                  <a:lnTo>
                    <a:pt x="4879" y="6933"/>
                  </a:lnTo>
                  <a:lnTo>
                    <a:pt x="5063" y="6640"/>
                  </a:lnTo>
                  <a:lnTo>
                    <a:pt x="5173" y="6347"/>
                  </a:lnTo>
                  <a:lnTo>
                    <a:pt x="5210" y="6053"/>
                  </a:lnTo>
                  <a:lnTo>
                    <a:pt x="5210" y="5760"/>
                  </a:lnTo>
                  <a:lnTo>
                    <a:pt x="5320" y="5760"/>
                  </a:lnTo>
                  <a:lnTo>
                    <a:pt x="5430" y="5723"/>
                  </a:lnTo>
                  <a:lnTo>
                    <a:pt x="5686" y="5650"/>
                  </a:lnTo>
                  <a:lnTo>
                    <a:pt x="6457" y="5430"/>
                  </a:lnTo>
                  <a:lnTo>
                    <a:pt x="7190" y="5173"/>
                  </a:lnTo>
                  <a:lnTo>
                    <a:pt x="7447" y="5063"/>
                  </a:lnTo>
                  <a:lnTo>
                    <a:pt x="7631" y="5430"/>
                  </a:lnTo>
                  <a:lnTo>
                    <a:pt x="7704" y="5613"/>
                  </a:lnTo>
                  <a:lnTo>
                    <a:pt x="7814" y="5760"/>
                  </a:lnTo>
                  <a:lnTo>
                    <a:pt x="7924" y="5833"/>
                  </a:lnTo>
                  <a:lnTo>
                    <a:pt x="8218" y="5833"/>
                  </a:lnTo>
                  <a:lnTo>
                    <a:pt x="8328" y="5760"/>
                  </a:lnTo>
                  <a:lnTo>
                    <a:pt x="8548" y="5576"/>
                  </a:lnTo>
                  <a:lnTo>
                    <a:pt x="8731" y="5356"/>
                  </a:lnTo>
                  <a:lnTo>
                    <a:pt x="8804" y="5173"/>
                  </a:lnTo>
                  <a:lnTo>
                    <a:pt x="8841" y="4989"/>
                  </a:lnTo>
                  <a:lnTo>
                    <a:pt x="8841" y="4806"/>
                  </a:lnTo>
                  <a:lnTo>
                    <a:pt x="8804" y="4586"/>
                  </a:lnTo>
                  <a:lnTo>
                    <a:pt x="8914" y="4586"/>
                  </a:lnTo>
                  <a:lnTo>
                    <a:pt x="9061" y="4513"/>
                  </a:lnTo>
                  <a:lnTo>
                    <a:pt x="9942" y="4109"/>
                  </a:lnTo>
                  <a:lnTo>
                    <a:pt x="10639" y="3852"/>
                  </a:lnTo>
                  <a:lnTo>
                    <a:pt x="10895" y="3742"/>
                  </a:lnTo>
                  <a:lnTo>
                    <a:pt x="11115" y="3669"/>
                  </a:lnTo>
                  <a:lnTo>
                    <a:pt x="11519" y="4586"/>
                  </a:lnTo>
                  <a:lnTo>
                    <a:pt x="11849" y="5540"/>
                  </a:lnTo>
                  <a:lnTo>
                    <a:pt x="12069" y="6237"/>
                  </a:lnTo>
                  <a:lnTo>
                    <a:pt x="12032" y="6347"/>
                  </a:lnTo>
                  <a:lnTo>
                    <a:pt x="11996" y="6457"/>
                  </a:lnTo>
                  <a:lnTo>
                    <a:pt x="11959" y="6457"/>
                  </a:lnTo>
                  <a:lnTo>
                    <a:pt x="11592" y="6603"/>
                  </a:lnTo>
                  <a:lnTo>
                    <a:pt x="10969" y="6787"/>
                  </a:lnTo>
                  <a:lnTo>
                    <a:pt x="9685" y="7227"/>
                  </a:lnTo>
                  <a:lnTo>
                    <a:pt x="8438" y="7630"/>
                  </a:lnTo>
                  <a:lnTo>
                    <a:pt x="7887" y="7777"/>
                  </a:lnTo>
                  <a:lnTo>
                    <a:pt x="7631" y="7924"/>
                  </a:lnTo>
                  <a:lnTo>
                    <a:pt x="7521" y="7997"/>
                  </a:lnTo>
                  <a:lnTo>
                    <a:pt x="7447" y="8107"/>
                  </a:lnTo>
                  <a:lnTo>
                    <a:pt x="7447" y="8144"/>
                  </a:lnTo>
                  <a:lnTo>
                    <a:pt x="7631" y="8181"/>
                  </a:lnTo>
                  <a:lnTo>
                    <a:pt x="7997" y="8181"/>
                  </a:lnTo>
                  <a:lnTo>
                    <a:pt x="8181" y="8107"/>
                  </a:lnTo>
                  <a:lnTo>
                    <a:pt x="8914" y="7887"/>
                  </a:lnTo>
                  <a:lnTo>
                    <a:pt x="10565" y="7374"/>
                  </a:lnTo>
                  <a:lnTo>
                    <a:pt x="12216" y="6860"/>
                  </a:lnTo>
                  <a:lnTo>
                    <a:pt x="12289" y="6823"/>
                  </a:lnTo>
                  <a:lnTo>
                    <a:pt x="12546" y="7777"/>
                  </a:lnTo>
                  <a:lnTo>
                    <a:pt x="12766" y="8474"/>
                  </a:lnTo>
                  <a:lnTo>
                    <a:pt x="12729" y="8511"/>
                  </a:lnTo>
                  <a:lnTo>
                    <a:pt x="12693" y="8584"/>
                  </a:lnTo>
                  <a:lnTo>
                    <a:pt x="11629" y="8988"/>
                  </a:lnTo>
                  <a:lnTo>
                    <a:pt x="11042" y="9208"/>
                  </a:lnTo>
                  <a:lnTo>
                    <a:pt x="10859" y="9281"/>
                  </a:lnTo>
                  <a:lnTo>
                    <a:pt x="10749" y="9391"/>
                  </a:lnTo>
                  <a:lnTo>
                    <a:pt x="10455" y="9575"/>
                  </a:lnTo>
                  <a:lnTo>
                    <a:pt x="10455" y="9611"/>
                  </a:lnTo>
                  <a:lnTo>
                    <a:pt x="10418" y="9501"/>
                  </a:lnTo>
                  <a:lnTo>
                    <a:pt x="10198" y="9024"/>
                  </a:lnTo>
                  <a:lnTo>
                    <a:pt x="10052" y="8804"/>
                  </a:lnTo>
                  <a:lnTo>
                    <a:pt x="9942" y="8731"/>
                  </a:lnTo>
                  <a:lnTo>
                    <a:pt x="9832" y="8694"/>
                  </a:lnTo>
                  <a:lnTo>
                    <a:pt x="9758" y="8694"/>
                  </a:lnTo>
                  <a:lnTo>
                    <a:pt x="9721" y="8768"/>
                  </a:lnTo>
                  <a:lnTo>
                    <a:pt x="9685" y="8841"/>
                  </a:lnTo>
                  <a:lnTo>
                    <a:pt x="9501" y="8841"/>
                  </a:lnTo>
                  <a:lnTo>
                    <a:pt x="9355" y="8804"/>
                  </a:lnTo>
                  <a:lnTo>
                    <a:pt x="9208" y="8841"/>
                  </a:lnTo>
                  <a:lnTo>
                    <a:pt x="9061" y="8878"/>
                  </a:lnTo>
                  <a:lnTo>
                    <a:pt x="8988" y="8988"/>
                  </a:lnTo>
                  <a:lnTo>
                    <a:pt x="8914" y="9098"/>
                  </a:lnTo>
                  <a:lnTo>
                    <a:pt x="8914" y="9208"/>
                  </a:lnTo>
                  <a:lnTo>
                    <a:pt x="9025" y="9611"/>
                  </a:lnTo>
                  <a:lnTo>
                    <a:pt x="9135" y="10051"/>
                  </a:lnTo>
                  <a:lnTo>
                    <a:pt x="8694" y="10161"/>
                  </a:lnTo>
                  <a:lnTo>
                    <a:pt x="8658" y="10198"/>
                  </a:lnTo>
                  <a:lnTo>
                    <a:pt x="8621" y="10235"/>
                  </a:lnTo>
                  <a:lnTo>
                    <a:pt x="8584" y="10345"/>
                  </a:lnTo>
                  <a:lnTo>
                    <a:pt x="8511" y="10125"/>
                  </a:lnTo>
                  <a:lnTo>
                    <a:pt x="8401" y="9905"/>
                  </a:lnTo>
                  <a:lnTo>
                    <a:pt x="8254" y="9685"/>
                  </a:lnTo>
                  <a:lnTo>
                    <a:pt x="8034" y="9501"/>
                  </a:lnTo>
                  <a:lnTo>
                    <a:pt x="7777" y="9391"/>
                  </a:lnTo>
                  <a:lnTo>
                    <a:pt x="7557" y="9391"/>
                  </a:lnTo>
                  <a:lnTo>
                    <a:pt x="7411" y="9428"/>
                  </a:lnTo>
                  <a:lnTo>
                    <a:pt x="7300" y="9464"/>
                  </a:lnTo>
                  <a:lnTo>
                    <a:pt x="7190" y="9538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07" y="9868"/>
                  </a:lnTo>
                  <a:lnTo>
                    <a:pt x="7044" y="9941"/>
                  </a:lnTo>
                  <a:lnTo>
                    <a:pt x="7117" y="9978"/>
                  </a:lnTo>
                  <a:lnTo>
                    <a:pt x="7044" y="10235"/>
                  </a:lnTo>
                  <a:lnTo>
                    <a:pt x="7080" y="10492"/>
                  </a:lnTo>
                  <a:lnTo>
                    <a:pt x="4806" y="11152"/>
                  </a:lnTo>
                  <a:lnTo>
                    <a:pt x="4219" y="11335"/>
                  </a:lnTo>
                  <a:lnTo>
                    <a:pt x="3632" y="11519"/>
                  </a:lnTo>
                  <a:lnTo>
                    <a:pt x="3449" y="11629"/>
                  </a:lnTo>
                  <a:lnTo>
                    <a:pt x="3192" y="10602"/>
                  </a:lnTo>
                  <a:lnTo>
                    <a:pt x="2862" y="9611"/>
                  </a:lnTo>
                  <a:lnTo>
                    <a:pt x="3339" y="9538"/>
                  </a:lnTo>
                  <a:lnTo>
                    <a:pt x="3816" y="9428"/>
                  </a:lnTo>
                  <a:lnTo>
                    <a:pt x="4769" y="9134"/>
                  </a:lnTo>
                  <a:lnTo>
                    <a:pt x="4843" y="9318"/>
                  </a:lnTo>
                  <a:lnTo>
                    <a:pt x="4953" y="9501"/>
                  </a:lnTo>
                  <a:lnTo>
                    <a:pt x="5063" y="9685"/>
                  </a:lnTo>
                  <a:lnTo>
                    <a:pt x="5246" y="9831"/>
                  </a:lnTo>
                  <a:lnTo>
                    <a:pt x="5356" y="9868"/>
                  </a:lnTo>
                  <a:lnTo>
                    <a:pt x="5466" y="9905"/>
                  </a:lnTo>
                  <a:lnTo>
                    <a:pt x="5613" y="9905"/>
                  </a:lnTo>
                  <a:lnTo>
                    <a:pt x="5723" y="9868"/>
                  </a:lnTo>
                  <a:lnTo>
                    <a:pt x="5980" y="9758"/>
                  </a:lnTo>
                  <a:lnTo>
                    <a:pt x="6163" y="9648"/>
                  </a:lnTo>
                  <a:lnTo>
                    <a:pt x="6237" y="9538"/>
                  </a:lnTo>
                  <a:lnTo>
                    <a:pt x="6273" y="9501"/>
                  </a:lnTo>
                  <a:lnTo>
                    <a:pt x="6237" y="9428"/>
                  </a:lnTo>
                  <a:lnTo>
                    <a:pt x="5980" y="8731"/>
                  </a:lnTo>
                  <a:lnTo>
                    <a:pt x="6200" y="8731"/>
                  </a:lnTo>
                  <a:lnTo>
                    <a:pt x="6383" y="8658"/>
                  </a:lnTo>
                  <a:lnTo>
                    <a:pt x="6604" y="9244"/>
                  </a:lnTo>
                  <a:lnTo>
                    <a:pt x="6677" y="9318"/>
                  </a:lnTo>
                  <a:lnTo>
                    <a:pt x="6714" y="9354"/>
                  </a:lnTo>
                  <a:lnTo>
                    <a:pt x="6787" y="9354"/>
                  </a:lnTo>
                  <a:lnTo>
                    <a:pt x="7044" y="9318"/>
                  </a:lnTo>
                  <a:lnTo>
                    <a:pt x="7300" y="9208"/>
                  </a:lnTo>
                  <a:lnTo>
                    <a:pt x="7521" y="9061"/>
                  </a:lnTo>
                  <a:lnTo>
                    <a:pt x="7704" y="8878"/>
                  </a:lnTo>
                  <a:lnTo>
                    <a:pt x="7741" y="8841"/>
                  </a:lnTo>
                  <a:lnTo>
                    <a:pt x="7777" y="8768"/>
                  </a:lnTo>
                  <a:lnTo>
                    <a:pt x="7741" y="8658"/>
                  </a:lnTo>
                  <a:lnTo>
                    <a:pt x="7264" y="7887"/>
                  </a:lnTo>
                  <a:lnTo>
                    <a:pt x="7080" y="7520"/>
                  </a:lnTo>
                  <a:lnTo>
                    <a:pt x="6970" y="7337"/>
                  </a:lnTo>
                  <a:lnTo>
                    <a:pt x="6824" y="7227"/>
                  </a:lnTo>
                  <a:lnTo>
                    <a:pt x="6640" y="7154"/>
                  </a:lnTo>
                  <a:lnTo>
                    <a:pt x="6457" y="7190"/>
                  </a:lnTo>
                  <a:lnTo>
                    <a:pt x="6383" y="7227"/>
                  </a:lnTo>
                  <a:lnTo>
                    <a:pt x="6310" y="7264"/>
                  </a:lnTo>
                  <a:lnTo>
                    <a:pt x="6237" y="7337"/>
                  </a:lnTo>
                  <a:lnTo>
                    <a:pt x="6200" y="7410"/>
                  </a:lnTo>
                  <a:lnTo>
                    <a:pt x="6017" y="7447"/>
                  </a:lnTo>
                  <a:lnTo>
                    <a:pt x="5980" y="7484"/>
                  </a:lnTo>
                  <a:lnTo>
                    <a:pt x="5943" y="7520"/>
                  </a:lnTo>
                  <a:lnTo>
                    <a:pt x="5907" y="7594"/>
                  </a:lnTo>
                  <a:lnTo>
                    <a:pt x="5907" y="7667"/>
                  </a:lnTo>
                  <a:lnTo>
                    <a:pt x="6200" y="8291"/>
                  </a:lnTo>
                  <a:lnTo>
                    <a:pt x="6163" y="8364"/>
                  </a:lnTo>
                  <a:lnTo>
                    <a:pt x="6127" y="8401"/>
                  </a:lnTo>
                  <a:lnTo>
                    <a:pt x="6090" y="8401"/>
                  </a:lnTo>
                  <a:lnTo>
                    <a:pt x="6053" y="8437"/>
                  </a:lnTo>
                  <a:lnTo>
                    <a:pt x="5943" y="8474"/>
                  </a:lnTo>
                  <a:lnTo>
                    <a:pt x="5907" y="8511"/>
                  </a:lnTo>
                  <a:lnTo>
                    <a:pt x="5613" y="7814"/>
                  </a:lnTo>
                  <a:lnTo>
                    <a:pt x="5576" y="7777"/>
                  </a:lnTo>
                  <a:lnTo>
                    <a:pt x="5540" y="7704"/>
                  </a:lnTo>
                  <a:lnTo>
                    <a:pt x="5393" y="7704"/>
                  </a:lnTo>
                  <a:lnTo>
                    <a:pt x="5356" y="7667"/>
                  </a:lnTo>
                  <a:lnTo>
                    <a:pt x="5173" y="7667"/>
                  </a:lnTo>
                  <a:lnTo>
                    <a:pt x="4990" y="7704"/>
                  </a:lnTo>
                  <a:lnTo>
                    <a:pt x="4843" y="7814"/>
                  </a:lnTo>
                  <a:lnTo>
                    <a:pt x="4733" y="7961"/>
                  </a:lnTo>
                  <a:lnTo>
                    <a:pt x="4659" y="8144"/>
                  </a:lnTo>
                  <a:lnTo>
                    <a:pt x="4623" y="8327"/>
                  </a:lnTo>
                  <a:lnTo>
                    <a:pt x="4623" y="8511"/>
                  </a:lnTo>
                  <a:lnTo>
                    <a:pt x="4623" y="8694"/>
                  </a:lnTo>
                  <a:lnTo>
                    <a:pt x="3669" y="8951"/>
                  </a:lnTo>
                  <a:lnTo>
                    <a:pt x="3229" y="9134"/>
                  </a:lnTo>
                  <a:lnTo>
                    <a:pt x="2752" y="9318"/>
                  </a:lnTo>
                  <a:lnTo>
                    <a:pt x="2348" y="7997"/>
                  </a:lnTo>
                  <a:lnTo>
                    <a:pt x="1908" y="6677"/>
                  </a:lnTo>
                  <a:lnTo>
                    <a:pt x="1541" y="5356"/>
                  </a:lnTo>
                  <a:lnTo>
                    <a:pt x="1395" y="4696"/>
                  </a:lnTo>
                  <a:lnTo>
                    <a:pt x="1285" y="3999"/>
                  </a:lnTo>
                  <a:lnTo>
                    <a:pt x="1505" y="3962"/>
                  </a:lnTo>
                  <a:lnTo>
                    <a:pt x="1725" y="3926"/>
                  </a:lnTo>
                  <a:lnTo>
                    <a:pt x="2165" y="3816"/>
                  </a:lnTo>
                  <a:lnTo>
                    <a:pt x="3302" y="3485"/>
                  </a:lnTo>
                  <a:lnTo>
                    <a:pt x="5760" y="2825"/>
                  </a:lnTo>
                  <a:lnTo>
                    <a:pt x="6934" y="2495"/>
                  </a:lnTo>
                  <a:lnTo>
                    <a:pt x="8071" y="2092"/>
                  </a:lnTo>
                  <a:lnTo>
                    <a:pt x="9135" y="1725"/>
                  </a:lnTo>
                  <a:lnTo>
                    <a:pt x="9758" y="1505"/>
                  </a:lnTo>
                  <a:lnTo>
                    <a:pt x="9978" y="1395"/>
                  </a:lnTo>
                  <a:lnTo>
                    <a:pt x="10088" y="1358"/>
                  </a:lnTo>
                  <a:lnTo>
                    <a:pt x="10162" y="1321"/>
                  </a:lnTo>
                  <a:close/>
                  <a:moveTo>
                    <a:pt x="12876" y="8988"/>
                  </a:moveTo>
                  <a:lnTo>
                    <a:pt x="13023" y="9575"/>
                  </a:lnTo>
                  <a:lnTo>
                    <a:pt x="13096" y="9905"/>
                  </a:lnTo>
                  <a:lnTo>
                    <a:pt x="13206" y="10198"/>
                  </a:lnTo>
                  <a:lnTo>
                    <a:pt x="12619" y="10271"/>
                  </a:lnTo>
                  <a:lnTo>
                    <a:pt x="12069" y="10418"/>
                  </a:lnTo>
                  <a:lnTo>
                    <a:pt x="11519" y="10565"/>
                  </a:lnTo>
                  <a:lnTo>
                    <a:pt x="10969" y="10748"/>
                  </a:lnTo>
                  <a:lnTo>
                    <a:pt x="9685" y="11225"/>
                  </a:lnTo>
                  <a:lnTo>
                    <a:pt x="8438" y="11702"/>
                  </a:lnTo>
                  <a:lnTo>
                    <a:pt x="5980" y="12619"/>
                  </a:lnTo>
                  <a:lnTo>
                    <a:pt x="4879" y="13023"/>
                  </a:lnTo>
                  <a:lnTo>
                    <a:pt x="4329" y="13243"/>
                  </a:lnTo>
                  <a:lnTo>
                    <a:pt x="3816" y="13499"/>
                  </a:lnTo>
                  <a:lnTo>
                    <a:pt x="3669" y="12692"/>
                  </a:lnTo>
                  <a:lnTo>
                    <a:pt x="3522" y="11885"/>
                  </a:lnTo>
                  <a:lnTo>
                    <a:pt x="3742" y="11885"/>
                  </a:lnTo>
                  <a:lnTo>
                    <a:pt x="3999" y="11812"/>
                  </a:lnTo>
                  <a:lnTo>
                    <a:pt x="5173" y="11482"/>
                  </a:lnTo>
                  <a:lnTo>
                    <a:pt x="7190" y="10932"/>
                  </a:lnTo>
                  <a:lnTo>
                    <a:pt x="7374" y="11335"/>
                  </a:lnTo>
                  <a:lnTo>
                    <a:pt x="7594" y="11702"/>
                  </a:lnTo>
                  <a:lnTo>
                    <a:pt x="7631" y="11775"/>
                  </a:lnTo>
                  <a:lnTo>
                    <a:pt x="7814" y="11775"/>
                  </a:lnTo>
                  <a:lnTo>
                    <a:pt x="7887" y="11702"/>
                  </a:lnTo>
                  <a:lnTo>
                    <a:pt x="7961" y="11629"/>
                  </a:lnTo>
                  <a:lnTo>
                    <a:pt x="8107" y="11592"/>
                  </a:lnTo>
                  <a:lnTo>
                    <a:pt x="8401" y="11519"/>
                  </a:lnTo>
                  <a:lnTo>
                    <a:pt x="8474" y="11445"/>
                  </a:lnTo>
                  <a:lnTo>
                    <a:pt x="8548" y="11372"/>
                  </a:lnTo>
                  <a:lnTo>
                    <a:pt x="8658" y="11189"/>
                  </a:lnTo>
                  <a:lnTo>
                    <a:pt x="8694" y="11005"/>
                  </a:lnTo>
                  <a:lnTo>
                    <a:pt x="8694" y="10785"/>
                  </a:lnTo>
                  <a:lnTo>
                    <a:pt x="8658" y="10602"/>
                  </a:lnTo>
                  <a:lnTo>
                    <a:pt x="8621" y="10418"/>
                  </a:lnTo>
                  <a:lnTo>
                    <a:pt x="8658" y="10492"/>
                  </a:lnTo>
                  <a:lnTo>
                    <a:pt x="8768" y="10528"/>
                  </a:lnTo>
                  <a:lnTo>
                    <a:pt x="9025" y="10492"/>
                  </a:lnTo>
                  <a:lnTo>
                    <a:pt x="9281" y="10418"/>
                  </a:lnTo>
                  <a:lnTo>
                    <a:pt x="9428" y="10638"/>
                  </a:lnTo>
                  <a:lnTo>
                    <a:pt x="9611" y="10822"/>
                  </a:lnTo>
                  <a:lnTo>
                    <a:pt x="9758" y="10895"/>
                  </a:lnTo>
                  <a:lnTo>
                    <a:pt x="9942" y="10932"/>
                  </a:lnTo>
                  <a:lnTo>
                    <a:pt x="10088" y="10932"/>
                  </a:lnTo>
                  <a:lnTo>
                    <a:pt x="10235" y="10858"/>
                  </a:lnTo>
                  <a:lnTo>
                    <a:pt x="10382" y="10785"/>
                  </a:lnTo>
                  <a:lnTo>
                    <a:pt x="10492" y="10638"/>
                  </a:lnTo>
                  <a:lnTo>
                    <a:pt x="10565" y="10492"/>
                  </a:lnTo>
                  <a:lnTo>
                    <a:pt x="10602" y="10345"/>
                  </a:lnTo>
                  <a:lnTo>
                    <a:pt x="10639" y="10161"/>
                  </a:lnTo>
                  <a:lnTo>
                    <a:pt x="10602" y="9978"/>
                  </a:lnTo>
                  <a:lnTo>
                    <a:pt x="10492" y="9648"/>
                  </a:lnTo>
                  <a:lnTo>
                    <a:pt x="10749" y="9648"/>
                  </a:lnTo>
                  <a:lnTo>
                    <a:pt x="11005" y="9611"/>
                  </a:lnTo>
                  <a:lnTo>
                    <a:pt x="11629" y="9428"/>
                  </a:lnTo>
                  <a:lnTo>
                    <a:pt x="12876" y="8988"/>
                  </a:lnTo>
                  <a:close/>
                  <a:moveTo>
                    <a:pt x="13206" y="10675"/>
                  </a:moveTo>
                  <a:lnTo>
                    <a:pt x="13096" y="10712"/>
                  </a:lnTo>
                  <a:lnTo>
                    <a:pt x="11592" y="11262"/>
                  </a:lnTo>
                  <a:lnTo>
                    <a:pt x="8731" y="12362"/>
                  </a:lnTo>
                  <a:lnTo>
                    <a:pt x="7300" y="12876"/>
                  </a:lnTo>
                  <a:lnTo>
                    <a:pt x="6604" y="13133"/>
                  </a:lnTo>
                  <a:lnTo>
                    <a:pt x="5870" y="13316"/>
                  </a:lnTo>
                  <a:lnTo>
                    <a:pt x="4696" y="13573"/>
                  </a:lnTo>
                  <a:lnTo>
                    <a:pt x="5393" y="13279"/>
                  </a:lnTo>
                  <a:lnTo>
                    <a:pt x="6090" y="13023"/>
                  </a:lnTo>
                  <a:lnTo>
                    <a:pt x="8438" y="12179"/>
                  </a:lnTo>
                  <a:lnTo>
                    <a:pt x="9611" y="11702"/>
                  </a:lnTo>
                  <a:lnTo>
                    <a:pt x="10822" y="11299"/>
                  </a:lnTo>
                  <a:lnTo>
                    <a:pt x="11409" y="11078"/>
                  </a:lnTo>
                  <a:lnTo>
                    <a:pt x="11996" y="10895"/>
                  </a:lnTo>
                  <a:lnTo>
                    <a:pt x="12619" y="10748"/>
                  </a:lnTo>
                  <a:lnTo>
                    <a:pt x="13206" y="10675"/>
                  </a:lnTo>
                  <a:close/>
                  <a:moveTo>
                    <a:pt x="10492" y="478"/>
                  </a:moveTo>
                  <a:lnTo>
                    <a:pt x="10712" y="1064"/>
                  </a:lnTo>
                  <a:lnTo>
                    <a:pt x="10969" y="1688"/>
                  </a:lnTo>
                  <a:lnTo>
                    <a:pt x="11482" y="2862"/>
                  </a:lnTo>
                  <a:lnTo>
                    <a:pt x="11996" y="4182"/>
                  </a:lnTo>
                  <a:lnTo>
                    <a:pt x="12473" y="5466"/>
                  </a:lnTo>
                  <a:lnTo>
                    <a:pt x="12876" y="6713"/>
                  </a:lnTo>
                  <a:lnTo>
                    <a:pt x="13280" y="7924"/>
                  </a:lnTo>
                  <a:lnTo>
                    <a:pt x="13683" y="9171"/>
                  </a:lnTo>
                  <a:lnTo>
                    <a:pt x="14013" y="10418"/>
                  </a:lnTo>
                  <a:lnTo>
                    <a:pt x="13793" y="10418"/>
                  </a:lnTo>
                  <a:lnTo>
                    <a:pt x="13573" y="10492"/>
                  </a:lnTo>
                  <a:lnTo>
                    <a:pt x="13573" y="10418"/>
                  </a:lnTo>
                  <a:lnTo>
                    <a:pt x="13573" y="10308"/>
                  </a:lnTo>
                  <a:lnTo>
                    <a:pt x="13646" y="10235"/>
                  </a:lnTo>
                  <a:lnTo>
                    <a:pt x="13646" y="10125"/>
                  </a:lnTo>
                  <a:lnTo>
                    <a:pt x="13610" y="9831"/>
                  </a:lnTo>
                  <a:lnTo>
                    <a:pt x="13610" y="9758"/>
                  </a:lnTo>
                  <a:lnTo>
                    <a:pt x="13610" y="9721"/>
                  </a:lnTo>
                  <a:lnTo>
                    <a:pt x="13426" y="9024"/>
                  </a:lnTo>
                  <a:lnTo>
                    <a:pt x="13096" y="7777"/>
                  </a:lnTo>
                  <a:lnTo>
                    <a:pt x="12693" y="6603"/>
                  </a:lnTo>
                  <a:lnTo>
                    <a:pt x="12289" y="5430"/>
                  </a:lnTo>
                  <a:lnTo>
                    <a:pt x="11849" y="4256"/>
                  </a:lnTo>
                  <a:lnTo>
                    <a:pt x="11372" y="3119"/>
                  </a:lnTo>
                  <a:lnTo>
                    <a:pt x="10859" y="1981"/>
                  </a:lnTo>
                  <a:lnTo>
                    <a:pt x="10675" y="1651"/>
                  </a:lnTo>
                  <a:lnTo>
                    <a:pt x="10492" y="1358"/>
                  </a:lnTo>
                  <a:lnTo>
                    <a:pt x="10602" y="1285"/>
                  </a:lnTo>
                  <a:lnTo>
                    <a:pt x="10639" y="1174"/>
                  </a:lnTo>
                  <a:lnTo>
                    <a:pt x="10602" y="1064"/>
                  </a:lnTo>
                  <a:lnTo>
                    <a:pt x="10565" y="991"/>
                  </a:lnTo>
                  <a:lnTo>
                    <a:pt x="10528" y="954"/>
                  </a:lnTo>
                  <a:lnTo>
                    <a:pt x="10455" y="918"/>
                  </a:lnTo>
                  <a:lnTo>
                    <a:pt x="10272" y="881"/>
                  </a:lnTo>
                  <a:lnTo>
                    <a:pt x="10088" y="918"/>
                  </a:lnTo>
                  <a:lnTo>
                    <a:pt x="9391" y="1138"/>
                  </a:lnTo>
                  <a:lnTo>
                    <a:pt x="8658" y="1431"/>
                  </a:lnTo>
                  <a:lnTo>
                    <a:pt x="7924" y="1688"/>
                  </a:lnTo>
                  <a:lnTo>
                    <a:pt x="7190" y="1945"/>
                  </a:lnTo>
                  <a:lnTo>
                    <a:pt x="5650" y="2422"/>
                  </a:lnTo>
                  <a:lnTo>
                    <a:pt x="4109" y="2862"/>
                  </a:lnTo>
                  <a:lnTo>
                    <a:pt x="2569" y="3265"/>
                  </a:lnTo>
                  <a:lnTo>
                    <a:pt x="1762" y="3485"/>
                  </a:lnTo>
                  <a:lnTo>
                    <a:pt x="1358" y="3632"/>
                  </a:lnTo>
                  <a:lnTo>
                    <a:pt x="1175" y="3706"/>
                  </a:lnTo>
                  <a:lnTo>
                    <a:pt x="1028" y="3816"/>
                  </a:lnTo>
                  <a:lnTo>
                    <a:pt x="991" y="3816"/>
                  </a:lnTo>
                  <a:lnTo>
                    <a:pt x="955" y="3889"/>
                  </a:lnTo>
                  <a:lnTo>
                    <a:pt x="918" y="3962"/>
                  </a:lnTo>
                  <a:lnTo>
                    <a:pt x="991" y="4586"/>
                  </a:lnTo>
                  <a:lnTo>
                    <a:pt x="1101" y="5209"/>
                  </a:lnTo>
                  <a:lnTo>
                    <a:pt x="1248" y="5796"/>
                  </a:lnTo>
                  <a:lnTo>
                    <a:pt x="1395" y="6420"/>
                  </a:lnTo>
                  <a:lnTo>
                    <a:pt x="1725" y="7594"/>
                  </a:lnTo>
                  <a:lnTo>
                    <a:pt x="2128" y="8768"/>
                  </a:lnTo>
                  <a:lnTo>
                    <a:pt x="2532" y="9978"/>
                  </a:lnTo>
                  <a:lnTo>
                    <a:pt x="2899" y="11152"/>
                  </a:lnTo>
                  <a:lnTo>
                    <a:pt x="3045" y="11739"/>
                  </a:lnTo>
                  <a:lnTo>
                    <a:pt x="3192" y="12362"/>
                  </a:lnTo>
                  <a:lnTo>
                    <a:pt x="3302" y="12949"/>
                  </a:lnTo>
                  <a:lnTo>
                    <a:pt x="3412" y="13573"/>
                  </a:lnTo>
                  <a:lnTo>
                    <a:pt x="3412" y="13683"/>
                  </a:lnTo>
                  <a:lnTo>
                    <a:pt x="3486" y="13720"/>
                  </a:lnTo>
                  <a:lnTo>
                    <a:pt x="3559" y="13756"/>
                  </a:lnTo>
                  <a:lnTo>
                    <a:pt x="3632" y="13793"/>
                  </a:lnTo>
                  <a:lnTo>
                    <a:pt x="3669" y="13830"/>
                  </a:lnTo>
                  <a:lnTo>
                    <a:pt x="3742" y="13830"/>
                  </a:lnTo>
                  <a:lnTo>
                    <a:pt x="4036" y="13756"/>
                  </a:lnTo>
                  <a:lnTo>
                    <a:pt x="3706" y="13903"/>
                  </a:lnTo>
                  <a:lnTo>
                    <a:pt x="3412" y="14086"/>
                  </a:lnTo>
                  <a:lnTo>
                    <a:pt x="2569" y="11115"/>
                  </a:lnTo>
                  <a:lnTo>
                    <a:pt x="2128" y="9611"/>
                  </a:lnTo>
                  <a:lnTo>
                    <a:pt x="1725" y="8144"/>
                  </a:lnTo>
                  <a:lnTo>
                    <a:pt x="955" y="5136"/>
                  </a:lnTo>
                  <a:lnTo>
                    <a:pt x="808" y="4439"/>
                  </a:lnTo>
                  <a:lnTo>
                    <a:pt x="661" y="3999"/>
                  </a:lnTo>
                  <a:lnTo>
                    <a:pt x="588" y="3779"/>
                  </a:lnTo>
                  <a:lnTo>
                    <a:pt x="478" y="3632"/>
                  </a:lnTo>
                  <a:lnTo>
                    <a:pt x="1065" y="3522"/>
                  </a:lnTo>
                  <a:lnTo>
                    <a:pt x="1652" y="3412"/>
                  </a:lnTo>
                  <a:lnTo>
                    <a:pt x="2825" y="3045"/>
                  </a:lnTo>
                  <a:lnTo>
                    <a:pt x="4183" y="2642"/>
                  </a:lnTo>
                  <a:lnTo>
                    <a:pt x="5503" y="2202"/>
                  </a:lnTo>
                  <a:lnTo>
                    <a:pt x="8034" y="1358"/>
                  </a:lnTo>
                  <a:lnTo>
                    <a:pt x="9281" y="918"/>
                  </a:lnTo>
                  <a:lnTo>
                    <a:pt x="9905" y="734"/>
                  </a:lnTo>
                  <a:lnTo>
                    <a:pt x="10198" y="624"/>
                  </a:lnTo>
                  <a:lnTo>
                    <a:pt x="10492" y="478"/>
                  </a:lnTo>
                  <a:close/>
                  <a:moveTo>
                    <a:pt x="10455" y="1"/>
                  </a:moveTo>
                  <a:lnTo>
                    <a:pt x="10162" y="37"/>
                  </a:lnTo>
                  <a:lnTo>
                    <a:pt x="9832" y="147"/>
                  </a:lnTo>
                  <a:lnTo>
                    <a:pt x="9245" y="367"/>
                  </a:lnTo>
                  <a:lnTo>
                    <a:pt x="7997" y="808"/>
                  </a:lnTo>
                  <a:lnTo>
                    <a:pt x="5503" y="1651"/>
                  </a:lnTo>
                  <a:lnTo>
                    <a:pt x="2935" y="2495"/>
                  </a:lnTo>
                  <a:lnTo>
                    <a:pt x="1615" y="2899"/>
                  </a:lnTo>
                  <a:lnTo>
                    <a:pt x="918" y="3082"/>
                  </a:lnTo>
                  <a:lnTo>
                    <a:pt x="258" y="3339"/>
                  </a:lnTo>
                  <a:lnTo>
                    <a:pt x="184" y="3412"/>
                  </a:lnTo>
                  <a:lnTo>
                    <a:pt x="148" y="3522"/>
                  </a:lnTo>
                  <a:lnTo>
                    <a:pt x="38" y="3559"/>
                  </a:lnTo>
                  <a:lnTo>
                    <a:pt x="1" y="3595"/>
                  </a:lnTo>
                  <a:lnTo>
                    <a:pt x="1" y="3632"/>
                  </a:lnTo>
                  <a:lnTo>
                    <a:pt x="38" y="3779"/>
                  </a:lnTo>
                  <a:lnTo>
                    <a:pt x="111" y="3926"/>
                  </a:lnTo>
                  <a:lnTo>
                    <a:pt x="184" y="4036"/>
                  </a:lnTo>
                  <a:lnTo>
                    <a:pt x="221" y="4146"/>
                  </a:lnTo>
                  <a:lnTo>
                    <a:pt x="294" y="4366"/>
                  </a:lnTo>
                  <a:lnTo>
                    <a:pt x="588" y="5796"/>
                  </a:lnTo>
                  <a:lnTo>
                    <a:pt x="955" y="7227"/>
                  </a:lnTo>
                  <a:lnTo>
                    <a:pt x="1285" y="8658"/>
                  </a:lnTo>
                  <a:lnTo>
                    <a:pt x="2055" y="11482"/>
                  </a:lnTo>
                  <a:lnTo>
                    <a:pt x="2459" y="12876"/>
                  </a:lnTo>
                  <a:lnTo>
                    <a:pt x="2899" y="14233"/>
                  </a:lnTo>
                  <a:lnTo>
                    <a:pt x="2935" y="14380"/>
                  </a:lnTo>
                  <a:lnTo>
                    <a:pt x="3045" y="14416"/>
                  </a:lnTo>
                  <a:lnTo>
                    <a:pt x="3155" y="14453"/>
                  </a:lnTo>
                  <a:lnTo>
                    <a:pt x="3302" y="14416"/>
                  </a:lnTo>
                  <a:lnTo>
                    <a:pt x="3596" y="14343"/>
                  </a:lnTo>
                  <a:lnTo>
                    <a:pt x="3889" y="14270"/>
                  </a:lnTo>
                  <a:lnTo>
                    <a:pt x="4513" y="14086"/>
                  </a:lnTo>
                  <a:lnTo>
                    <a:pt x="5980" y="13793"/>
                  </a:lnTo>
                  <a:lnTo>
                    <a:pt x="6714" y="13610"/>
                  </a:lnTo>
                  <a:lnTo>
                    <a:pt x="7447" y="13353"/>
                  </a:lnTo>
                  <a:lnTo>
                    <a:pt x="8878" y="12839"/>
                  </a:lnTo>
                  <a:lnTo>
                    <a:pt x="11739" y="11775"/>
                  </a:lnTo>
                  <a:lnTo>
                    <a:pt x="13133" y="11225"/>
                  </a:lnTo>
                  <a:lnTo>
                    <a:pt x="13646" y="11078"/>
                  </a:lnTo>
                  <a:lnTo>
                    <a:pt x="13903" y="10968"/>
                  </a:lnTo>
                  <a:lnTo>
                    <a:pt x="14160" y="10822"/>
                  </a:lnTo>
                  <a:lnTo>
                    <a:pt x="14197" y="10932"/>
                  </a:lnTo>
                  <a:lnTo>
                    <a:pt x="14270" y="10968"/>
                  </a:lnTo>
                  <a:lnTo>
                    <a:pt x="14380" y="11005"/>
                  </a:lnTo>
                  <a:lnTo>
                    <a:pt x="14490" y="11005"/>
                  </a:lnTo>
                  <a:lnTo>
                    <a:pt x="14563" y="10932"/>
                  </a:lnTo>
                  <a:lnTo>
                    <a:pt x="14637" y="10895"/>
                  </a:lnTo>
                  <a:lnTo>
                    <a:pt x="14674" y="10785"/>
                  </a:lnTo>
                  <a:lnTo>
                    <a:pt x="14637" y="10675"/>
                  </a:lnTo>
                  <a:lnTo>
                    <a:pt x="14270" y="9318"/>
                  </a:lnTo>
                  <a:lnTo>
                    <a:pt x="13867" y="7997"/>
                  </a:lnTo>
                  <a:lnTo>
                    <a:pt x="13426" y="6640"/>
                  </a:lnTo>
                  <a:lnTo>
                    <a:pt x="12949" y="5356"/>
                  </a:lnTo>
                  <a:lnTo>
                    <a:pt x="12473" y="4036"/>
                  </a:lnTo>
                  <a:lnTo>
                    <a:pt x="11922" y="2752"/>
                  </a:lnTo>
                  <a:lnTo>
                    <a:pt x="11409" y="1468"/>
                  </a:lnTo>
                  <a:lnTo>
                    <a:pt x="11115" y="881"/>
                  </a:lnTo>
                  <a:lnTo>
                    <a:pt x="10785" y="257"/>
                  </a:lnTo>
                  <a:lnTo>
                    <a:pt x="10749" y="221"/>
                  </a:lnTo>
                  <a:lnTo>
                    <a:pt x="10675" y="184"/>
                  </a:lnTo>
                  <a:lnTo>
                    <a:pt x="10639" y="111"/>
                  </a:lnTo>
                  <a:lnTo>
                    <a:pt x="10602" y="74"/>
                  </a:lnTo>
                  <a:lnTo>
                    <a:pt x="10528" y="37"/>
                  </a:lnTo>
                  <a:lnTo>
                    <a:pt x="1045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5" name="CustomShape 173"/>
            <p:cNvSpPr/>
            <p:nvPr/>
          </p:nvSpPr>
          <p:spPr>
            <a:xfrm>
              <a:off x="10440000" y="3754800"/>
              <a:ext cx="241920" cy="214560"/>
            </a:xfrm>
            <a:custGeom>
              <a:avLst/>
              <a:gdLst/>
              <a:ahLst/>
              <a:cxnLst/>
              <a:rect l="l" t="t" r="r" b="b"/>
              <a:pathLst>
                <a:path w="5504" h="4880">
                  <a:moveTo>
                    <a:pt x="5173" y="0"/>
                  </a:moveTo>
                  <a:lnTo>
                    <a:pt x="5063" y="37"/>
                  </a:lnTo>
                  <a:lnTo>
                    <a:pt x="4990" y="110"/>
                  </a:lnTo>
                  <a:lnTo>
                    <a:pt x="4770" y="404"/>
                  </a:lnTo>
                  <a:lnTo>
                    <a:pt x="4513" y="624"/>
                  </a:lnTo>
                  <a:lnTo>
                    <a:pt x="4219" y="844"/>
                  </a:lnTo>
                  <a:lnTo>
                    <a:pt x="3926" y="991"/>
                  </a:lnTo>
                  <a:lnTo>
                    <a:pt x="3742" y="1064"/>
                  </a:lnTo>
                  <a:lnTo>
                    <a:pt x="3559" y="1101"/>
                  </a:lnTo>
                  <a:lnTo>
                    <a:pt x="3229" y="1101"/>
                  </a:lnTo>
                  <a:lnTo>
                    <a:pt x="2862" y="1028"/>
                  </a:lnTo>
                  <a:lnTo>
                    <a:pt x="2532" y="917"/>
                  </a:lnTo>
                  <a:lnTo>
                    <a:pt x="2239" y="807"/>
                  </a:lnTo>
                  <a:lnTo>
                    <a:pt x="1908" y="734"/>
                  </a:lnTo>
                  <a:lnTo>
                    <a:pt x="1578" y="661"/>
                  </a:lnTo>
                  <a:lnTo>
                    <a:pt x="1248" y="624"/>
                  </a:lnTo>
                  <a:lnTo>
                    <a:pt x="918" y="661"/>
                  </a:lnTo>
                  <a:lnTo>
                    <a:pt x="625" y="771"/>
                  </a:lnTo>
                  <a:lnTo>
                    <a:pt x="478" y="844"/>
                  </a:lnTo>
                  <a:lnTo>
                    <a:pt x="368" y="954"/>
                  </a:lnTo>
                  <a:lnTo>
                    <a:pt x="258" y="1064"/>
                  </a:lnTo>
                  <a:lnTo>
                    <a:pt x="148" y="1211"/>
                  </a:lnTo>
                  <a:lnTo>
                    <a:pt x="111" y="1284"/>
                  </a:lnTo>
                  <a:lnTo>
                    <a:pt x="111" y="1321"/>
                  </a:lnTo>
                  <a:lnTo>
                    <a:pt x="148" y="1431"/>
                  </a:lnTo>
                  <a:lnTo>
                    <a:pt x="258" y="1468"/>
                  </a:lnTo>
                  <a:lnTo>
                    <a:pt x="368" y="1468"/>
                  </a:lnTo>
                  <a:lnTo>
                    <a:pt x="698" y="1284"/>
                  </a:lnTo>
                  <a:lnTo>
                    <a:pt x="1028" y="1174"/>
                  </a:lnTo>
                  <a:lnTo>
                    <a:pt x="1028" y="2531"/>
                  </a:lnTo>
                  <a:lnTo>
                    <a:pt x="955" y="3228"/>
                  </a:lnTo>
                  <a:lnTo>
                    <a:pt x="881" y="3925"/>
                  </a:lnTo>
                  <a:lnTo>
                    <a:pt x="698" y="3852"/>
                  </a:lnTo>
                  <a:lnTo>
                    <a:pt x="551" y="3742"/>
                  </a:lnTo>
                  <a:lnTo>
                    <a:pt x="368" y="3632"/>
                  </a:lnTo>
                  <a:lnTo>
                    <a:pt x="184" y="3522"/>
                  </a:lnTo>
                  <a:lnTo>
                    <a:pt x="111" y="3522"/>
                  </a:lnTo>
                  <a:lnTo>
                    <a:pt x="38" y="3595"/>
                  </a:lnTo>
                  <a:lnTo>
                    <a:pt x="1" y="3669"/>
                  </a:lnTo>
                  <a:lnTo>
                    <a:pt x="1" y="3779"/>
                  </a:lnTo>
                  <a:lnTo>
                    <a:pt x="38" y="3962"/>
                  </a:lnTo>
                  <a:lnTo>
                    <a:pt x="148" y="4145"/>
                  </a:lnTo>
                  <a:lnTo>
                    <a:pt x="294" y="4256"/>
                  </a:lnTo>
                  <a:lnTo>
                    <a:pt x="514" y="4402"/>
                  </a:lnTo>
                  <a:lnTo>
                    <a:pt x="735" y="4476"/>
                  </a:lnTo>
                  <a:lnTo>
                    <a:pt x="1175" y="4476"/>
                  </a:lnTo>
                  <a:lnTo>
                    <a:pt x="1248" y="4439"/>
                  </a:lnTo>
                  <a:lnTo>
                    <a:pt x="1321" y="4402"/>
                  </a:lnTo>
                  <a:lnTo>
                    <a:pt x="1395" y="4256"/>
                  </a:lnTo>
                  <a:lnTo>
                    <a:pt x="1505" y="3485"/>
                  </a:lnTo>
                  <a:lnTo>
                    <a:pt x="1578" y="2715"/>
                  </a:lnTo>
                  <a:lnTo>
                    <a:pt x="1578" y="1908"/>
                  </a:lnTo>
                  <a:lnTo>
                    <a:pt x="1542" y="1504"/>
                  </a:lnTo>
                  <a:lnTo>
                    <a:pt x="1505" y="1138"/>
                  </a:lnTo>
                  <a:lnTo>
                    <a:pt x="1762" y="1174"/>
                  </a:lnTo>
                  <a:lnTo>
                    <a:pt x="2128" y="1321"/>
                  </a:lnTo>
                  <a:lnTo>
                    <a:pt x="2459" y="1431"/>
                  </a:lnTo>
                  <a:lnTo>
                    <a:pt x="2825" y="1578"/>
                  </a:lnTo>
                  <a:lnTo>
                    <a:pt x="3192" y="1651"/>
                  </a:lnTo>
                  <a:lnTo>
                    <a:pt x="3486" y="1651"/>
                  </a:lnTo>
                  <a:lnTo>
                    <a:pt x="3449" y="2531"/>
                  </a:lnTo>
                  <a:lnTo>
                    <a:pt x="3412" y="3449"/>
                  </a:lnTo>
                  <a:lnTo>
                    <a:pt x="3412" y="3999"/>
                  </a:lnTo>
                  <a:lnTo>
                    <a:pt x="3412" y="4256"/>
                  </a:lnTo>
                  <a:lnTo>
                    <a:pt x="3412" y="4366"/>
                  </a:lnTo>
                  <a:lnTo>
                    <a:pt x="3412" y="4402"/>
                  </a:lnTo>
                  <a:lnTo>
                    <a:pt x="3449" y="4402"/>
                  </a:lnTo>
                  <a:lnTo>
                    <a:pt x="3412" y="4476"/>
                  </a:lnTo>
                  <a:lnTo>
                    <a:pt x="3376" y="4512"/>
                  </a:lnTo>
                  <a:lnTo>
                    <a:pt x="3376" y="4659"/>
                  </a:lnTo>
                  <a:lnTo>
                    <a:pt x="3376" y="4696"/>
                  </a:lnTo>
                  <a:lnTo>
                    <a:pt x="3412" y="4806"/>
                  </a:lnTo>
                  <a:lnTo>
                    <a:pt x="3522" y="4879"/>
                  </a:lnTo>
                  <a:lnTo>
                    <a:pt x="3632" y="4879"/>
                  </a:lnTo>
                  <a:lnTo>
                    <a:pt x="3742" y="4842"/>
                  </a:lnTo>
                  <a:lnTo>
                    <a:pt x="3853" y="4732"/>
                  </a:lnTo>
                  <a:lnTo>
                    <a:pt x="3926" y="4586"/>
                  </a:lnTo>
                  <a:lnTo>
                    <a:pt x="3926" y="4439"/>
                  </a:lnTo>
                  <a:lnTo>
                    <a:pt x="3926" y="4256"/>
                  </a:lnTo>
                  <a:lnTo>
                    <a:pt x="3963" y="3045"/>
                  </a:lnTo>
                  <a:lnTo>
                    <a:pt x="3963" y="1871"/>
                  </a:lnTo>
                  <a:lnTo>
                    <a:pt x="3963" y="1541"/>
                  </a:lnTo>
                  <a:lnTo>
                    <a:pt x="4366" y="1394"/>
                  </a:lnTo>
                  <a:lnTo>
                    <a:pt x="4733" y="1138"/>
                  </a:lnTo>
                  <a:lnTo>
                    <a:pt x="5063" y="844"/>
                  </a:lnTo>
                  <a:lnTo>
                    <a:pt x="5320" y="551"/>
                  </a:lnTo>
                  <a:lnTo>
                    <a:pt x="5467" y="367"/>
                  </a:lnTo>
                  <a:lnTo>
                    <a:pt x="5503" y="257"/>
                  </a:lnTo>
                  <a:lnTo>
                    <a:pt x="5503" y="184"/>
                  </a:lnTo>
                  <a:lnTo>
                    <a:pt x="5430" y="74"/>
                  </a:lnTo>
                  <a:lnTo>
                    <a:pt x="5356" y="37"/>
                  </a:lnTo>
                  <a:lnTo>
                    <a:pt x="528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6" name="CustomShape 174"/>
            <p:cNvSpPr/>
            <p:nvPr/>
          </p:nvSpPr>
          <p:spPr>
            <a:xfrm>
              <a:off x="11432880" y="5967360"/>
              <a:ext cx="607320" cy="448920"/>
            </a:xfrm>
            <a:custGeom>
              <a:avLst/>
              <a:gdLst/>
              <a:ahLst/>
              <a:cxnLst/>
              <a:rect l="l" t="t" r="r" b="b"/>
              <a:pathLst>
                <a:path w="13793" h="10199">
                  <a:moveTo>
                    <a:pt x="5649" y="2128"/>
                  </a:moveTo>
                  <a:lnTo>
                    <a:pt x="5503" y="2165"/>
                  </a:lnTo>
                  <a:lnTo>
                    <a:pt x="5356" y="2238"/>
                  </a:lnTo>
                  <a:lnTo>
                    <a:pt x="5209" y="2312"/>
                  </a:lnTo>
                  <a:lnTo>
                    <a:pt x="5099" y="2422"/>
                  </a:lnTo>
                  <a:lnTo>
                    <a:pt x="4989" y="2532"/>
                  </a:lnTo>
                  <a:lnTo>
                    <a:pt x="4916" y="2642"/>
                  </a:lnTo>
                  <a:lnTo>
                    <a:pt x="4879" y="2788"/>
                  </a:lnTo>
                  <a:lnTo>
                    <a:pt x="4842" y="2935"/>
                  </a:lnTo>
                  <a:lnTo>
                    <a:pt x="4842" y="3119"/>
                  </a:lnTo>
                  <a:lnTo>
                    <a:pt x="4879" y="3265"/>
                  </a:lnTo>
                  <a:lnTo>
                    <a:pt x="4916" y="3375"/>
                  </a:lnTo>
                  <a:lnTo>
                    <a:pt x="5026" y="3485"/>
                  </a:lnTo>
                  <a:lnTo>
                    <a:pt x="5136" y="3522"/>
                  </a:lnTo>
                  <a:lnTo>
                    <a:pt x="5209" y="3522"/>
                  </a:lnTo>
                  <a:lnTo>
                    <a:pt x="5319" y="3449"/>
                  </a:lnTo>
                  <a:lnTo>
                    <a:pt x="5356" y="3375"/>
                  </a:lnTo>
                  <a:lnTo>
                    <a:pt x="5393" y="3119"/>
                  </a:lnTo>
                  <a:lnTo>
                    <a:pt x="5393" y="2899"/>
                  </a:lnTo>
                  <a:lnTo>
                    <a:pt x="5429" y="3045"/>
                  </a:lnTo>
                  <a:lnTo>
                    <a:pt x="5466" y="3229"/>
                  </a:lnTo>
                  <a:lnTo>
                    <a:pt x="5503" y="3632"/>
                  </a:lnTo>
                  <a:lnTo>
                    <a:pt x="5576" y="3926"/>
                  </a:lnTo>
                  <a:lnTo>
                    <a:pt x="5613" y="4072"/>
                  </a:lnTo>
                  <a:lnTo>
                    <a:pt x="5723" y="4219"/>
                  </a:lnTo>
                  <a:lnTo>
                    <a:pt x="5796" y="4256"/>
                  </a:lnTo>
                  <a:lnTo>
                    <a:pt x="5833" y="4256"/>
                  </a:lnTo>
                  <a:lnTo>
                    <a:pt x="5906" y="4219"/>
                  </a:lnTo>
                  <a:lnTo>
                    <a:pt x="5943" y="4146"/>
                  </a:lnTo>
                  <a:lnTo>
                    <a:pt x="5980" y="4036"/>
                  </a:lnTo>
                  <a:lnTo>
                    <a:pt x="5980" y="3926"/>
                  </a:lnTo>
                  <a:lnTo>
                    <a:pt x="5943" y="3669"/>
                  </a:lnTo>
                  <a:lnTo>
                    <a:pt x="5833" y="3082"/>
                  </a:lnTo>
                  <a:lnTo>
                    <a:pt x="5759" y="2825"/>
                  </a:lnTo>
                  <a:lnTo>
                    <a:pt x="5686" y="2715"/>
                  </a:lnTo>
                  <a:lnTo>
                    <a:pt x="5613" y="2642"/>
                  </a:lnTo>
                  <a:lnTo>
                    <a:pt x="5723" y="2605"/>
                  </a:lnTo>
                  <a:lnTo>
                    <a:pt x="6016" y="2605"/>
                  </a:lnTo>
                  <a:lnTo>
                    <a:pt x="6163" y="2642"/>
                  </a:lnTo>
                  <a:lnTo>
                    <a:pt x="6310" y="3045"/>
                  </a:lnTo>
                  <a:lnTo>
                    <a:pt x="6456" y="3522"/>
                  </a:lnTo>
                  <a:lnTo>
                    <a:pt x="6603" y="3999"/>
                  </a:lnTo>
                  <a:lnTo>
                    <a:pt x="6640" y="4072"/>
                  </a:lnTo>
                  <a:lnTo>
                    <a:pt x="6677" y="4109"/>
                  </a:lnTo>
                  <a:lnTo>
                    <a:pt x="6750" y="4146"/>
                  </a:lnTo>
                  <a:lnTo>
                    <a:pt x="6823" y="4109"/>
                  </a:lnTo>
                  <a:lnTo>
                    <a:pt x="6897" y="4072"/>
                  </a:lnTo>
                  <a:lnTo>
                    <a:pt x="6970" y="4036"/>
                  </a:lnTo>
                  <a:lnTo>
                    <a:pt x="7007" y="3926"/>
                  </a:lnTo>
                  <a:lnTo>
                    <a:pt x="7007" y="3852"/>
                  </a:lnTo>
                  <a:lnTo>
                    <a:pt x="6860" y="3412"/>
                  </a:lnTo>
                  <a:lnTo>
                    <a:pt x="6750" y="3009"/>
                  </a:lnTo>
                  <a:lnTo>
                    <a:pt x="6677" y="2862"/>
                  </a:lnTo>
                  <a:lnTo>
                    <a:pt x="6970" y="3045"/>
                  </a:lnTo>
                  <a:lnTo>
                    <a:pt x="7227" y="3229"/>
                  </a:lnTo>
                  <a:lnTo>
                    <a:pt x="7227" y="3449"/>
                  </a:lnTo>
                  <a:lnTo>
                    <a:pt x="7263" y="3669"/>
                  </a:lnTo>
                  <a:lnTo>
                    <a:pt x="7410" y="4072"/>
                  </a:lnTo>
                  <a:lnTo>
                    <a:pt x="7484" y="4146"/>
                  </a:lnTo>
                  <a:lnTo>
                    <a:pt x="7520" y="4182"/>
                  </a:lnTo>
                  <a:lnTo>
                    <a:pt x="7667" y="4182"/>
                  </a:lnTo>
                  <a:lnTo>
                    <a:pt x="7740" y="4146"/>
                  </a:lnTo>
                  <a:lnTo>
                    <a:pt x="7777" y="4109"/>
                  </a:lnTo>
                  <a:lnTo>
                    <a:pt x="7814" y="4036"/>
                  </a:lnTo>
                  <a:lnTo>
                    <a:pt x="7777" y="3926"/>
                  </a:lnTo>
                  <a:lnTo>
                    <a:pt x="7704" y="3669"/>
                  </a:lnTo>
                  <a:lnTo>
                    <a:pt x="8034" y="3962"/>
                  </a:lnTo>
                  <a:lnTo>
                    <a:pt x="8070" y="3999"/>
                  </a:lnTo>
                  <a:lnTo>
                    <a:pt x="8107" y="3999"/>
                  </a:lnTo>
                  <a:lnTo>
                    <a:pt x="8144" y="3962"/>
                  </a:lnTo>
                  <a:lnTo>
                    <a:pt x="8144" y="3926"/>
                  </a:lnTo>
                  <a:lnTo>
                    <a:pt x="8144" y="3742"/>
                  </a:lnTo>
                  <a:lnTo>
                    <a:pt x="8107" y="3595"/>
                  </a:lnTo>
                  <a:lnTo>
                    <a:pt x="7960" y="3302"/>
                  </a:lnTo>
                  <a:lnTo>
                    <a:pt x="7740" y="3009"/>
                  </a:lnTo>
                  <a:lnTo>
                    <a:pt x="7484" y="2788"/>
                  </a:lnTo>
                  <a:lnTo>
                    <a:pt x="7190" y="2568"/>
                  </a:lnTo>
                  <a:lnTo>
                    <a:pt x="6897" y="2422"/>
                  </a:lnTo>
                  <a:lnTo>
                    <a:pt x="6566" y="2275"/>
                  </a:lnTo>
                  <a:lnTo>
                    <a:pt x="6273" y="2165"/>
                  </a:lnTo>
                  <a:lnTo>
                    <a:pt x="5943" y="2128"/>
                  </a:lnTo>
                  <a:close/>
                  <a:moveTo>
                    <a:pt x="12215" y="3485"/>
                  </a:moveTo>
                  <a:lnTo>
                    <a:pt x="12142" y="3522"/>
                  </a:lnTo>
                  <a:lnTo>
                    <a:pt x="12142" y="3559"/>
                  </a:lnTo>
                  <a:lnTo>
                    <a:pt x="12142" y="3742"/>
                  </a:lnTo>
                  <a:lnTo>
                    <a:pt x="12142" y="3926"/>
                  </a:lnTo>
                  <a:lnTo>
                    <a:pt x="12252" y="4292"/>
                  </a:lnTo>
                  <a:lnTo>
                    <a:pt x="12436" y="4769"/>
                  </a:lnTo>
                  <a:lnTo>
                    <a:pt x="12582" y="5136"/>
                  </a:lnTo>
                  <a:lnTo>
                    <a:pt x="12546" y="5209"/>
                  </a:lnTo>
                  <a:lnTo>
                    <a:pt x="12546" y="5320"/>
                  </a:lnTo>
                  <a:lnTo>
                    <a:pt x="12582" y="5356"/>
                  </a:lnTo>
                  <a:lnTo>
                    <a:pt x="12582" y="5430"/>
                  </a:lnTo>
                  <a:lnTo>
                    <a:pt x="11885" y="5613"/>
                  </a:lnTo>
                  <a:lnTo>
                    <a:pt x="11885" y="5430"/>
                  </a:lnTo>
                  <a:lnTo>
                    <a:pt x="11849" y="5246"/>
                  </a:lnTo>
                  <a:lnTo>
                    <a:pt x="11702" y="4843"/>
                  </a:lnTo>
                  <a:lnTo>
                    <a:pt x="11629" y="4549"/>
                  </a:lnTo>
                  <a:lnTo>
                    <a:pt x="11482" y="4256"/>
                  </a:lnTo>
                  <a:lnTo>
                    <a:pt x="11335" y="3999"/>
                  </a:lnTo>
                  <a:lnTo>
                    <a:pt x="11115" y="3742"/>
                  </a:lnTo>
                  <a:lnTo>
                    <a:pt x="11005" y="3742"/>
                  </a:lnTo>
                  <a:lnTo>
                    <a:pt x="10968" y="3779"/>
                  </a:lnTo>
                  <a:lnTo>
                    <a:pt x="10932" y="3852"/>
                  </a:lnTo>
                  <a:lnTo>
                    <a:pt x="10968" y="4109"/>
                  </a:lnTo>
                  <a:lnTo>
                    <a:pt x="11078" y="4366"/>
                  </a:lnTo>
                  <a:lnTo>
                    <a:pt x="11262" y="4879"/>
                  </a:lnTo>
                  <a:lnTo>
                    <a:pt x="11372" y="5320"/>
                  </a:lnTo>
                  <a:lnTo>
                    <a:pt x="11445" y="5540"/>
                  </a:lnTo>
                  <a:lnTo>
                    <a:pt x="11555" y="5686"/>
                  </a:lnTo>
                  <a:lnTo>
                    <a:pt x="11482" y="5723"/>
                  </a:lnTo>
                  <a:lnTo>
                    <a:pt x="11372" y="5723"/>
                  </a:lnTo>
                  <a:lnTo>
                    <a:pt x="11262" y="5686"/>
                  </a:lnTo>
                  <a:lnTo>
                    <a:pt x="11152" y="5650"/>
                  </a:lnTo>
                  <a:lnTo>
                    <a:pt x="11078" y="5576"/>
                  </a:lnTo>
                  <a:lnTo>
                    <a:pt x="10895" y="5393"/>
                  </a:lnTo>
                  <a:lnTo>
                    <a:pt x="10785" y="5209"/>
                  </a:lnTo>
                  <a:lnTo>
                    <a:pt x="10712" y="5173"/>
                  </a:lnTo>
                  <a:lnTo>
                    <a:pt x="10675" y="4916"/>
                  </a:lnTo>
                  <a:lnTo>
                    <a:pt x="10601" y="4696"/>
                  </a:lnTo>
                  <a:lnTo>
                    <a:pt x="10418" y="4292"/>
                  </a:lnTo>
                  <a:lnTo>
                    <a:pt x="10381" y="4256"/>
                  </a:lnTo>
                  <a:lnTo>
                    <a:pt x="10345" y="4219"/>
                  </a:lnTo>
                  <a:lnTo>
                    <a:pt x="10198" y="4219"/>
                  </a:lnTo>
                  <a:lnTo>
                    <a:pt x="10125" y="4292"/>
                  </a:lnTo>
                  <a:lnTo>
                    <a:pt x="10088" y="4366"/>
                  </a:lnTo>
                  <a:lnTo>
                    <a:pt x="10088" y="4402"/>
                  </a:lnTo>
                  <a:lnTo>
                    <a:pt x="10125" y="4659"/>
                  </a:lnTo>
                  <a:lnTo>
                    <a:pt x="10051" y="4623"/>
                  </a:lnTo>
                  <a:lnTo>
                    <a:pt x="9941" y="4586"/>
                  </a:lnTo>
                  <a:lnTo>
                    <a:pt x="9868" y="4623"/>
                  </a:lnTo>
                  <a:lnTo>
                    <a:pt x="9794" y="4696"/>
                  </a:lnTo>
                  <a:lnTo>
                    <a:pt x="9721" y="4806"/>
                  </a:lnTo>
                  <a:lnTo>
                    <a:pt x="9684" y="4916"/>
                  </a:lnTo>
                  <a:lnTo>
                    <a:pt x="9721" y="5026"/>
                  </a:lnTo>
                  <a:lnTo>
                    <a:pt x="9758" y="5099"/>
                  </a:lnTo>
                  <a:lnTo>
                    <a:pt x="9905" y="5246"/>
                  </a:lnTo>
                  <a:lnTo>
                    <a:pt x="10125" y="5356"/>
                  </a:lnTo>
                  <a:lnTo>
                    <a:pt x="10271" y="5430"/>
                  </a:lnTo>
                  <a:lnTo>
                    <a:pt x="10345" y="5540"/>
                  </a:lnTo>
                  <a:lnTo>
                    <a:pt x="10528" y="5796"/>
                  </a:lnTo>
                  <a:lnTo>
                    <a:pt x="10712" y="5980"/>
                  </a:lnTo>
                  <a:lnTo>
                    <a:pt x="10932" y="6163"/>
                  </a:lnTo>
                  <a:lnTo>
                    <a:pt x="11078" y="6200"/>
                  </a:lnTo>
                  <a:lnTo>
                    <a:pt x="11225" y="6237"/>
                  </a:lnTo>
                  <a:lnTo>
                    <a:pt x="11519" y="6237"/>
                  </a:lnTo>
                  <a:lnTo>
                    <a:pt x="11849" y="6163"/>
                  </a:lnTo>
                  <a:lnTo>
                    <a:pt x="12142" y="6090"/>
                  </a:lnTo>
                  <a:lnTo>
                    <a:pt x="12986" y="5833"/>
                  </a:lnTo>
                  <a:lnTo>
                    <a:pt x="13353" y="5686"/>
                  </a:lnTo>
                  <a:lnTo>
                    <a:pt x="13536" y="5613"/>
                  </a:lnTo>
                  <a:lnTo>
                    <a:pt x="13719" y="5540"/>
                  </a:lnTo>
                  <a:lnTo>
                    <a:pt x="13793" y="5466"/>
                  </a:lnTo>
                  <a:lnTo>
                    <a:pt x="13793" y="5356"/>
                  </a:lnTo>
                  <a:lnTo>
                    <a:pt x="13756" y="5283"/>
                  </a:lnTo>
                  <a:lnTo>
                    <a:pt x="13646" y="5246"/>
                  </a:lnTo>
                  <a:lnTo>
                    <a:pt x="13353" y="5246"/>
                  </a:lnTo>
                  <a:lnTo>
                    <a:pt x="13059" y="5320"/>
                  </a:lnTo>
                  <a:lnTo>
                    <a:pt x="13059" y="5099"/>
                  </a:lnTo>
                  <a:lnTo>
                    <a:pt x="12986" y="4879"/>
                  </a:lnTo>
                  <a:lnTo>
                    <a:pt x="12839" y="4513"/>
                  </a:lnTo>
                  <a:lnTo>
                    <a:pt x="12619" y="3962"/>
                  </a:lnTo>
                  <a:lnTo>
                    <a:pt x="12509" y="3706"/>
                  </a:lnTo>
                  <a:lnTo>
                    <a:pt x="12326" y="3485"/>
                  </a:lnTo>
                  <a:close/>
                  <a:moveTo>
                    <a:pt x="12069" y="1"/>
                  </a:moveTo>
                  <a:lnTo>
                    <a:pt x="11702" y="37"/>
                  </a:lnTo>
                  <a:lnTo>
                    <a:pt x="11335" y="147"/>
                  </a:lnTo>
                  <a:lnTo>
                    <a:pt x="10638" y="368"/>
                  </a:lnTo>
                  <a:lnTo>
                    <a:pt x="9905" y="588"/>
                  </a:lnTo>
                  <a:lnTo>
                    <a:pt x="9538" y="698"/>
                  </a:lnTo>
                  <a:lnTo>
                    <a:pt x="9171" y="844"/>
                  </a:lnTo>
                  <a:lnTo>
                    <a:pt x="8914" y="1028"/>
                  </a:lnTo>
                  <a:lnTo>
                    <a:pt x="8694" y="1211"/>
                  </a:lnTo>
                  <a:lnTo>
                    <a:pt x="8547" y="1431"/>
                  </a:lnTo>
                  <a:lnTo>
                    <a:pt x="8437" y="1688"/>
                  </a:lnTo>
                  <a:lnTo>
                    <a:pt x="8401" y="1945"/>
                  </a:lnTo>
                  <a:lnTo>
                    <a:pt x="8401" y="2238"/>
                  </a:lnTo>
                  <a:lnTo>
                    <a:pt x="8401" y="2532"/>
                  </a:lnTo>
                  <a:lnTo>
                    <a:pt x="8474" y="2825"/>
                  </a:lnTo>
                  <a:lnTo>
                    <a:pt x="8804" y="4402"/>
                  </a:lnTo>
                  <a:lnTo>
                    <a:pt x="8951" y="5173"/>
                  </a:lnTo>
                  <a:lnTo>
                    <a:pt x="9098" y="5980"/>
                  </a:lnTo>
                  <a:lnTo>
                    <a:pt x="9134" y="6347"/>
                  </a:lnTo>
                  <a:lnTo>
                    <a:pt x="9134" y="6713"/>
                  </a:lnTo>
                  <a:lnTo>
                    <a:pt x="8914" y="6126"/>
                  </a:lnTo>
                  <a:lnTo>
                    <a:pt x="8841" y="5796"/>
                  </a:lnTo>
                  <a:lnTo>
                    <a:pt x="8731" y="5430"/>
                  </a:lnTo>
                  <a:lnTo>
                    <a:pt x="8657" y="5246"/>
                  </a:lnTo>
                  <a:lnTo>
                    <a:pt x="8547" y="5099"/>
                  </a:lnTo>
                  <a:lnTo>
                    <a:pt x="8437" y="4953"/>
                  </a:lnTo>
                  <a:lnTo>
                    <a:pt x="8327" y="4879"/>
                  </a:lnTo>
                  <a:lnTo>
                    <a:pt x="8254" y="4879"/>
                  </a:lnTo>
                  <a:lnTo>
                    <a:pt x="8217" y="4916"/>
                  </a:lnTo>
                  <a:lnTo>
                    <a:pt x="8180" y="5026"/>
                  </a:lnTo>
                  <a:lnTo>
                    <a:pt x="8180" y="5136"/>
                  </a:lnTo>
                  <a:lnTo>
                    <a:pt x="8217" y="5393"/>
                  </a:lnTo>
                  <a:lnTo>
                    <a:pt x="8364" y="5906"/>
                  </a:lnTo>
                  <a:lnTo>
                    <a:pt x="8584" y="6567"/>
                  </a:lnTo>
                  <a:lnTo>
                    <a:pt x="8767" y="7227"/>
                  </a:lnTo>
                  <a:lnTo>
                    <a:pt x="8731" y="7374"/>
                  </a:lnTo>
                  <a:lnTo>
                    <a:pt x="8731" y="7447"/>
                  </a:lnTo>
                  <a:lnTo>
                    <a:pt x="8731" y="7520"/>
                  </a:lnTo>
                  <a:lnTo>
                    <a:pt x="8804" y="7594"/>
                  </a:lnTo>
                  <a:lnTo>
                    <a:pt x="8694" y="7740"/>
                  </a:lnTo>
                  <a:lnTo>
                    <a:pt x="8547" y="7887"/>
                  </a:lnTo>
                  <a:lnTo>
                    <a:pt x="8401" y="7997"/>
                  </a:lnTo>
                  <a:lnTo>
                    <a:pt x="8180" y="8107"/>
                  </a:lnTo>
                  <a:lnTo>
                    <a:pt x="8144" y="8034"/>
                  </a:lnTo>
                  <a:lnTo>
                    <a:pt x="8144" y="7997"/>
                  </a:lnTo>
                  <a:lnTo>
                    <a:pt x="8070" y="7961"/>
                  </a:lnTo>
                  <a:lnTo>
                    <a:pt x="7630" y="6530"/>
                  </a:lnTo>
                  <a:lnTo>
                    <a:pt x="7337" y="5650"/>
                  </a:lnTo>
                  <a:lnTo>
                    <a:pt x="7153" y="5283"/>
                  </a:lnTo>
                  <a:lnTo>
                    <a:pt x="7080" y="5026"/>
                  </a:lnTo>
                  <a:lnTo>
                    <a:pt x="7080" y="4953"/>
                  </a:lnTo>
                  <a:lnTo>
                    <a:pt x="7080" y="4879"/>
                  </a:lnTo>
                  <a:lnTo>
                    <a:pt x="7117" y="4806"/>
                  </a:lnTo>
                  <a:lnTo>
                    <a:pt x="7153" y="4733"/>
                  </a:lnTo>
                  <a:lnTo>
                    <a:pt x="7117" y="4659"/>
                  </a:lnTo>
                  <a:lnTo>
                    <a:pt x="7080" y="4623"/>
                  </a:lnTo>
                  <a:lnTo>
                    <a:pt x="6860" y="4476"/>
                  </a:lnTo>
                  <a:lnTo>
                    <a:pt x="6750" y="4439"/>
                  </a:lnTo>
                  <a:lnTo>
                    <a:pt x="6640" y="4476"/>
                  </a:lnTo>
                  <a:lnTo>
                    <a:pt x="6603" y="4549"/>
                  </a:lnTo>
                  <a:lnTo>
                    <a:pt x="6603" y="4623"/>
                  </a:lnTo>
                  <a:lnTo>
                    <a:pt x="6640" y="4659"/>
                  </a:lnTo>
                  <a:lnTo>
                    <a:pt x="6677" y="4769"/>
                  </a:lnTo>
                  <a:lnTo>
                    <a:pt x="6640" y="4879"/>
                  </a:lnTo>
                  <a:lnTo>
                    <a:pt x="6640" y="5063"/>
                  </a:lnTo>
                  <a:lnTo>
                    <a:pt x="6713" y="5320"/>
                  </a:lnTo>
                  <a:lnTo>
                    <a:pt x="6787" y="5576"/>
                  </a:lnTo>
                  <a:lnTo>
                    <a:pt x="6970" y="6090"/>
                  </a:lnTo>
                  <a:lnTo>
                    <a:pt x="7667" y="8254"/>
                  </a:lnTo>
                  <a:lnTo>
                    <a:pt x="7300" y="8254"/>
                  </a:lnTo>
                  <a:lnTo>
                    <a:pt x="6970" y="8181"/>
                  </a:lnTo>
                  <a:lnTo>
                    <a:pt x="6970" y="8107"/>
                  </a:lnTo>
                  <a:lnTo>
                    <a:pt x="6970" y="8034"/>
                  </a:lnTo>
                  <a:lnTo>
                    <a:pt x="6897" y="7997"/>
                  </a:lnTo>
                  <a:lnTo>
                    <a:pt x="6530" y="6383"/>
                  </a:lnTo>
                  <a:lnTo>
                    <a:pt x="6310" y="5503"/>
                  </a:lnTo>
                  <a:lnTo>
                    <a:pt x="6200" y="5099"/>
                  </a:lnTo>
                  <a:lnTo>
                    <a:pt x="6090" y="4916"/>
                  </a:lnTo>
                  <a:lnTo>
                    <a:pt x="5980" y="4733"/>
                  </a:lnTo>
                  <a:lnTo>
                    <a:pt x="5943" y="4696"/>
                  </a:lnTo>
                  <a:lnTo>
                    <a:pt x="5906" y="4696"/>
                  </a:lnTo>
                  <a:lnTo>
                    <a:pt x="5833" y="4733"/>
                  </a:lnTo>
                  <a:lnTo>
                    <a:pt x="5833" y="4769"/>
                  </a:lnTo>
                  <a:lnTo>
                    <a:pt x="5796" y="4989"/>
                  </a:lnTo>
                  <a:lnTo>
                    <a:pt x="5796" y="5173"/>
                  </a:lnTo>
                  <a:lnTo>
                    <a:pt x="5870" y="5576"/>
                  </a:lnTo>
                  <a:lnTo>
                    <a:pt x="6053" y="6383"/>
                  </a:lnTo>
                  <a:lnTo>
                    <a:pt x="6420" y="7887"/>
                  </a:lnTo>
                  <a:lnTo>
                    <a:pt x="6420" y="7887"/>
                  </a:lnTo>
                  <a:lnTo>
                    <a:pt x="6163" y="7740"/>
                  </a:lnTo>
                  <a:lnTo>
                    <a:pt x="5980" y="7520"/>
                  </a:lnTo>
                  <a:lnTo>
                    <a:pt x="5759" y="7227"/>
                  </a:lnTo>
                  <a:lnTo>
                    <a:pt x="5576" y="6897"/>
                  </a:lnTo>
                  <a:lnTo>
                    <a:pt x="5466" y="6567"/>
                  </a:lnTo>
                  <a:lnTo>
                    <a:pt x="5393" y="6237"/>
                  </a:lnTo>
                  <a:lnTo>
                    <a:pt x="5246" y="5540"/>
                  </a:lnTo>
                  <a:lnTo>
                    <a:pt x="5173" y="5209"/>
                  </a:lnTo>
                  <a:lnTo>
                    <a:pt x="5063" y="4879"/>
                  </a:lnTo>
                  <a:lnTo>
                    <a:pt x="4916" y="4586"/>
                  </a:lnTo>
                  <a:lnTo>
                    <a:pt x="4732" y="4366"/>
                  </a:lnTo>
                  <a:lnTo>
                    <a:pt x="4512" y="4146"/>
                  </a:lnTo>
                  <a:lnTo>
                    <a:pt x="4292" y="3962"/>
                  </a:lnTo>
                  <a:lnTo>
                    <a:pt x="4035" y="3816"/>
                  </a:lnTo>
                  <a:lnTo>
                    <a:pt x="3779" y="3706"/>
                  </a:lnTo>
                  <a:lnTo>
                    <a:pt x="3485" y="3595"/>
                  </a:lnTo>
                  <a:lnTo>
                    <a:pt x="3192" y="3522"/>
                  </a:lnTo>
                  <a:lnTo>
                    <a:pt x="2862" y="3449"/>
                  </a:lnTo>
                  <a:lnTo>
                    <a:pt x="2128" y="3449"/>
                  </a:lnTo>
                  <a:lnTo>
                    <a:pt x="1798" y="3522"/>
                  </a:lnTo>
                  <a:lnTo>
                    <a:pt x="1101" y="3669"/>
                  </a:lnTo>
                  <a:lnTo>
                    <a:pt x="404" y="3889"/>
                  </a:lnTo>
                  <a:lnTo>
                    <a:pt x="184" y="3962"/>
                  </a:lnTo>
                  <a:lnTo>
                    <a:pt x="74" y="4036"/>
                  </a:lnTo>
                  <a:lnTo>
                    <a:pt x="0" y="4109"/>
                  </a:lnTo>
                  <a:lnTo>
                    <a:pt x="0" y="4182"/>
                  </a:lnTo>
                  <a:lnTo>
                    <a:pt x="0" y="4219"/>
                  </a:lnTo>
                  <a:lnTo>
                    <a:pt x="0" y="4402"/>
                  </a:lnTo>
                  <a:lnTo>
                    <a:pt x="37" y="4439"/>
                  </a:lnTo>
                  <a:lnTo>
                    <a:pt x="74" y="4513"/>
                  </a:lnTo>
                  <a:lnTo>
                    <a:pt x="257" y="4586"/>
                  </a:lnTo>
                  <a:lnTo>
                    <a:pt x="404" y="4586"/>
                  </a:lnTo>
                  <a:lnTo>
                    <a:pt x="514" y="4513"/>
                  </a:lnTo>
                  <a:lnTo>
                    <a:pt x="624" y="4439"/>
                  </a:lnTo>
                  <a:lnTo>
                    <a:pt x="881" y="4329"/>
                  </a:lnTo>
                  <a:lnTo>
                    <a:pt x="881" y="4366"/>
                  </a:lnTo>
                  <a:lnTo>
                    <a:pt x="881" y="4549"/>
                  </a:lnTo>
                  <a:lnTo>
                    <a:pt x="881" y="4696"/>
                  </a:lnTo>
                  <a:lnTo>
                    <a:pt x="954" y="5026"/>
                  </a:lnTo>
                  <a:lnTo>
                    <a:pt x="1211" y="5686"/>
                  </a:lnTo>
                  <a:lnTo>
                    <a:pt x="1468" y="6493"/>
                  </a:lnTo>
                  <a:lnTo>
                    <a:pt x="1761" y="7300"/>
                  </a:lnTo>
                  <a:lnTo>
                    <a:pt x="1798" y="7374"/>
                  </a:lnTo>
                  <a:lnTo>
                    <a:pt x="1871" y="7447"/>
                  </a:lnTo>
                  <a:lnTo>
                    <a:pt x="2055" y="7447"/>
                  </a:lnTo>
                  <a:lnTo>
                    <a:pt x="2128" y="7410"/>
                  </a:lnTo>
                  <a:lnTo>
                    <a:pt x="2165" y="7337"/>
                  </a:lnTo>
                  <a:lnTo>
                    <a:pt x="2201" y="7227"/>
                  </a:lnTo>
                  <a:lnTo>
                    <a:pt x="2201" y="7154"/>
                  </a:lnTo>
                  <a:lnTo>
                    <a:pt x="1945" y="6383"/>
                  </a:lnTo>
                  <a:lnTo>
                    <a:pt x="1688" y="5650"/>
                  </a:lnTo>
                  <a:lnTo>
                    <a:pt x="1468" y="4989"/>
                  </a:lnTo>
                  <a:lnTo>
                    <a:pt x="1321" y="4696"/>
                  </a:lnTo>
                  <a:lnTo>
                    <a:pt x="1138" y="4402"/>
                  </a:lnTo>
                  <a:lnTo>
                    <a:pt x="1211" y="4329"/>
                  </a:lnTo>
                  <a:lnTo>
                    <a:pt x="1248" y="4329"/>
                  </a:lnTo>
                  <a:lnTo>
                    <a:pt x="1248" y="4292"/>
                  </a:lnTo>
                  <a:lnTo>
                    <a:pt x="1211" y="4292"/>
                  </a:lnTo>
                  <a:lnTo>
                    <a:pt x="1174" y="4256"/>
                  </a:lnTo>
                  <a:lnTo>
                    <a:pt x="1138" y="4256"/>
                  </a:lnTo>
                  <a:lnTo>
                    <a:pt x="1504" y="4182"/>
                  </a:lnTo>
                  <a:lnTo>
                    <a:pt x="1871" y="4109"/>
                  </a:lnTo>
                  <a:lnTo>
                    <a:pt x="1945" y="4256"/>
                  </a:lnTo>
                  <a:lnTo>
                    <a:pt x="2055" y="4439"/>
                  </a:lnTo>
                  <a:lnTo>
                    <a:pt x="2238" y="4879"/>
                  </a:lnTo>
                  <a:lnTo>
                    <a:pt x="2421" y="5320"/>
                  </a:lnTo>
                  <a:lnTo>
                    <a:pt x="2495" y="5760"/>
                  </a:lnTo>
                  <a:lnTo>
                    <a:pt x="2605" y="6200"/>
                  </a:lnTo>
                  <a:lnTo>
                    <a:pt x="2715" y="6420"/>
                  </a:lnTo>
                  <a:lnTo>
                    <a:pt x="2788" y="6603"/>
                  </a:lnTo>
                  <a:lnTo>
                    <a:pt x="2935" y="6787"/>
                  </a:lnTo>
                  <a:lnTo>
                    <a:pt x="3082" y="6933"/>
                  </a:lnTo>
                  <a:lnTo>
                    <a:pt x="3228" y="6970"/>
                  </a:lnTo>
                  <a:lnTo>
                    <a:pt x="3302" y="6933"/>
                  </a:lnTo>
                  <a:lnTo>
                    <a:pt x="3375" y="6860"/>
                  </a:lnTo>
                  <a:lnTo>
                    <a:pt x="3375" y="6750"/>
                  </a:lnTo>
                  <a:lnTo>
                    <a:pt x="3302" y="6530"/>
                  </a:lnTo>
                  <a:lnTo>
                    <a:pt x="3192" y="6347"/>
                  </a:lnTo>
                  <a:lnTo>
                    <a:pt x="3082" y="6126"/>
                  </a:lnTo>
                  <a:lnTo>
                    <a:pt x="3008" y="5943"/>
                  </a:lnTo>
                  <a:lnTo>
                    <a:pt x="2898" y="5503"/>
                  </a:lnTo>
                  <a:lnTo>
                    <a:pt x="2788" y="5063"/>
                  </a:lnTo>
                  <a:lnTo>
                    <a:pt x="2605" y="4549"/>
                  </a:lnTo>
                  <a:lnTo>
                    <a:pt x="2458" y="4292"/>
                  </a:lnTo>
                  <a:lnTo>
                    <a:pt x="2311" y="4036"/>
                  </a:lnTo>
                  <a:lnTo>
                    <a:pt x="2752" y="4036"/>
                  </a:lnTo>
                  <a:lnTo>
                    <a:pt x="3192" y="4109"/>
                  </a:lnTo>
                  <a:lnTo>
                    <a:pt x="3192" y="4219"/>
                  </a:lnTo>
                  <a:lnTo>
                    <a:pt x="3228" y="4366"/>
                  </a:lnTo>
                  <a:lnTo>
                    <a:pt x="3302" y="4623"/>
                  </a:lnTo>
                  <a:lnTo>
                    <a:pt x="3522" y="5063"/>
                  </a:lnTo>
                  <a:lnTo>
                    <a:pt x="3779" y="5833"/>
                  </a:lnTo>
                  <a:lnTo>
                    <a:pt x="3852" y="5943"/>
                  </a:lnTo>
                  <a:lnTo>
                    <a:pt x="3889" y="6016"/>
                  </a:lnTo>
                  <a:lnTo>
                    <a:pt x="3962" y="6090"/>
                  </a:lnTo>
                  <a:lnTo>
                    <a:pt x="4109" y="6126"/>
                  </a:lnTo>
                  <a:lnTo>
                    <a:pt x="4146" y="6090"/>
                  </a:lnTo>
                  <a:lnTo>
                    <a:pt x="4219" y="6053"/>
                  </a:lnTo>
                  <a:lnTo>
                    <a:pt x="4292" y="5943"/>
                  </a:lnTo>
                  <a:lnTo>
                    <a:pt x="4292" y="5796"/>
                  </a:lnTo>
                  <a:lnTo>
                    <a:pt x="4256" y="5686"/>
                  </a:lnTo>
                  <a:lnTo>
                    <a:pt x="4182" y="5540"/>
                  </a:lnTo>
                  <a:lnTo>
                    <a:pt x="3852" y="4659"/>
                  </a:lnTo>
                  <a:lnTo>
                    <a:pt x="3669" y="4292"/>
                  </a:lnTo>
                  <a:lnTo>
                    <a:pt x="4035" y="4513"/>
                  </a:lnTo>
                  <a:lnTo>
                    <a:pt x="4182" y="4623"/>
                  </a:lnTo>
                  <a:lnTo>
                    <a:pt x="4329" y="4769"/>
                  </a:lnTo>
                  <a:lnTo>
                    <a:pt x="4439" y="4953"/>
                  </a:lnTo>
                  <a:lnTo>
                    <a:pt x="4512" y="5136"/>
                  </a:lnTo>
                  <a:lnTo>
                    <a:pt x="4659" y="5540"/>
                  </a:lnTo>
                  <a:lnTo>
                    <a:pt x="4806" y="6347"/>
                  </a:lnTo>
                  <a:lnTo>
                    <a:pt x="4842" y="6640"/>
                  </a:lnTo>
                  <a:lnTo>
                    <a:pt x="4952" y="6933"/>
                  </a:lnTo>
                  <a:lnTo>
                    <a:pt x="5063" y="7190"/>
                  </a:lnTo>
                  <a:lnTo>
                    <a:pt x="5209" y="7447"/>
                  </a:lnTo>
                  <a:lnTo>
                    <a:pt x="5393" y="7704"/>
                  </a:lnTo>
                  <a:lnTo>
                    <a:pt x="5576" y="7924"/>
                  </a:lnTo>
                  <a:lnTo>
                    <a:pt x="5759" y="8144"/>
                  </a:lnTo>
                  <a:lnTo>
                    <a:pt x="5980" y="8327"/>
                  </a:lnTo>
                  <a:lnTo>
                    <a:pt x="6236" y="8474"/>
                  </a:lnTo>
                  <a:lnTo>
                    <a:pt x="6493" y="8621"/>
                  </a:lnTo>
                  <a:lnTo>
                    <a:pt x="6750" y="8694"/>
                  </a:lnTo>
                  <a:lnTo>
                    <a:pt x="7043" y="8768"/>
                  </a:lnTo>
                  <a:lnTo>
                    <a:pt x="7300" y="8804"/>
                  </a:lnTo>
                  <a:lnTo>
                    <a:pt x="7924" y="8804"/>
                  </a:lnTo>
                  <a:lnTo>
                    <a:pt x="8217" y="8694"/>
                  </a:lnTo>
                  <a:lnTo>
                    <a:pt x="8511" y="8621"/>
                  </a:lnTo>
                  <a:lnTo>
                    <a:pt x="8731" y="8474"/>
                  </a:lnTo>
                  <a:lnTo>
                    <a:pt x="8951" y="8291"/>
                  </a:lnTo>
                  <a:lnTo>
                    <a:pt x="9171" y="8107"/>
                  </a:lnTo>
                  <a:lnTo>
                    <a:pt x="9354" y="7887"/>
                  </a:lnTo>
                  <a:lnTo>
                    <a:pt x="9464" y="7667"/>
                  </a:lnTo>
                  <a:lnTo>
                    <a:pt x="9611" y="7410"/>
                  </a:lnTo>
                  <a:lnTo>
                    <a:pt x="9684" y="7117"/>
                  </a:lnTo>
                  <a:lnTo>
                    <a:pt x="9721" y="6787"/>
                  </a:lnTo>
                  <a:lnTo>
                    <a:pt x="9758" y="6457"/>
                  </a:lnTo>
                  <a:lnTo>
                    <a:pt x="9721" y="6090"/>
                  </a:lnTo>
                  <a:lnTo>
                    <a:pt x="9684" y="5760"/>
                  </a:lnTo>
                  <a:lnTo>
                    <a:pt x="9538" y="5063"/>
                  </a:lnTo>
                  <a:lnTo>
                    <a:pt x="9354" y="4366"/>
                  </a:lnTo>
                  <a:lnTo>
                    <a:pt x="9024" y="2788"/>
                  </a:lnTo>
                  <a:lnTo>
                    <a:pt x="8951" y="2422"/>
                  </a:lnTo>
                  <a:lnTo>
                    <a:pt x="8951" y="2238"/>
                  </a:lnTo>
                  <a:lnTo>
                    <a:pt x="8951" y="2055"/>
                  </a:lnTo>
                  <a:lnTo>
                    <a:pt x="9024" y="2348"/>
                  </a:lnTo>
                  <a:lnTo>
                    <a:pt x="9098" y="2568"/>
                  </a:lnTo>
                  <a:lnTo>
                    <a:pt x="9244" y="2788"/>
                  </a:lnTo>
                  <a:lnTo>
                    <a:pt x="9391" y="3009"/>
                  </a:lnTo>
                  <a:lnTo>
                    <a:pt x="9501" y="3082"/>
                  </a:lnTo>
                  <a:lnTo>
                    <a:pt x="9611" y="3119"/>
                  </a:lnTo>
                  <a:lnTo>
                    <a:pt x="9684" y="3119"/>
                  </a:lnTo>
                  <a:lnTo>
                    <a:pt x="9758" y="3082"/>
                  </a:lnTo>
                  <a:lnTo>
                    <a:pt x="9794" y="3045"/>
                  </a:lnTo>
                  <a:lnTo>
                    <a:pt x="9831" y="2972"/>
                  </a:lnTo>
                  <a:lnTo>
                    <a:pt x="9758" y="2788"/>
                  </a:lnTo>
                  <a:lnTo>
                    <a:pt x="9648" y="2605"/>
                  </a:lnTo>
                  <a:lnTo>
                    <a:pt x="9464" y="2275"/>
                  </a:lnTo>
                  <a:lnTo>
                    <a:pt x="9318" y="1908"/>
                  </a:lnTo>
                  <a:lnTo>
                    <a:pt x="9244" y="1725"/>
                  </a:lnTo>
                  <a:lnTo>
                    <a:pt x="9134" y="1541"/>
                  </a:lnTo>
                  <a:lnTo>
                    <a:pt x="9171" y="1505"/>
                  </a:lnTo>
                  <a:lnTo>
                    <a:pt x="9354" y="1358"/>
                  </a:lnTo>
                  <a:lnTo>
                    <a:pt x="9538" y="1248"/>
                  </a:lnTo>
                  <a:lnTo>
                    <a:pt x="9978" y="1101"/>
                  </a:lnTo>
                  <a:lnTo>
                    <a:pt x="10051" y="1395"/>
                  </a:lnTo>
                  <a:lnTo>
                    <a:pt x="10125" y="1688"/>
                  </a:lnTo>
                  <a:lnTo>
                    <a:pt x="10345" y="2238"/>
                  </a:lnTo>
                  <a:lnTo>
                    <a:pt x="10418" y="2495"/>
                  </a:lnTo>
                  <a:lnTo>
                    <a:pt x="10491" y="2825"/>
                  </a:lnTo>
                  <a:lnTo>
                    <a:pt x="10565" y="2972"/>
                  </a:lnTo>
                  <a:lnTo>
                    <a:pt x="10638" y="3082"/>
                  </a:lnTo>
                  <a:lnTo>
                    <a:pt x="10748" y="3192"/>
                  </a:lnTo>
                  <a:lnTo>
                    <a:pt x="10858" y="3229"/>
                  </a:lnTo>
                  <a:lnTo>
                    <a:pt x="10968" y="3229"/>
                  </a:lnTo>
                  <a:lnTo>
                    <a:pt x="11042" y="3192"/>
                  </a:lnTo>
                  <a:lnTo>
                    <a:pt x="11115" y="3119"/>
                  </a:lnTo>
                  <a:lnTo>
                    <a:pt x="11115" y="3009"/>
                  </a:lnTo>
                  <a:lnTo>
                    <a:pt x="11115" y="2972"/>
                  </a:lnTo>
                  <a:lnTo>
                    <a:pt x="11078" y="2899"/>
                  </a:lnTo>
                  <a:lnTo>
                    <a:pt x="11005" y="2825"/>
                  </a:lnTo>
                  <a:lnTo>
                    <a:pt x="10932" y="2642"/>
                  </a:lnTo>
                  <a:lnTo>
                    <a:pt x="10895" y="2458"/>
                  </a:lnTo>
                  <a:lnTo>
                    <a:pt x="10675" y="1835"/>
                  </a:lnTo>
                  <a:lnTo>
                    <a:pt x="10528" y="1395"/>
                  </a:lnTo>
                  <a:lnTo>
                    <a:pt x="10418" y="1174"/>
                  </a:lnTo>
                  <a:lnTo>
                    <a:pt x="10308" y="991"/>
                  </a:lnTo>
                  <a:lnTo>
                    <a:pt x="10455" y="918"/>
                  </a:lnTo>
                  <a:lnTo>
                    <a:pt x="11005" y="734"/>
                  </a:lnTo>
                  <a:lnTo>
                    <a:pt x="11152" y="1174"/>
                  </a:lnTo>
                  <a:lnTo>
                    <a:pt x="11298" y="1615"/>
                  </a:lnTo>
                  <a:lnTo>
                    <a:pt x="11555" y="2348"/>
                  </a:lnTo>
                  <a:lnTo>
                    <a:pt x="11702" y="2678"/>
                  </a:lnTo>
                  <a:lnTo>
                    <a:pt x="11775" y="2788"/>
                  </a:lnTo>
                  <a:lnTo>
                    <a:pt x="11922" y="2899"/>
                  </a:lnTo>
                  <a:lnTo>
                    <a:pt x="11959" y="2935"/>
                  </a:lnTo>
                  <a:lnTo>
                    <a:pt x="12032" y="2899"/>
                  </a:lnTo>
                  <a:lnTo>
                    <a:pt x="12069" y="2899"/>
                  </a:lnTo>
                  <a:lnTo>
                    <a:pt x="12105" y="2825"/>
                  </a:lnTo>
                  <a:lnTo>
                    <a:pt x="12142" y="2715"/>
                  </a:lnTo>
                  <a:lnTo>
                    <a:pt x="12142" y="2568"/>
                  </a:lnTo>
                  <a:lnTo>
                    <a:pt x="12069" y="2275"/>
                  </a:lnTo>
                  <a:lnTo>
                    <a:pt x="11812" y="1688"/>
                  </a:lnTo>
                  <a:lnTo>
                    <a:pt x="11592" y="1101"/>
                  </a:lnTo>
                  <a:lnTo>
                    <a:pt x="11445" y="698"/>
                  </a:lnTo>
                  <a:lnTo>
                    <a:pt x="11372" y="588"/>
                  </a:lnTo>
                  <a:lnTo>
                    <a:pt x="11665" y="441"/>
                  </a:lnTo>
                  <a:lnTo>
                    <a:pt x="11922" y="294"/>
                  </a:lnTo>
                  <a:lnTo>
                    <a:pt x="12105" y="147"/>
                  </a:lnTo>
                  <a:lnTo>
                    <a:pt x="12142" y="111"/>
                  </a:lnTo>
                  <a:lnTo>
                    <a:pt x="12142" y="74"/>
                  </a:lnTo>
                  <a:lnTo>
                    <a:pt x="12105" y="37"/>
                  </a:lnTo>
                  <a:lnTo>
                    <a:pt x="12069" y="1"/>
                  </a:lnTo>
                  <a:close/>
                  <a:moveTo>
                    <a:pt x="4072" y="7080"/>
                  </a:moveTo>
                  <a:lnTo>
                    <a:pt x="4035" y="7117"/>
                  </a:lnTo>
                  <a:lnTo>
                    <a:pt x="3999" y="7154"/>
                  </a:lnTo>
                  <a:lnTo>
                    <a:pt x="3999" y="7337"/>
                  </a:lnTo>
                  <a:lnTo>
                    <a:pt x="3999" y="7557"/>
                  </a:lnTo>
                  <a:lnTo>
                    <a:pt x="4072" y="7961"/>
                  </a:lnTo>
                  <a:lnTo>
                    <a:pt x="4219" y="8327"/>
                  </a:lnTo>
                  <a:lnTo>
                    <a:pt x="4366" y="8731"/>
                  </a:lnTo>
                  <a:lnTo>
                    <a:pt x="4439" y="8804"/>
                  </a:lnTo>
                  <a:lnTo>
                    <a:pt x="4182" y="8988"/>
                  </a:lnTo>
                  <a:lnTo>
                    <a:pt x="3889" y="9098"/>
                  </a:lnTo>
                  <a:lnTo>
                    <a:pt x="3852" y="8951"/>
                  </a:lnTo>
                  <a:lnTo>
                    <a:pt x="3815" y="8804"/>
                  </a:lnTo>
                  <a:lnTo>
                    <a:pt x="3669" y="8511"/>
                  </a:lnTo>
                  <a:lnTo>
                    <a:pt x="3522" y="8071"/>
                  </a:lnTo>
                  <a:lnTo>
                    <a:pt x="3449" y="7887"/>
                  </a:lnTo>
                  <a:lnTo>
                    <a:pt x="3339" y="7667"/>
                  </a:lnTo>
                  <a:lnTo>
                    <a:pt x="3228" y="7630"/>
                  </a:lnTo>
                  <a:lnTo>
                    <a:pt x="3155" y="7630"/>
                  </a:lnTo>
                  <a:lnTo>
                    <a:pt x="3045" y="7704"/>
                  </a:lnTo>
                  <a:lnTo>
                    <a:pt x="3045" y="7777"/>
                  </a:lnTo>
                  <a:lnTo>
                    <a:pt x="3082" y="7997"/>
                  </a:lnTo>
                  <a:lnTo>
                    <a:pt x="3118" y="8217"/>
                  </a:lnTo>
                  <a:lnTo>
                    <a:pt x="3265" y="8658"/>
                  </a:lnTo>
                  <a:lnTo>
                    <a:pt x="3339" y="8951"/>
                  </a:lnTo>
                  <a:lnTo>
                    <a:pt x="3412" y="9098"/>
                  </a:lnTo>
                  <a:lnTo>
                    <a:pt x="3485" y="9244"/>
                  </a:lnTo>
                  <a:lnTo>
                    <a:pt x="2825" y="9428"/>
                  </a:lnTo>
                  <a:lnTo>
                    <a:pt x="2788" y="9281"/>
                  </a:lnTo>
                  <a:lnTo>
                    <a:pt x="2642" y="8768"/>
                  </a:lnTo>
                  <a:lnTo>
                    <a:pt x="2532" y="8547"/>
                  </a:lnTo>
                  <a:lnTo>
                    <a:pt x="2385" y="8327"/>
                  </a:lnTo>
                  <a:lnTo>
                    <a:pt x="2385" y="8254"/>
                  </a:lnTo>
                  <a:lnTo>
                    <a:pt x="2385" y="8217"/>
                  </a:lnTo>
                  <a:lnTo>
                    <a:pt x="2421" y="8181"/>
                  </a:lnTo>
                  <a:lnTo>
                    <a:pt x="2421" y="8144"/>
                  </a:lnTo>
                  <a:lnTo>
                    <a:pt x="2421" y="8107"/>
                  </a:lnTo>
                  <a:lnTo>
                    <a:pt x="2385" y="8107"/>
                  </a:lnTo>
                  <a:lnTo>
                    <a:pt x="2275" y="8144"/>
                  </a:lnTo>
                  <a:lnTo>
                    <a:pt x="2128" y="8144"/>
                  </a:lnTo>
                  <a:lnTo>
                    <a:pt x="2055" y="8181"/>
                  </a:lnTo>
                  <a:lnTo>
                    <a:pt x="2018" y="8254"/>
                  </a:lnTo>
                  <a:lnTo>
                    <a:pt x="1981" y="8327"/>
                  </a:lnTo>
                  <a:lnTo>
                    <a:pt x="1981" y="8401"/>
                  </a:lnTo>
                  <a:lnTo>
                    <a:pt x="2165" y="8841"/>
                  </a:lnTo>
                  <a:lnTo>
                    <a:pt x="2348" y="9318"/>
                  </a:lnTo>
                  <a:lnTo>
                    <a:pt x="2385" y="9575"/>
                  </a:lnTo>
                  <a:lnTo>
                    <a:pt x="1945" y="9685"/>
                  </a:lnTo>
                  <a:lnTo>
                    <a:pt x="1871" y="9721"/>
                  </a:lnTo>
                  <a:lnTo>
                    <a:pt x="1798" y="9795"/>
                  </a:lnTo>
                  <a:lnTo>
                    <a:pt x="1798" y="9868"/>
                  </a:lnTo>
                  <a:lnTo>
                    <a:pt x="1761" y="9941"/>
                  </a:lnTo>
                  <a:lnTo>
                    <a:pt x="1798" y="10015"/>
                  </a:lnTo>
                  <a:lnTo>
                    <a:pt x="1835" y="10088"/>
                  </a:lnTo>
                  <a:lnTo>
                    <a:pt x="1908" y="10161"/>
                  </a:lnTo>
                  <a:lnTo>
                    <a:pt x="1981" y="10198"/>
                  </a:lnTo>
                  <a:lnTo>
                    <a:pt x="2275" y="10198"/>
                  </a:lnTo>
                  <a:lnTo>
                    <a:pt x="2385" y="10125"/>
                  </a:lnTo>
                  <a:lnTo>
                    <a:pt x="2495" y="10088"/>
                  </a:lnTo>
                  <a:lnTo>
                    <a:pt x="2532" y="10051"/>
                  </a:lnTo>
                  <a:lnTo>
                    <a:pt x="2568" y="10088"/>
                  </a:lnTo>
                  <a:lnTo>
                    <a:pt x="2605" y="10125"/>
                  </a:lnTo>
                  <a:lnTo>
                    <a:pt x="2678" y="10125"/>
                  </a:lnTo>
                  <a:lnTo>
                    <a:pt x="2788" y="10088"/>
                  </a:lnTo>
                  <a:lnTo>
                    <a:pt x="2825" y="9978"/>
                  </a:lnTo>
                  <a:lnTo>
                    <a:pt x="3265" y="9868"/>
                  </a:lnTo>
                  <a:lnTo>
                    <a:pt x="3742" y="9721"/>
                  </a:lnTo>
                  <a:lnTo>
                    <a:pt x="4146" y="9575"/>
                  </a:lnTo>
                  <a:lnTo>
                    <a:pt x="4549" y="9354"/>
                  </a:lnTo>
                  <a:lnTo>
                    <a:pt x="4732" y="9208"/>
                  </a:lnTo>
                  <a:lnTo>
                    <a:pt x="4879" y="9061"/>
                  </a:lnTo>
                  <a:lnTo>
                    <a:pt x="5026" y="8841"/>
                  </a:lnTo>
                  <a:lnTo>
                    <a:pt x="5136" y="8621"/>
                  </a:lnTo>
                  <a:lnTo>
                    <a:pt x="5209" y="8401"/>
                  </a:lnTo>
                  <a:lnTo>
                    <a:pt x="5173" y="8181"/>
                  </a:lnTo>
                  <a:lnTo>
                    <a:pt x="5099" y="7997"/>
                  </a:lnTo>
                  <a:lnTo>
                    <a:pt x="5026" y="7887"/>
                  </a:lnTo>
                  <a:lnTo>
                    <a:pt x="4952" y="7814"/>
                  </a:lnTo>
                  <a:lnTo>
                    <a:pt x="4842" y="7814"/>
                  </a:lnTo>
                  <a:lnTo>
                    <a:pt x="4806" y="7851"/>
                  </a:lnTo>
                  <a:lnTo>
                    <a:pt x="4806" y="7887"/>
                  </a:lnTo>
                  <a:lnTo>
                    <a:pt x="4732" y="8327"/>
                  </a:lnTo>
                  <a:lnTo>
                    <a:pt x="4512" y="7667"/>
                  </a:lnTo>
                  <a:lnTo>
                    <a:pt x="4366" y="7374"/>
                  </a:lnTo>
                  <a:lnTo>
                    <a:pt x="4182" y="7117"/>
                  </a:lnTo>
                  <a:lnTo>
                    <a:pt x="4146" y="708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7" name="CustomShape 175"/>
            <p:cNvSpPr/>
            <p:nvPr/>
          </p:nvSpPr>
          <p:spPr>
            <a:xfrm>
              <a:off x="10084320" y="2491920"/>
              <a:ext cx="279000" cy="579960"/>
            </a:xfrm>
            <a:custGeom>
              <a:avLst/>
              <a:gdLst/>
              <a:ahLst/>
              <a:cxnLst/>
              <a:rect l="l" t="t" r="r" b="b"/>
              <a:pathLst>
                <a:path w="6347" h="13169">
                  <a:moveTo>
                    <a:pt x="588" y="330"/>
                  </a:moveTo>
                  <a:lnTo>
                    <a:pt x="808" y="367"/>
                  </a:lnTo>
                  <a:lnTo>
                    <a:pt x="1028" y="440"/>
                  </a:lnTo>
                  <a:lnTo>
                    <a:pt x="1211" y="550"/>
                  </a:lnTo>
                  <a:lnTo>
                    <a:pt x="1395" y="734"/>
                  </a:lnTo>
                  <a:lnTo>
                    <a:pt x="1578" y="917"/>
                  </a:lnTo>
                  <a:lnTo>
                    <a:pt x="1688" y="1101"/>
                  </a:lnTo>
                  <a:lnTo>
                    <a:pt x="1798" y="1321"/>
                  </a:lnTo>
                  <a:lnTo>
                    <a:pt x="1908" y="1541"/>
                  </a:lnTo>
                  <a:lnTo>
                    <a:pt x="1982" y="1761"/>
                  </a:lnTo>
                  <a:lnTo>
                    <a:pt x="2018" y="2018"/>
                  </a:lnTo>
                  <a:lnTo>
                    <a:pt x="2018" y="2458"/>
                  </a:lnTo>
                  <a:lnTo>
                    <a:pt x="2018" y="2495"/>
                  </a:lnTo>
                  <a:lnTo>
                    <a:pt x="1982" y="2421"/>
                  </a:lnTo>
                  <a:lnTo>
                    <a:pt x="1762" y="1944"/>
                  </a:lnTo>
                  <a:lnTo>
                    <a:pt x="1615" y="1724"/>
                  </a:lnTo>
                  <a:lnTo>
                    <a:pt x="1432" y="1504"/>
                  </a:lnTo>
                  <a:lnTo>
                    <a:pt x="1395" y="1467"/>
                  </a:lnTo>
                  <a:lnTo>
                    <a:pt x="1322" y="1467"/>
                  </a:lnTo>
                  <a:lnTo>
                    <a:pt x="1285" y="1504"/>
                  </a:lnTo>
                  <a:lnTo>
                    <a:pt x="1285" y="1578"/>
                  </a:lnTo>
                  <a:lnTo>
                    <a:pt x="1322" y="1834"/>
                  </a:lnTo>
                  <a:lnTo>
                    <a:pt x="1395" y="2128"/>
                  </a:lnTo>
                  <a:lnTo>
                    <a:pt x="1615" y="2641"/>
                  </a:lnTo>
                  <a:lnTo>
                    <a:pt x="1725" y="2935"/>
                  </a:lnTo>
                  <a:lnTo>
                    <a:pt x="1615" y="2861"/>
                  </a:lnTo>
                  <a:lnTo>
                    <a:pt x="1468" y="2715"/>
                  </a:lnTo>
                  <a:lnTo>
                    <a:pt x="1248" y="2348"/>
                  </a:lnTo>
                  <a:lnTo>
                    <a:pt x="1065" y="1981"/>
                  </a:lnTo>
                  <a:lnTo>
                    <a:pt x="955" y="1724"/>
                  </a:lnTo>
                  <a:lnTo>
                    <a:pt x="845" y="1394"/>
                  </a:lnTo>
                  <a:lnTo>
                    <a:pt x="735" y="1027"/>
                  </a:lnTo>
                  <a:lnTo>
                    <a:pt x="661" y="697"/>
                  </a:lnTo>
                  <a:lnTo>
                    <a:pt x="588" y="330"/>
                  </a:lnTo>
                  <a:close/>
                  <a:moveTo>
                    <a:pt x="3706" y="2825"/>
                  </a:moveTo>
                  <a:lnTo>
                    <a:pt x="3926" y="2861"/>
                  </a:lnTo>
                  <a:lnTo>
                    <a:pt x="4109" y="2935"/>
                  </a:lnTo>
                  <a:lnTo>
                    <a:pt x="4733" y="3118"/>
                  </a:lnTo>
                  <a:lnTo>
                    <a:pt x="4990" y="3228"/>
                  </a:lnTo>
                  <a:lnTo>
                    <a:pt x="5283" y="3375"/>
                  </a:lnTo>
                  <a:lnTo>
                    <a:pt x="5503" y="3522"/>
                  </a:lnTo>
                  <a:lnTo>
                    <a:pt x="5687" y="3668"/>
                  </a:lnTo>
                  <a:lnTo>
                    <a:pt x="5687" y="3668"/>
                  </a:lnTo>
                  <a:lnTo>
                    <a:pt x="5540" y="3632"/>
                  </a:lnTo>
                  <a:lnTo>
                    <a:pt x="5467" y="3632"/>
                  </a:lnTo>
                  <a:lnTo>
                    <a:pt x="5393" y="3705"/>
                  </a:lnTo>
                  <a:lnTo>
                    <a:pt x="5356" y="3778"/>
                  </a:lnTo>
                  <a:lnTo>
                    <a:pt x="5393" y="3888"/>
                  </a:lnTo>
                  <a:lnTo>
                    <a:pt x="5026" y="4035"/>
                  </a:lnTo>
                  <a:lnTo>
                    <a:pt x="4660" y="4109"/>
                  </a:lnTo>
                  <a:lnTo>
                    <a:pt x="4293" y="4182"/>
                  </a:lnTo>
                  <a:lnTo>
                    <a:pt x="3889" y="4182"/>
                  </a:lnTo>
                  <a:lnTo>
                    <a:pt x="3449" y="4109"/>
                  </a:lnTo>
                  <a:lnTo>
                    <a:pt x="3046" y="3999"/>
                  </a:lnTo>
                  <a:lnTo>
                    <a:pt x="2862" y="3925"/>
                  </a:lnTo>
                  <a:lnTo>
                    <a:pt x="2642" y="3815"/>
                  </a:lnTo>
                  <a:lnTo>
                    <a:pt x="2459" y="3668"/>
                  </a:lnTo>
                  <a:lnTo>
                    <a:pt x="2349" y="3595"/>
                  </a:lnTo>
                  <a:lnTo>
                    <a:pt x="2312" y="3522"/>
                  </a:lnTo>
                  <a:lnTo>
                    <a:pt x="2532" y="3668"/>
                  </a:lnTo>
                  <a:lnTo>
                    <a:pt x="2789" y="3815"/>
                  </a:lnTo>
                  <a:lnTo>
                    <a:pt x="3046" y="3888"/>
                  </a:lnTo>
                  <a:lnTo>
                    <a:pt x="3339" y="3999"/>
                  </a:lnTo>
                  <a:lnTo>
                    <a:pt x="3596" y="4035"/>
                  </a:lnTo>
                  <a:lnTo>
                    <a:pt x="3889" y="4109"/>
                  </a:lnTo>
                  <a:lnTo>
                    <a:pt x="4073" y="4109"/>
                  </a:lnTo>
                  <a:lnTo>
                    <a:pt x="4183" y="4072"/>
                  </a:lnTo>
                  <a:lnTo>
                    <a:pt x="4329" y="4035"/>
                  </a:lnTo>
                  <a:lnTo>
                    <a:pt x="4439" y="3962"/>
                  </a:lnTo>
                  <a:lnTo>
                    <a:pt x="4476" y="3888"/>
                  </a:lnTo>
                  <a:lnTo>
                    <a:pt x="4439" y="3778"/>
                  </a:lnTo>
                  <a:lnTo>
                    <a:pt x="4329" y="3705"/>
                  </a:lnTo>
                  <a:lnTo>
                    <a:pt x="4219" y="3632"/>
                  </a:lnTo>
                  <a:lnTo>
                    <a:pt x="3963" y="3595"/>
                  </a:lnTo>
                  <a:lnTo>
                    <a:pt x="3706" y="3558"/>
                  </a:lnTo>
                  <a:lnTo>
                    <a:pt x="3449" y="3522"/>
                  </a:lnTo>
                  <a:lnTo>
                    <a:pt x="2715" y="3338"/>
                  </a:lnTo>
                  <a:lnTo>
                    <a:pt x="2862" y="3228"/>
                  </a:lnTo>
                  <a:lnTo>
                    <a:pt x="3082" y="3081"/>
                  </a:lnTo>
                  <a:lnTo>
                    <a:pt x="3302" y="2935"/>
                  </a:lnTo>
                  <a:lnTo>
                    <a:pt x="3486" y="2861"/>
                  </a:lnTo>
                  <a:lnTo>
                    <a:pt x="3706" y="2825"/>
                  </a:lnTo>
                  <a:close/>
                  <a:moveTo>
                    <a:pt x="1285" y="5686"/>
                  </a:moveTo>
                  <a:lnTo>
                    <a:pt x="1725" y="5723"/>
                  </a:lnTo>
                  <a:lnTo>
                    <a:pt x="1762" y="5723"/>
                  </a:lnTo>
                  <a:lnTo>
                    <a:pt x="1835" y="5869"/>
                  </a:lnTo>
                  <a:lnTo>
                    <a:pt x="1908" y="5943"/>
                  </a:lnTo>
                  <a:lnTo>
                    <a:pt x="2018" y="5943"/>
                  </a:lnTo>
                  <a:lnTo>
                    <a:pt x="2129" y="5869"/>
                  </a:lnTo>
                  <a:lnTo>
                    <a:pt x="2165" y="5759"/>
                  </a:lnTo>
                  <a:lnTo>
                    <a:pt x="2642" y="5796"/>
                  </a:lnTo>
                  <a:lnTo>
                    <a:pt x="3082" y="5796"/>
                  </a:lnTo>
                  <a:lnTo>
                    <a:pt x="3339" y="5833"/>
                  </a:lnTo>
                  <a:lnTo>
                    <a:pt x="3522" y="5869"/>
                  </a:lnTo>
                  <a:lnTo>
                    <a:pt x="3522" y="6016"/>
                  </a:lnTo>
                  <a:lnTo>
                    <a:pt x="3376" y="5979"/>
                  </a:lnTo>
                  <a:lnTo>
                    <a:pt x="3266" y="6016"/>
                  </a:lnTo>
                  <a:lnTo>
                    <a:pt x="3119" y="6089"/>
                  </a:lnTo>
                  <a:lnTo>
                    <a:pt x="3082" y="6163"/>
                  </a:lnTo>
                  <a:lnTo>
                    <a:pt x="3082" y="6236"/>
                  </a:lnTo>
                  <a:lnTo>
                    <a:pt x="2752" y="6236"/>
                  </a:lnTo>
                  <a:lnTo>
                    <a:pt x="1322" y="6163"/>
                  </a:lnTo>
                  <a:lnTo>
                    <a:pt x="808" y="6089"/>
                  </a:lnTo>
                  <a:lnTo>
                    <a:pt x="515" y="6053"/>
                  </a:lnTo>
                  <a:lnTo>
                    <a:pt x="258" y="6089"/>
                  </a:lnTo>
                  <a:lnTo>
                    <a:pt x="368" y="5943"/>
                  </a:lnTo>
                  <a:lnTo>
                    <a:pt x="515" y="5833"/>
                  </a:lnTo>
                  <a:lnTo>
                    <a:pt x="661" y="5723"/>
                  </a:lnTo>
                  <a:lnTo>
                    <a:pt x="808" y="5686"/>
                  </a:lnTo>
                  <a:close/>
                  <a:moveTo>
                    <a:pt x="2239" y="6676"/>
                  </a:moveTo>
                  <a:lnTo>
                    <a:pt x="3009" y="6713"/>
                  </a:lnTo>
                  <a:lnTo>
                    <a:pt x="3156" y="6750"/>
                  </a:lnTo>
                  <a:lnTo>
                    <a:pt x="3156" y="7997"/>
                  </a:lnTo>
                  <a:lnTo>
                    <a:pt x="3119" y="9244"/>
                  </a:lnTo>
                  <a:lnTo>
                    <a:pt x="2422" y="9354"/>
                  </a:lnTo>
                  <a:lnTo>
                    <a:pt x="2422" y="8951"/>
                  </a:lnTo>
                  <a:lnTo>
                    <a:pt x="2312" y="7630"/>
                  </a:lnTo>
                  <a:lnTo>
                    <a:pt x="2275" y="6933"/>
                  </a:lnTo>
                  <a:lnTo>
                    <a:pt x="2239" y="6676"/>
                  </a:lnTo>
                  <a:close/>
                  <a:moveTo>
                    <a:pt x="1065" y="6566"/>
                  </a:moveTo>
                  <a:lnTo>
                    <a:pt x="1872" y="6676"/>
                  </a:lnTo>
                  <a:lnTo>
                    <a:pt x="1835" y="6786"/>
                  </a:lnTo>
                  <a:lnTo>
                    <a:pt x="1835" y="6933"/>
                  </a:lnTo>
                  <a:lnTo>
                    <a:pt x="1872" y="7226"/>
                  </a:lnTo>
                  <a:lnTo>
                    <a:pt x="1945" y="8804"/>
                  </a:lnTo>
                  <a:lnTo>
                    <a:pt x="1982" y="9391"/>
                  </a:lnTo>
                  <a:lnTo>
                    <a:pt x="1542" y="9391"/>
                  </a:lnTo>
                  <a:lnTo>
                    <a:pt x="1101" y="9427"/>
                  </a:lnTo>
                  <a:lnTo>
                    <a:pt x="1028" y="8254"/>
                  </a:lnTo>
                  <a:lnTo>
                    <a:pt x="955" y="7410"/>
                  </a:lnTo>
                  <a:lnTo>
                    <a:pt x="918" y="6970"/>
                  </a:lnTo>
                  <a:lnTo>
                    <a:pt x="808" y="6566"/>
                  </a:lnTo>
                  <a:close/>
                  <a:moveTo>
                    <a:pt x="3082" y="9721"/>
                  </a:moveTo>
                  <a:lnTo>
                    <a:pt x="3009" y="10454"/>
                  </a:lnTo>
                  <a:lnTo>
                    <a:pt x="2972" y="10454"/>
                  </a:lnTo>
                  <a:lnTo>
                    <a:pt x="2862" y="10418"/>
                  </a:lnTo>
                  <a:lnTo>
                    <a:pt x="2752" y="10418"/>
                  </a:lnTo>
                  <a:lnTo>
                    <a:pt x="2605" y="10454"/>
                  </a:lnTo>
                  <a:lnTo>
                    <a:pt x="2495" y="10528"/>
                  </a:lnTo>
                  <a:lnTo>
                    <a:pt x="2495" y="10418"/>
                  </a:lnTo>
                  <a:lnTo>
                    <a:pt x="2459" y="9831"/>
                  </a:lnTo>
                  <a:lnTo>
                    <a:pt x="2789" y="9794"/>
                  </a:lnTo>
                  <a:lnTo>
                    <a:pt x="3082" y="9721"/>
                  </a:lnTo>
                  <a:close/>
                  <a:moveTo>
                    <a:pt x="1138" y="9758"/>
                  </a:moveTo>
                  <a:lnTo>
                    <a:pt x="1358" y="9831"/>
                  </a:lnTo>
                  <a:lnTo>
                    <a:pt x="1542" y="9831"/>
                  </a:lnTo>
                  <a:lnTo>
                    <a:pt x="1982" y="9868"/>
                  </a:lnTo>
                  <a:lnTo>
                    <a:pt x="2018" y="10088"/>
                  </a:lnTo>
                  <a:lnTo>
                    <a:pt x="1982" y="10124"/>
                  </a:lnTo>
                  <a:lnTo>
                    <a:pt x="1688" y="10088"/>
                  </a:lnTo>
                  <a:lnTo>
                    <a:pt x="1615" y="10124"/>
                  </a:lnTo>
                  <a:lnTo>
                    <a:pt x="1542" y="10161"/>
                  </a:lnTo>
                  <a:lnTo>
                    <a:pt x="1542" y="10234"/>
                  </a:lnTo>
                  <a:lnTo>
                    <a:pt x="1578" y="10308"/>
                  </a:lnTo>
                  <a:lnTo>
                    <a:pt x="1725" y="10454"/>
                  </a:lnTo>
                  <a:lnTo>
                    <a:pt x="1945" y="10491"/>
                  </a:lnTo>
                  <a:lnTo>
                    <a:pt x="2018" y="10491"/>
                  </a:lnTo>
                  <a:lnTo>
                    <a:pt x="2018" y="10748"/>
                  </a:lnTo>
                  <a:lnTo>
                    <a:pt x="1798" y="10785"/>
                  </a:lnTo>
                  <a:lnTo>
                    <a:pt x="1798" y="10748"/>
                  </a:lnTo>
                  <a:lnTo>
                    <a:pt x="1762" y="10748"/>
                  </a:lnTo>
                  <a:lnTo>
                    <a:pt x="1688" y="10785"/>
                  </a:lnTo>
                  <a:lnTo>
                    <a:pt x="1615" y="10821"/>
                  </a:lnTo>
                  <a:lnTo>
                    <a:pt x="1542" y="10895"/>
                  </a:lnTo>
                  <a:lnTo>
                    <a:pt x="1505" y="11005"/>
                  </a:lnTo>
                  <a:lnTo>
                    <a:pt x="1542" y="11078"/>
                  </a:lnTo>
                  <a:lnTo>
                    <a:pt x="1652" y="11151"/>
                  </a:lnTo>
                  <a:lnTo>
                    <a:pt x="2055" y="11151"/>
                  </a:lnTo>
                  <a:lnTo>
                    <a:pt x="2129" y="11408"/>
                  </a:lnTo>
                  <a:lnTo>
                    <a:pt x="2239" y="11592"/>
                  </a:lnTo>
                  <a:lnTo>
                    <a:pt x="2275" y="11628"/>
                  </a:lnTo>
                  <a:lnTo>
                    <a:pt x="2349" y="11628"/>
                  </a:lnTo>
                  <a:lnTo>
                    <a:pt x="2422" y="11592"/>
                  </a:lnTo>
                  <a:lnTo>
                    <a:pt x="2459" y="11555"/>
                  </a:lnTo>
                  <a:lnTo>
                    <a:pt x="2532" y="11371"/>
                  </a:lnTo>
                  <a:lnTo>
                    <a:pt x="2569" y="11188"/>
                  </a:lnTo>
                  <a:lnTo>
                    <a:pt x="2569" y="11005"/>
                  </a:lnTo>
                  <a:lnTo>
                    <a:pt x="2532" y="10785"/>
                  </a:lnTo>
                  <a:lnTo>
                    <a:pt x="2679" y="10821"/>
                  </a:lnTo>
                  <a:lnTo>
                    <a:pt x="3009" y="10821"/>
                  </a:lnTo>
                  <a:lnTo>
                    <a:pt x="2936" y="11408"/>
                  </a:lnTo>
                  <a:lnTo>
                    <a:pt x="2862" y="11812"/>
                  </a:lnTo>
                  <a:lnTo>
                    <a:pt x="2825" y="11995"/>
                  </a:lnTo>
                  <a:lnTo>
                    <a:pt x="2752" y="12178"/>
                  </a:lnTo>
                  <a:lnTo>
                    <a:pt x="2642" y="12362"/>
                  </a:lnTo>
                  <a:lnTo>
                    <a:pt x="2532" y="12472"/>
                  </a:lnTo>
                  <a:lnTo>
                    <a:pt x="2349" y="12582"/>
                  </a:lnTo>
                  <a:lnTo>
                    <a:pt x="2129" y="12619"/>
                  </a:lnTo>
                  <a:lnTo>
                    <a:pt x="1945" y="12619"/>
                  </a:lnTo>
                  <a:lnTo>
                    <a:pt x="1798" y="12582"/>
                  </a:lnTo>
                  <a:lnTo>
                    <a:pt x="1652" y="12472"/>
                  </a:lnTo>
                  <a:lnTo>
                    <a:pt x="1505" y="12362"/>
                  </a:lnTo>
                  <a:lnTo>
                    <a:pt x="1432" y="12215"/>
                  </a:lnTo>
                  <a:lnTo>
                    <a:pt x="1322" y="12068"/>
                  </a:lnTo>
                  <a:lnTo>
                    <a:pt x="1211" y="11738"/>
                  </a:lnTo>
                  <a:lnTo>
                    <a:pt x="1138" y="11335"/>
                  </a:lnTo>
                  <a:lnTo>
                    <a:pt x="1138" y="10858"/>
                  </a:lnTo>
                  <a:lnTo>
                    <a:pt x="1138" y="10014"/>
                  </a:lnTo>
                  <a:lnTo>
                    <a:pt x="1138" y="9758"/>
                  </a:lnTo>
                  <a:close/>
                  <a:moveTo>
                    <a:pt x="625" y="0"/>
                  </a:moveTo>
                  <a:lnTo>
                    <a:pt x="478" y="37"/>
                  </a:lnTo>
                  <a:lnTo>
                    <a:pt x="331" y="110"/>
                  </a:lnTo>
                  <a:lnTo>
                    <a:pt x="294" y="184"/>
                  </a:lnTo>
                  <a:lnTo>
                    <a:pt x="294" y="220"/>
                  </a:lnTo>
                  <a:lnTo>
                    <a:pt x="294" y="294"/>
                  </a:lnTo>
                  <a:lnTo>
                    <a:pt x="331" y="330"/>
                  </a:lnTo>
                  <a:lnTo>
                    <a:pt x="294" y="587"/>
                  </a:lnTo>
                  <a:lnTo>
                    <a:pt x="294" y="844"/>
                  </a:lnTo>
                  <a:lnTo>
                    <a:pt x="331" y="1101"/>
                  </a:lnTo>
                  <a:lnTo>
                    <a:pt x="368" y="1321"/>
                  </a:lnTo>
                  <a:lnTo>
                    <a:pt x="551" y="1834"/>
                  </a:lnTo>
                  <a:lnTo>
                    <a:pt x="735" y="2274"/>
                  </a:lnTo>
                  <a:lnTo>
                    <a:pt x="918" y="2641"/>
                  </a:lnTo>
                  <a:lnTo>
                    <a:pt x="1175" y="3008"/>
                  </a:lnTo>
                  <a:lnTo>
                    <a:pt x="1322" y="3155"/>
                  </a:lnTo>
                  <a:lnTo>
                    <a:pt x="1505" y="3265"/>
                  </a:lnTo>
                  <a:lnTo>
                    <a:pt x="1652" y="3375"/>
                  </a:lnTo>
                  <a:lnTo>
                    <a:pt x="1872" y="3375"/>
                  </a:lnTo>
                  <a:lnTo>
                    <a:pt x="1798" y="3815"/>
                  </a:lnTo>
                  <a:lnTo>
                    <a:pt x="1725" y="4365"/>
                  </a:lnTo>
                  <a:lnTo>
                    <a:pt x="1725" y="4659"/>
                  </a:lnTo>
                  <a:lnTo>
                    <a:pt x="1762" y="4806"/>
                  </a:lnTo>
                  <a:lnTo>
                    <a:pt x="1798" y="4916"/>
                  </a:lnTo>
                  <a:lnTo>
                    <a:pt x="1762" y="5319"/>
                  </a:lnTo>
                  <a:lnTo>
                    <a:pt x="1615" y="5319"/>
                  </a:lnTo>
                  <a:lnTo>
                    <a:pt x="1138" y="5282"/>
                  </a:lnTo>
                  <a:lnTo>
                    <a:pt x="918" y="5246"/>
                  </a:lnTo>
                  <a:lnTo>
                    <a:pt x="698" y="5282"/>
                  </a:lnTo>
                  <a:lnTo>
                    <a:pt x="404" y="5392"/>
                  </a:lnTo>
                  <a:lnTo>
                    <a:pt x="294" y="5466"/>
                  </a:lnTo>
                  <a:lnTo>
                    <a:pt x="184" y="5576"/>
                  </a:lnTo>
                  <a:lnTo>
                    <a:pt x="111" y="5686"/>
                  </a:lnTo>
                  <a:lnTo>
                    <a:pt x="74" y="5796"/>
                  </a:lnTo>
                  <a:lnTo>
                    <a:pt x="38" y="5943"/>
                  </a:lnTo>
                  <a:lnTo>
                    <a:pt x="1" y="6089"/>
                  </a:lnTo>
                  <a:lnTo>
                    <a:pt x="38" y="6163"/>
                  </a:lnTo>
                  <a:lnTo>
                    <a:pt x="111" y="6199"/>
                  </a:lnTo>
                  <a:lnTo>
                    <a:pt x="38" y="6273"/>
                  </a:lnTo>
                  <a:lnTo>
                    <a:pt x="38" y="6346"/>
                  </a:lnTo>
                  <a:lnTo>
                    <a:pt x="38" y="6456"/>
                  </a:lnTo>
                  <a:lnTo>
                    <a:pt x="111" y="6530"/>
                  </a:lnTo>
                  <a:lnTo>
                    <a:pt x="184" y="6566"/>
                  </a:lnTo>
                  <a:lnTo>
                    <a:pt x="294" y="6566"/>
                  </a:lnTo>
                  <a:lnTo>
                    <a:pt x="368" y="6493"/>
                  </a:lnTo>
                  <a:lnTo>
                    <a:pt x="441" y="6493"/>
                  </a:lnTo>
                  <a:lnTo>
                    <a:pt x="441" y="6530"/>
                  </a:lnTo>
                  <a:lnTo>
                    <a:pt x="441" y="6786"/>
                  </a:lnTo>
                  <a:lnTo>
                    <a:pt x="441" y="7080"/>
                  </a:lnTo>
                  <a:lnTo>
                    <a:pt x="515" y="7593"/>
                  </a:lnTo>
                  <a:lnTo>
                    <a:pt x="588" y="8657"/>
                  </a:lnTo>
                  <a:lnTo>
                    <a:pt x="625" y="9721"/>
                  </a:lnTo>
                  <a:lnTo>
                    <a:pt x="625" y="10785"/>
                  </a:lnTo>
                  <a:lnTo>
                    <a:pt x="661" y="11225"/>
                  </a:lnTo>
                  <a:lnTo>
                    <a:pt x="698" y="11665"/>
                  </a:lnTo>
                  <a:lnTo>
                    <a:pt x="808" y="12105"/>
                  </a:lnTo>
                  <a:lnTo>
                    <a:pt x="881" y="12289"/>
                  </a:lnTo>
                  <a:lnTo>
                    <a:pt x="991" y="12509"/>
                  </a:lnTo>
                  <a:lnTo>
                    <a:pt x="1065" y="12655"/>
                  </a:lnTo>
                  <a:lnTo>
                    <a:pt x="1175" y="12765"/>
                  </a:lnTo>
                  <a:lnTo>
                    <a:pt x="1322" y="12912"/>
                  </a:lnTo>
                  <a:lnTo>
                    <a:pt x="1468" y="12985"/>
                  </a:lnTo>
                  <a:lnTo>
                    <a:pt x="1615" y="13059"/>
                  </a:lnTo>
                  <a:lnTo>
                    <a:pt x="1798" y="13096"/>
                  </a:lnTo>
                  <a:lnTo>
                    <a:pt x="1945" y="13132"/>
                  </a:lnTo>
                  <a:lnTo>
                    <a:pt x="2129" y="13169"/>
                  </a:lnTo>
                  <a:lnTo>
                    <a:pt x="2349" y="13132"/>
                  </a:lnTo>
                  <a:lnTo>
                    <a:pt x="2569" y="13096"/>
                  </a:lnTo>
                  <a:lnTo>
                    <a:pt x="2752" y="12985"/>
                  </a:lnTo>
                  <a:lnTo>
                    <a:pt x="2899" y="12875"/>
                  </a:lnTo>
                  <a:lnTo>
                    <a:pt x="3009" y="12765"/>
                  </a:lnTo>
                  <a:lnTo>
                    <a:pt x="3119" y="12582"/>
                  </a:lnTo>
                  <a:lnTo>
                    <a:pt x="3302" y="12215"/>
                  </a:lnTo>
                  <a:lnTo>
                    <a:pt x="3412" y="11812"/>
                  </a:lnTo>
                  <a:lnTo>
                    <a:pt x="3449" y="11408"/>
                  </a:lnTo>
                  <a:lnTo>
                    <a:pt x="3522" y="10601"/>
                  </a:lnTo>
                  <a:lnTo>
                    <a:pt x="3632" y="9647"/>
                  </a:lnTo>
                  <a:lnTo>
                    <a:pt x="3669" y="8657"/>
                  </a:lnTo>
                  <a:lnTo>
                    <a:pt x="3669" y="7667"/>
                  </a:lnTo>
                  <a:lnTo>
                    <a:pt x="3669" y="6676"/>
                  </a:lnTo>
                  <a:lnTo>
                    <a:pt x="3743" y="6603"/>
                  </a:lnTo>
                  <a:lnTo>
                    <a:pt x="3779" y="6530"/>
                  </a:lnTo>
                  <a:lnTo>
                    <a:pt x="3779" y="6456"/>
                  </a:lnTo>
                  <a:lnTo>
                    <a:pt x="3889" y="6273"/>
                  </a:lnTo>
                  <a:lnTo>
                    <a:pt x="3963" y="6053"/>
                  </a:lnTo>
                  <a:lnTo>
                    <a:pt x="3999" y="5833"/>
                  </a:lnTo>
                  <a:lnTo>
                    <a:pt x="3963" y="5723"/>
                  </a:lnTo>
                  <a:lnTo>
                    <a:pt x="3926" y="5612"/>
                  </a:lnTo>
                  <a:lnTo>
                    <a:pt x="3816" y="5502"/>
                  </a:lnTo>
                  <a:lnTo>
                    <a:pt x="3669" y="5429"/>
                  </a:lnTo>
                  <a:lnTo>
                    <a:pt x="3486" y="5392"/>
                  </a:lnTo>
                  <a:lnTo>
                    <a:pt x="3266" y="5356"/>
                  </a:lnTo>
                  <a:lnTo>
                    <a:pt x="2532" y="5356"/>
                  </a:lnTo>
                  <a:lnTo>
                    <a:pt x="2165" y="5319"/>
                  </a:lnTo>
                  <a:lnTo>
                    <a:pt x="2092" y="4806"/>
                  </a:lnTo>
                  <a:lnTo>
                    <a:pt x="2165" y="4585"/>
                  </a:lnTo>
                  <a:lnTo>
                    <a:pt x="2165" y="4365"/>
                  </a:lnTo>
                  <a:lnTo>
                    <a:pt x="2202" y="3962"/>
                  </a:lnTo>
                  <a:lnTo>
                    <a:pt x="2459" y="4145"/>
                  </a:lnTo>
                  <a:lnTo>
                    <a:pt x="2715" y="4292"/>
                  </a:lnTo>
                  <a:lnTo>
                    <a:pt x="2972" y="4402"/>
                  </a:lnTo>
                  <a:lnTo>
                    <a:pt x="3266" y="4475"/>
                  </a:lnTo>
                  <a:lnTo>
                    <a:pt x="3522" y="4549"/>
                  </a:lnTo>
                  <a:lnTo>
                    <a:pt x="3816" y="4585"/>
                  </a:lnTo>
                  <a:lnTo>
                    <a:pt x="4403" y="4585"/>
                  </a:lnTo>
                  <a:lnTo>
                    <a:pt x="4660" y="4549"/>
                  </a:lnTo>
                  <a:lnTo>
                    <a:pt x="4953" y="4475"/>
                  </a:lnTo>
                  <a:lnTo>
                    <a:pt x="5210" y="4402"/>
                  </a:lnTo>
                  <a:lnTo>
                    <a:pt x="5503" y="4292"/>
                  </a:lnTo>
                  <a:lnTo>
                    <a:pt x="5760" y="4182"/>
                  </a:lnTo>
                  <a:lnTo>
                    <a:pt x="5833" y="4109"/>
                  </a:lnTo>
                  <a:lnTo>
                    <a:pt x="5833" y="3999"/>
                  </a:lnTo>
                  <a:lnTo>
                    <a:pt x="5833" y="3888"/>
                  </a:lnTo>
                  <a:lnTo>
                    <a:pt x="5797" y="3778"/>
                  </a:lnTo>
                  <a:lnTo>
                    <a:pt x="5797" y="3778"/>
                  </a:lnTo>
                  <a:lnTo>
                    <a:pt x="5833" y="3815"/>
                  </a:lnTo>
                  <a:lnTo>
                    <a:pt x="5980" y="3962"/>
                  </a:lnTo>
                  <a:lnTo>
                    <a:pt x="6053" y="3999"/>
                  </a:lnTo>
                  <a:lnTo>
                    <a:pt x="6200" y="4035"/>
                  </a:lnTo>
                  <a:lnTo>
                    <a:pt x="6237" y="4035"/>
                  </a:lnTo>
                  <a:lnTo>
                    <a:pt x="6274" y="3999"/>
                  </a:lnTo>
                  <a:lnTo>
                    <a:pt x="6347" y="3888"/>
                  </a:lnTo>
                  <a:lnTo>
                    <a:pt x="6310" y="3742"/>
                  </a:lnTo>
                  <a:lnTo>
                    <a:pt x="6274" y="3632"/>
                  </a:lnTo>
                  <a:lnTo>
                    <a:pt x="6200" y="3522"/>
                  </a:lnTo>
                  <a:lnTo>
                    <a:pt x="6090" y="3375"/>
                  </a:lnTo>
                  <a:lnTo>
                    <a:pt x="5833" y="3192"/>
                  </a:lnTo>
                  <a:lnTo>
                    <a:pt x="5613" y="3045"/>
                  </a:lnTo>
                  <a:lnTo>
                    <a:pt x="5283" y="2861"/>
                  </a:lnTo>
                  <a:lnTo>
                    <a:pt x="4953" y="2715"/>
                  </a:lnTo>
                  <a:lnTo>
                    <a:pt x="4256" y="2495"/>
                  </a:lnTo>
                  <a:lnTo>
                    <a:pt x="3926" y="2421"/>
                  </a:lnTo>
                  <a:lnTo>
                    <a:pt x="3596" y="2385"/>
                  </a:lnTo>
                  <a:lnTo>
                    <a:pt x="3302" y="2458"/>
                  </a:lnTo>
                  <a:lnTo>
                    <a:pt x="2972" y="2605"/>
                  </a:lnTo>
                  <a:lnTo>
                    <a:pt x="2679" y="2788"/>
                  </a:lnTo>
                  <a:lnTo>
                    <a:pt x="2349" y="3081"/>
                  </a:lnTo>
                  <a:lnTo>
                    <a:pt x="2349" y="3045"/>
                  </a:lnTo>
                  <a:lnTo>
                    <a:pt x="2385" y="2788"/>
                  </a:lnTo>
                  <a:lnTo>
                    <a:pt x="2459" y="2568"/>
                  </a:lnTo>
                  <a:lnTo>
                    <a:pt x="2495" y="2458"/>
                  </a:lnTo>
                  <a:lnTo>
                    <a:pt x="2495" y="2311"/>
                  </a:lnTo>
                  <a:lnTo>
                    <a:pt x="2495" y="2201"/>
                  </a:lnTo>
                  <a:lnTo>
                    <a:pt x="2422" y="2128"/>
                  </a:lnTo>
                  <a:lnTo>
                    <a:pt x="2385" y="1871"/>
                  </a:lnTo>
                  <a:lnTo>
                    <a:pt x="2312" y="1614"/>
                  </a:lnTo>
                  <a:lnTo>
                    <a:pt x="2129" y="1137"/>
                  </a:lnTo>
                  <a:lnTo>
                    <a:pt x="2018" y="917"/>
                  </a:lnTo>
                  <a:lnTo>
                    <a:pt x="1835" y="661"/>
                  </a:lnTo>
                  <a:lnTo>
                    <a:pt x="1652" y="440"/>
                  </a:lnTo>
                  <a:lnTo>
                    <a:pt x="1395" y="220"/>
                  </a:lnTo>
                  <a:lnTo>
                    <a:pt x="1138" y="74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8" name="CustomShape 176"/>
            <p:cNvSpPr/>
            <p:nvPr/>
          </p:nvSpPr>
          <p:spPr>
            <a:xfrm>
              <a:off x="10473840" y="871560"/>
              <a:ext cx="778680" cy="660600"/>
            </a:xfrm>
            <a:custGeom>
              <a:avLst/>
              <a:gdLst/>
              <a:ahLst/>
              <a:cxnLst/>
              <a:rect l="l" t="t" r="r" b="b"/>
              <a:pathLst>
                <a:path w="17681" h="15004">
                  <a:moveTo>
                    <a:pt x="6823" y="1981"/>
                  </a:moveTo>
                  <a:lnTo>
                    <a:pt x="6676" y="2018"/>
                  </a:lnTo>
                  <a:lnTo>
                    <a:pt x="6566" y="2055"/>
                  </a:lnTo>
                  <a:lnTo>
                    <a:pt x="6493" y="2201"/>
                  </a:lnTo>
                  <a:lnTo>
                    <a:pt x="6420" y="2385"/>
                  </a:lnTo>
                  <a:lnTo>
                    <a:pt x="6383" y="2531"/>
                  </a:lnTo>
                  <a:lnTo>
                    <a:pt x="6383" y="2641"/>
                  </a:lnTo>
                  <a:lnTo>
                    <a:pt x="6420" y="2752"/>
                  </a:lnTo>
                  <a:lnTo>
                    <a:pt x="6493" y="2825"/>
                  </a:lnTo>
                  <a:lnTo>
                    <a:pt x="6566" y="2862"/>
                  </a:lnTo>
                  <a:lnTo>
                    <a:pt x="6713" y="2862"/>
                  </a:lnTo>
                  <a:lnTo>
                    <a:pt x="6860" y="2825"/>
                  </a:lnTo>
                  <a:lnTo>
                    <a:pt x="6933" y="2752"/>
                  </a:lnTo>
                  <a:lnTo>
                    <a:pt x="7006" y="2641"/>
                  </a:lnTo>
                  <a:lnTo>
                    <a:pt x="7080" y="2531"/>
                  </a:lnTo>
                  <a:lnTo>
                    <a:pt x="7080" y="2421"/>
                  </a:lnTo>
                  <a:lnTo>
                    <a:pt x="7080" y="2275"/>
                  </a:lnTo>
                  <a:lnTo>
                    <a:pt x="7006" y="2165"/>
                  </a:lnTo>
                  <a:lnTo>
                    <a:pt x="6933" y="2055"/>
                  </a:lnTo>
                  <a:lnTo>
                    <a:pt x="6823" y="1981"/>
                  </a:lnTo>
                  <a:close/>
                  <a:moveTo>
                    <a:pt x="5282" y="2641"/>
                  </a:moveTo>
                  <a:lnTo>
                    <a:pt x="5209" y="2678"/>
                  </a:lnTo>
                  <a:lnTo>
                    <a:pt x="5136" y="2715"/>
                  </a:lnTo>
                  <a:lnTo>
                    <a:pt x="5062" y="2788"/>
                  </a:lnTo>
                  <a:lnTo>
                    <a:pt x="5062" y="2898"/>
                  </a:lnTo>
                  <a:lnTo>
                    <a:pt x="5062" y="2935"/>
                  </a:lnTo>
                  <a:lnTo>
                    <a:pt x="4989" y="2972"/>
                  </a:lnTo>
                  <a:lnTo>
                    <a:pt x="4952" y="3045"/>
                  </a:lnTo>
                  <a:lnTo>
                    <a:pt x="4952" y="3118"/>
                  </a:lnTo>
                  <a:lnTo>
                    <a:pt x="4952" y="3228"/>
                  </a:lnTo>
                  <a:lnTo>
                    <a:pt x="5026" y="3338"/>
                  </a:lnTo>
                  <a:lnTo>
                    <a:pt x="5099" y="3412"/>
                  </a:lnTo>
                  <a:lnTo>
                    <a:pt x="5319" y="3412"/>
                  </a:lnTo>
                  <a:lnTo>
                    <a:pt x="5429" y="3338"/>
                  </a:lnTo>
                  <a:lnTo>
                    <a:pt x="5502" y="3265"/>
                  </a:lnTo>
                  <a:lnTo>
                    <a:pt x="5576" y="3155"/>
                  </a:lnTo>
                  <a:lnTo>
                    <a:pt x="5613" y="3008"/>
                  </a:lnTo>
                  <a:lnTo>
                    <a:pt x="5576" y="2862"/>
                  </a:lnTo>
                  <a:lnTo>
                    <a:pt x="5502" y="2752"/>
                  </a:lnTo>
                  <a:lnTo>
                    <a:pt x="5392" y="2678"/>
                  </a:lnTo>
                  <a:lnTo>
                    <a:pt x="5282" y="2641"/>
                  </a:lnTo>
                  <a:close/>
                  <a:moveTo>
                    <a:pt x="6786" y="3559"/>
                  </a:moveTo>
                  <a:lnTo>
                    <a:pt x="6640" y="3595"/>
                  </a:lnTo>
                  <a:lnTo>
                    <a:pt x="6493" y="3705"/>
                  </a:lnTo>
                  <a:lnTo>
                    <a:pt x="6383" y="3815"/>
                  </a:lnTo>
                  <a:lnTo>
                    <a:pt x="6309" y="3962"/>
                  </a:lnTo>
                  <a:lnTo>
                    <a:pt x="6273" y="4109"/>
                  </a:lnTo>
                  <a:lnTo>
                    <a:pt x="6273" y="4255"/>
                  </a:lnTo>
                  <a:lnTo>
                    <a:pt x="6273" y="4366"/>
                  </a:lnTo>
                  <a:lnTo>
                    <a:pt x="6383" y="4439"/>
                  </a:lnTo>
                  <a:lnTo>
                    <a:pt x="6493" y="4476"/>
                  </a:lnTo>
                  <a:lnTo>
                    <a:pt x="6603" y="4439"/>
                  </a:lnTo>
                  <a:lnTo>
                    <a:pt x="6750" y="4329"/>
                  </a:lnTo>
                  <a:lnTo>
                    <a:pt x="6860" y="4329"/>
                  </a:lnTo>
                  <a:lnTo>
                    <a:pt x="6970" y="4292"/>
                  </a:lnTo>
                  <a:lnTo>
                    <a:pt x="7080" y="4182"/>
                  </a:lnTo>
                  <a:lnTo>
                    <a:pt x="7153" y="4035"/>
                  </a:lnTo>
                  <a:lnTo>
                    <a:pt x="7153" y="3852"/>
                  </a:lnTo>
                  <a:lnTo>
                    <a:pt x="7080" y="3705"/>
                  </a:lnTo>
                  <a:lnTo>
                    <a:pt x="7043" y="3632"/>
                  </a:lnTo>
                  <a:lnTo>
                    <a:pt x="6970" y="3595"/>
                  </a:lnTo>
                  <a:lnTo>
                    <a:pt x="6786" y="3559"/>
                  </a:lnTo>
                  <a:close/>
                  <a:moveTo>
                    <a:pt x="4806" y="5979"/>
                  </a:moveTo>
                  <a:lnTo>
                    <a:pt x="4622" y="6090"/>
                  </a:lnTo>
                  <a:lnTo>
                    <a:pt x="4439" y="6200"/>
                  </a:lnTo>
                  <a:lnTo>
                    <a:pt x="4402" y="6236"/>
                  </a:lnTo>
                  <a:lnTo>
                    <a:pt x="4329" y="6310"/>
                  </a:lnTo>
                  <a:lnTo>
                    <a:pt x="4255" y="6383"/>
                  </a:lnTo>
                  <a:lnTo>
                    <a:pt x="4219" y="6493"/>
                  </a:lnTo>
                  <a:lnTo>
                    <a:pt x="4219" y="6566"/>
                  </a:lnTo>
                  <a:lnTo>
                    <a:pt x="4255" y="6713"/>
                  </a:lnTo>
                  <a:lnTo>
                    <a:pt x="4329" y="6860"/>
                  </a:lnTo>
                  <a:lnTo>
                    <a:pt x="4365" y="6897"/>
                  </a:lnTo>
                  <a:lnTo>
                    <a:pt x="4475" y="6970"/>
                  </a:lnTo>
                  <a:lnTo>
                    <a:pt x="4585" y="7007"/>
                  </a:lnTo>
                  <a:lnTo>
                    <a:pt x="4696" y="7043"/>
                  </a:lnTo>
                  <a:lnTo>
                    <a:pt x="4842" y="7007"/>
                  </a:lnTo>
                  <a:lnTo>
                    <a:pt x="4952" y="6970"/>
                  </a:lnTo>
                  <a:lnTo>
                    <a:pt x="5026" y="6897"/>
                  </a:lnTo>
                  <a:lnTo>
                    <a:pt x="5209" y="6750"/>
                  </a:lnTo>
                  <a:lnTo>
                    <a:pt x="5282" y="6640"/>
                  </a:lnTo>
                  <a:lnTo>
                    <a:pt x="5319" y="6493"/>
                  </a:lnTo>
                  <a:lnTo>
                    <a:pt x="5356" y="6346"/>
                  </a:lnTo>
                  <a:lnTo>
                    <a:pt x="5356" y="6236"/>
                  </a:lnTo>
                  <a:lnTo>
                    <a:pt x="5282" y="6126"/>
                  </a:lnTo>
                  <a:lnTo>
                    <a:pt x="5209" y="6053"/>
                  </a:lnTo>
                  <a:lnTo>
                    <a:pt x="5136" y="5979"/>
                  </a:lnTo>
                  <a:close/>
                  <a:moveTo>
                    <a:pt x="4219" y="4916"/>
                  </a:moveTo>
                  <a:lnTo>
                    <a:pt x="4219" y="5062"/>
                  </a:lnTo>
                  <a:lnTo>
                    <a:pt x="4255" y="5136"/>
                  </a:lnTo>
                  <a:lnTo>
                    <a:pt x="4292" y="5173"/>
                  </a:lnTo>
                  <a:lnTo>
                    <a:pt x="4439" y="5209"/>
                  </a:lnTo>
                  <a:lnTo>
                    <a:pt x="4549" y="5173"/>
                  </a:lnTo>
                  <a:lnTo>
                    <a:pt x="4585" y="5136"/>
                  </a:lnTo>
                  <a:lnTo>
                    <a:pt x="4622" y="5062"/>
                  </a:lnTo>
                  <a:lnTo>
                    <a:pt x="4659" y="5026"/>
                  </a:lnTo>
                  <a:lnTo>
                    <a:pt x="4989" y="5136"/>
                  </a:lnTo>
                  <a:lnTo>
                    <a:pt x="5319" y="5209"/>
                  </a:lnTo>
                  <a:lnTo>
                    <a:pt x="5392" y="5319"/>
                  </a:lnTo>
                  <a:lnTo>
                    <a:pt x="5466" y="5429"/>
                  </a:lnTo>
                  <a:lnTo>
                    <a:pt x="5686" y="5613"/>
                  </a:lnTo>
                  <a:lnTo>
                    <a:pt x="5869" y="5833"/>
                  </a:lnTo>
                  <a:lnTo>
                    <a:pt x="5979" y="6053"/>
                  </a:lnTo>
                  <a:lnTo>
                    <a:pt x="6016" y="6273"/>
                  </a:lnTo>
                  <a:lnTo>
                    <a:pt x="5979" y="6530"/>
                  </a:lnTo>
                  <a:lnTo>
                    <a:pt x="5943" y="6676"/>
                  </a:lnTo>
                  <a:lnTo>
                    <a:pt x="5869" y="6823"/>
                  </a:lnTo>
                  <a:lnTo>
                    <a:pt x="5686" y="7080"/>
                  </a:lnTo>
                  <a:lnTo>
                    <a:pt x="5466" y="7227"/>
                  </a:lnTo>
                  <a:lnTo>
                    <a:pt x="5209" y="7373"/>
                  </a:lnTo>
                  <a:lnTo>
                    <a:pt x="4916" y="7447"/>
                  </a:lnTo>
                  <a:lnTo>
                    <a:pt x="4622" y="7483"/>
                  </a:lnTo>
                  <a:lnTo>
                    <a:pt x="4329" y="7520"/>
                  </a:lnTo>
                  <a:lnTo>
                    <a:pt x="4035" y="7483"/>
                  </a:lnTo>
                  <a:lnTo>
                    <a:pt x="3778" y="7447"/>
                  </a:lnTo>
                  <a:lnTo>
                    <a:pt x="3485" y="7337"/>
                  </a:lnTo>
                  <a:lnTo>
                    <a:pt x="3338" y="7227"/>
                  </a:lnTo>
                  <a:lnTo>
                    <a:pt x="3228" y="7080"/>
                  </a:lnTo>
                  <a:lnTo>
                    <a:pt x="3155" y="6897"/>
                  </a:lnTo>
                  <a:lnTo>
                    <a:pt x="3118" y="6713"/>
                  </a:lnTo>
                  <a:lnTo>
                    <a:pt x="3082" y="6383"/>
                  </a:lnTo>
                  <a:lnTo>
                    <a:pt x="3155" y="6090"/>
                  </a:lnTo>
                  <a:lnTo>
                    <a:pt x="3228" y="5796"/>
                  </a:lnTo>
                  <a:lnTo>
                    <a:pt x="3375" y="5539"/>
                  </a:lnTo>
                  <a:lnTo>
                    <a:pt x="3558" y="5319"/>
                  </a:lnTo>
                  <a:lnTo>
                    <a:pt x="3742" y="5173"/>
                  </a:lnTo>
                  <a:lnTo>
                    <a:pt x="3962" y="5026"/>
                  </a:lnTo>
                  <a:lnTo>
                    <a:pt x="4219" y="4916"/>
                  </a:lnTo>
                  <a:close/>
                  <a:moveTo>
                    <a:pt x="11628" y="7190"/>
                  </a:moveTo>
                  <a:lnTo>
                    <a:pt x="11958" y="7263"/>
                  </a:lnTo>
                  <a:lnTo>
                    <a:pt x="12252" y="7263"/>
                  </a:lnTo>
                  <a:lnTo>
                    <a:pt x="12362" y="7227"/>
                  </a:lnTo>
                  <a:lnTo>
                    <a:pt x="12435" y="7447"/>
                  </a:lnTo>
                  <a:lnTo>
                    <a:pt x="12509" y="7704"/>
                  </a:lnTo>
                  <a:lnTo>
                    <a:pt x="12509" y="7814"/>
                  </a:lnTo>
                  <a:lnTo>
                    <a:pt x="12472" y="7814"/>
                  </a:lnTo>
                  <a:lnTo>
                    <a:pt x="12399" y="7850"/>
                  </a:lnTo>
                  <a:lnTo>
                    <a:pt x="12399" y="7887"/>
                  </a:lnTo>
                  <a:lnTo>
                    <a:pt x="12252" y="7814"/>
                  </a:lnTo>
                  <a:lnTo>
                    <a:pt x="11738" y="7557"/>
                  </a:lnTo>
                  <a:lnTo>
                    <a:pt x="11702" y="7483"/>
                  </a:lnTo>
                  <a:lnTo>
                    <a:pt x="11628" y="7373"/>
                  </a:lnTo>
                  <a:lnTo>
                    <a:pt x="11628" y="7190"/>
                  </a:lnTo>
                  <a:close/>
                  <a:moveTo>
                    <a:pt x="4329" y="4402"/>
                  </a:moveTo>
                  <a:lnTo>
                    <a:pt x="4255" y="4476"/>
                  </a:lnTo>
                  <a:lnTo>
                    <a:pt x="4035" y="4512"/>
                  </a:lnTo>
                  <a:lnTo>
                    <a:pt x="3815" y="4622"/>
                  </a:lnTo>
                  <a:lnTo>
                    <a:pt x="3632" y="4732"/>
                  </a:lnTo>
                  <a:lnTo>
                    <a:pt x="3448" y="4842"/>
                  </a:lnTo>
                  <a:lnTo>
                    <a:pt x="3265" y="4989"/>
                  </a:lnTo>
                  <a:lnTo>
                    <a:pt x="3082" y="5173"/>
                  </a:lnTo>
                  <a:lnTo>
                    <a:pt x="2971" y="5356"/>
                  </a:lnTo>
                  <a:lnTo>
                    <a:pt x="2825" y="5576"/>
                  </a:lnTo>
                  <a:lnTo>
                    <a:pt x="2715" y="5906"/>
                  </a:lnTo>
                  <a:lnTo>
                    <a:pt x="2641" y="6236"/>
                  </a:lnTo>
                  <a:lnTo>
                    <a:pt x="2641" y="6603"/>
                  </a:lnTo>
                  <a:lnTo>
                    <a:pt x="2678" y="6933"/>
                  </a:lnTo>
                  <a:lnTo>
                    <a:pt x="2825" y="7263"/>
                  </a:lnTo>
                  <a:lnTo>
                    <a:pt x="3008" y="7520"/>
                  </a:lnTo>
                  <a:lnTo>
                    <a:pt x="3118" y="7667"/>
                  </a:lnTo>
                  <a:lnTo>
                    <a:pt x="3265" y="7740"/>
                  </a:lnTo>
                  <a:lnTo>
                    <a:pt x="3412" y="7850"/>
                  </a:lnTo>
                  <a:lnTo>
                    <a:pt x="3595" y="7887"/>
                  </a:lnTo>
                  <a:lnTo>
                    <a:pt x="3962" y="7997"/>
                  </a:lnTo>
                  <a:lnTo>
                    <a:pt x="4292" y="8034"/>
                  </a:lnTo>
                  <a:lnTo>
                    <a:pt x="4659" y="7997"/>
                  </a:lnTo>
                  <a:lnTo>
                    <a:pt x="5026" y="7960"/>
                  </a:lnTo>
                  <a:lnTo>
                    <a:pt x="5356" y="7850"/>
                  </a:lnTo>
                  <a:lnTo>
                    <a:pt x="5686" y="7704"/>
                  </a:lnTo>
                  <a:lnTo>
                    <a:pt x="5979" y="7483"/>
                  </a:lnTo>
                  <a:lnTo>
                    <a:pt x="6236" y="7227"/>
                  </a:lnTo>
                  <a:lnTo>
                    <a:pt x="6383" y="6933"/>
                  </a:lnTo>
                  <a:lnTo>
                    <a:pt x="6456" y="6640"/>
                  </a:lnTo>
                  <a:lnTo>
                    <a:pt x="6530" y="6346"/>
                  </a:lnTo>
                  <a:lnTo>
                    <a:pt x="6493" y="6016"/>
                  </a:lnTo>
                  <a:lnTo>
                    <a:pt x="6420" y="5759"/>
                  </a:lnTo>
                  <a:lnTo>
                    <a:pt x="6273" y="5503"/>
                  </a:lnTo>
                  <a:lnTo>
                    <a:pt x="6163" y="5393"/>
                  </a:lnTo>
                  <a:lnTo>
                    <a:pt x="5979" y="5246"/>
                  </a:lnTo>
                  <a:lnTo>
                    <a:pt x="5833" y="5099"/>
                  </a:lnTo>
                  <a:lnTo>
                    <a:pt x="5796" y="5026"/>
                  </a:lnTo>
                  <a:lnTo>
                    <a:pt x="5796" y="4952"/>
                  </a:lnTo>
                  <a:lnTo>
                    <a:pt x="5759" y="4879"/>
                  </a:lnTo>
                  <a:lnTo>
                    <a:pt x="5723" y="4806"/>
                  </a:lnTo>
                  <a:lnTo>
                    <a:pt x="5649" y="4732"/>
                  </a:lnTo>
                  <a:lnTo>
                    <a:pt x="5539" y="4696"/>
                  </a:lnTo>
                  <a:lnTo>
                    <a:pt x="5209" y="4659"/>
                  </a:lnTo>
                  <a:lnTo>
                    <a:pt x="5136" y="4586"/>
                  </a:lnTo>
                  <a:lnTo>
                    <a:pt x="5136" y="4512"/>
                  </a:lnTo>
                  <a:lnTo>
                    <a:pt x="5062" y="4439"/>
                  </a:lnTo>
                  <a:lnTo>
                    <a:pt x="4585" y="4439"/>
                  </a:lnTo>
                  <a:lnTo>
                    <a:pt x="4475" y="4402"/>
                  </a:lnTo>
                  <a:close/>
                  <a:moveTo>
                    <a:pt x="1761" y="7447"/>
                  </a:moveTo>
                  <a:lnTo>
                    <a:pt x="1908" y="7483"/>
                  </a:lnTo>
                  <a:lnTo>
                    <a:pt x="2054" y="7520"/>
                  </a:lnTo>
                  <a:lnTo>
                    <a:pt x="2164" y="7630"/>
                  </a:lnTo>
                  <a:lnTo>
                    <a:pt x="2275" y="7740"/>
                  </a:lnTo>
                  <a:lnTo>
                    <a:pt x="2348" y="7887"/>
                  </a:lnTo>
                  <a:lnTo>
                    <a:pt x="2348" y="8070"/>
                  </a:lnTo>
                  <a:lnTo>
                    <a:pt x="2348" y="8107"/>
                  </a:lnTo>
                  <a:lnTo>
                    <a:pt x="2311" y="8144"/>
                  </a:lnTo>
                  <a:lnTo>
                    <a:pt x="2238" y="8144"/>
                  </a:lnTo>
                  <a:lnTo>
                    <a:pt x="2128" y="8070"/>
                  </a:lnTo>
                  <a:lnTo>
                    <a:pt x="2018" y="7960"/>
                  </a:lnTo>
                  <a:lnTo>
                    <a:pt x="1908" y="7814"/>
                  </a:lnTo>
                  <a:lnTo>
                    <a:pt x="1724" y="7520"/>
                  </a:lnTo>
                  <a:lnTo>
                    <a:pt x="1651" y="7447"/>
                  </a:lnTo>
                  <a:close/>
                  <a:moveTo>
                    <a:pt x="14233" y="7630"/>
                  </a:moveTo>
                  <a:lnTo>
                    <a:pt x="14159" y="7667"/>
                  </a:lnTo>
                  <a:lnTo>
                    <a:pt x="14123" y="7740"/>
                  </a:lnTo>
                  <a:lnTo>
                    <a:pt x="14013" y="7960"/>
                  </a:lnTo>
                  <a:lnTo>
                    <a:pt x="14013" y="8070"/>
                  </a:lnTo>
                  <a:lnTo>
                    <a:pt x="14049" y="8180"/>
                  </a:lnTo>
                  <a:lnTo>
                    <a:pt x="14086" y="8254"/>
                  </a:lnTo>
                  <a:lnTo>
                    <a:pt x="14159" y="8290"/>
                  </a:lnTo>
                  <a:lnTo>
                    <a:pt x="14306" y="8290"/>
                  </a:lnTo>
                  <a:lnTo>
                    <a:pt x="14416" y="8254"/>
                  </a:lnTo>
                  <a:lnTo>
                    <a:pt x="14453" y="8180"/>
                  </a:lnTo>
                  <a:lnTo>
                    <a:pt x="14490" y="8107"/>
                  </a:lnTo>
                  <a:lnTo>
                    <a:pt x="14490" y="7997"/>
                  </a:lnTo>
                  <a:lnTo>
                    <a:pt x="14490" y="7924"/>
                  </a:lnTo>
                  <a:lnTo>
                    <a:pt x="14490" y="7777"/>
                  </a:lnTo>
                  <a:lnTo>
                    <a:pt x="14453" y="7704"/>
                  </a:lnTo>
                  <a:lnTo>
                    <a:pt x="14416" y="7667"/>
                  </a:lnTo>
                  <a:lnTo>
                    <a:pt x="14306" y="7630"/>
                  </a:lnTo>
                  <a:close/>
                  <a:moveTo>
                    <a:pt x="7410" y="6236"/>
                  </a:moveTo>
                  <a:lnTo>
                    <a:pt x="7300" y="6310"/>
                  </a:lnTo>
                  <a:lnTo>
                    <a:pt x="7227" y="6346"/>
                  </a:lnTo>
                  <a:lnTo>
                    <a:pt x="7190" y="6420"/>
                  </a:lnTo>
                  <a:lnTo>
                    <a:pt x="7153" y="6566"/>
                  </a:lnTo>
                  <a:lnTo>
                    <a:pt x="7153" y="6750"/>
                  </a:lnTo>
                  <a:lnTo>
                    <a:pt x="7190" y="6933"/>
                  </a:lnTo>
                  <a:lnTo>
                    <a:pt x="7227" y="7007"/>
                  </a:lnTo>
                  <a:lnTo>
                    <a:pt x="7300" y="7080"/>
                  </a:lnTo>
                  <a:lnTo>
                    <a:pt x="7667" y="7153"/>
                  </a:lnTo>
                  <a:lnTo>
                    <a:pt x="7410" y="7373"/>
                  </a:lnTo>
                  <a:lnTo>
                    <a:pt x="7263" y="7520"/>
                  </a:lnTo>
                  <a:lnTo>
                    <a:pt x="7190" y="7593"/>
                  </a:lnTo>
                  <a:lnTo>
                    <a:pt x="7153" y="7704"/>
                  </a:lnTo>
                  <a:lnTo>
                    <a:pt x="7153" y="7887"/>
                  </a:lnTo>
                  <a:lnTo>
                    <a:pt x="7227" y="8070"/>
                  </a:lnTo>
                  <a:lnTo>
                    <a:pt x="7337" y="8180"/>
                  </a:lnTo>
                  <a:lnTo>
                    <a:pt x="7483" y="8290"/>
                  </a:lnTo>
                  <a:lnTo>
                    <a:pt x="7520" y="8400"/>
                  </a:lnTo>
                  <a:lnTo>
                    <a:pt x="7557" y="8474"/>
                  </a:lnTo>
                  <a:lnTo>
                    <a:pt x="7593" y="8511"/>
                  </a:lnTo>
                  <a:lnTo>
                    <a:pt x="7740" y="8511"/>
                  </a:lnTo>
                  <a:lnTo>
                    <a:pt x="7813" y="8437"/>
                  </a:lnTo>
                  <a:lnTo>
                    <a:pt x="7850" y="8364"/>
                  </a:lnTo>
                  <a:lnTo>
                    <a:pt x="7923" y="8217"/>
                  </a:lnTo>
                  <a:lnTo>
                    <a:pt x="7923" y="8144"/>
                  </a:lnTo>
                  <a:lnTo>
                    <a:pt x="7887" y="8070"/>
                  </a:lnTo>
                  <a:lnTo>
                    <a:pt x="7850" y="7997"/>
                  </a:lnTo>
                  <a:lnTo>
                    <a:pt x="7777" y="7960"/>
                  </a:lnTo>
                  <a:lnTo>
                    <a:pt x="7667" y="7924"/>
                  </a:lnTo>
                  <a:lnTo>
                    <a:pt x="7630" y="7887"/>
                  </a:lnTo>
                  <a:lnTo>
                    <a:pt x="7630" y="7814"/>
                  </a:lnTo>
                  <a:lnTo>
                    <a:pt x="7630" y="7777"/>
                  </a:lnTo>
                  <a:lnTo>
                    <a:pt x="7703" y="7667"/>
                  </a:lnTo>
                  <a:lnTo>
                    <a:pt x="7850" y="7593"/>
                  </a:lnTo>
                  <a:lnTo>
                    <a:pt x="7997" y="7410"/>
                  </a:lnTo>
                  <a:lnTo>
                    <a:pt x="8107" y="7190"/>
                  </a:lnTo>
                  <a:lnTo>
                    <a:pt x="8107" y="7080"/>
                  </a:lnTo>
                  <a:lnTo>
                    <a:pt x="8070" y="6970"/>
                  </a:lnTo>
                  <a:lnTo>
                    <a:pt x="8034" y="6897"/>
                  </a:lnTo>
                  <a:lnTo>
                    <a:pt x="7960" y="6823"/>
                  </a:lnTo>
                  <a:lnTo>
                    <a:pt x="7740" y="6750"/>
                  </a:lnTo>
                  <a:lnTo>
                    <a:pt x="7520" y="6713"/>
                  </a:lnTo>
                  <a:lnTo>
                    <a:pt x="7557" y="6566"/>
                  </a:lnTo>
                  <a:lnTo>
                    <a:pt x="7593" y="6493"/>
                  </a:lnTo>
                  <a:lnTo>
                    <a:pt x="7667" y="6456"/>
                  </a:lnTo>
                  <a:lnTo>
                    <a:pt x="7703" y="6383"/>
                  </a:lnTo>
                  <a:lnTo>
                    <a:pt x="7667" y="6310"/>
                  </a:lnTo>
                  <a:lnTo>
                    <a:pt x="7593" y="6236"/>
                  </a:lnTo>
                  <a:close/>
                  <a:moveTo>
                    <a:pt x="1651" y="6897"/>
                  </a:moveTo>
                  <a:lnTo>
                    <a:pt x="1578" y="6933"/>
                  </a:lnTo>
                  <a:lnTo>
                    <a:pt x="1541" y="7007"/>
                  </a:lnTo>
                  <a:lnTo>
                    <a:pt x="1504" y="7080"/>
                  </a:lnTo>
                  <a:lnTo>
                    <a:pt x="1504" y="7227"/>
                  </a:lnTo>
                  <a:lnTo>
                    <a:pt x="1541" y="7300"/>
                  </a:lnTo>
                  <a:lnTo>
                    <a:pt x="1578" y="7373"/>
                  </a:lnTo>
                  <a:lnTo>
                    <a:pt x="1541" y="7410"/>
                  </a:lnTo>
                  <a:lnTo>
                    <a:pt x="1504" y="7410"/>
                  </a:lnTo>
                  <a:lnTo>
                    <a:pt x="1468" y="7483"/>
                  </a:lnTo>
                  <a:lnTo>
                    <a:pt x="1431" y="7557"/>
                  </a:lnTo>
                  <a:lnTo>
                    <a:pt x="1468" y="7814"/>
                  </a:lnTo>
                  <a:lnTo>
                    <a:pt x="1578" y="8034"/>
                  </a:lnTo>
                  <a:lnTo>
                    <a:pt x="1724" y="8254"/>
                  </a:lnTo>
                  <a:lnTo>
                    <a:pt x="1908" y="8437"/>
                  </a:lnTo>
                  <a:lnTo>
                    <a:pt x="2128" y="8547"/>
                  </a:lnTo>
                  <a:lnTo>
                    <a:pt x="2238" y="8584"/>
                  </a:lnTo>
                  <a:lnTo>
                    <a:pt x="2348" y="8621"/>
                  </a:lnTo>
                  <a:lnTo>
                    <a:pt x="2458" y="8621"/>
                  </a:lnTo>
                  <a:lnTo>
                    <a:pt x="2568" y="8547"/>
                  </a:lnTo>
                  <a:lnTo>
                    <a:pt x="2641" y="8474"/>
                  </a:lnTo>
                  <a:lnTo>
                    <a:pt x="2715" y="8364"/>
                  </a:lnTo>
                  <a:lnTo>
                    <a:pt x="2788" y="8144"/>
                  </a:lnTo>
                  <a:lnTo>
                    <a:pt x="2788" y="7960"/>
                  </a:lnTo>
                  <a:lnTo>
                    <a:pt x="2751" y="7740"/>
                  </a:lnTo>
                  <a:lnTo>
                    <a:pt x="2678" y="7557"/>
                  </a:lnTo>
                  <a:lnTo>
                    <a:pt x="2531" y="7373"/>
                  </a:lnTo>
                  <a:lnTo>
                    <a:pt x="2385" y="7227"/>
                  </a:lnTo>
                  <a:lnTo>
                    <a:pt x="2201" y="7117"/>
                  </a:lnTo>
                  <a:lnTo>
                    <a:pt x="1981" y="7043"/>
                  </a:lnTo>
                  <a:lnTo>
                    <a:pt x="1908" y="6933"/>
                  </a:lnTo>
                  <a:lnTo>
                    <a:pt x="1834" y="6897"/>
                  </a:lnTo>
                  <a:close/>
                  <a:moveTo>
                    <a:pt x="14306" y="7227"/>
                  </a:moveTo>
                  <a:lnTo>
                    <a:pt x="14453" y="7263"/>
                  </a:lnTo>
                  <a:lnTo>
                    <a:pt x="14563" y="7300"/>
                  </a:lnTo>
                  <a:lnTo>
                    <a:pt x="14636" y="7410"/>
                  </a:lnTo>
                  <a:lnTo>
                    <a:pt x="14673" y="7520"/>
                  </a:lnTo>
                  <a:lnTo>
                    <a:pt x="14673" y="7667"/>
                  </a:lnTo>
                  <a:lnTo>
                    <a:pt x="14673" y="7814"/>
                  </a:lnTo>
                  <a:lnTo>
                    <a:pt x="14600" y="8070"/>
                  </a:lnTo>
                  <a:lnTo>
                    <a:pt x="14490" y="8290"/>
                  </a:lnTo>
                  <a:lnTo>
                    <a:pt x="14343" y="8511"/>
                  </a:lnTo>
                  <a:lnTo>
                    <a:pt x="14269" y="8584"/>
                  </a:lnTo>
                  <a:lnTo>
                    <a:pt x="14196" y="8621"/>
                  </a:lnTo>
                  <a:lnTo>
                    <a:pt x="14123" y="8621"/>
                  </a:lnTo>
                  <a:lnTo>
                    <a:pt x="14049" y="8584"/>
                  </a:lnTo>
                  <a:lnTo>
                    <a:pt x="14013" y="8547"/>
                  </a:lnTo>
                  <a:lnTo>
                    <a:pt x="13976" y="8474"/>
                  </a:lnTo>
                  <a:lnTo>
                    <a:pt x="13903" y="8290"/>
                  </a:lnTo>
                  <a:lnTo>
                    <a:pt x="13939" y="8034"/>
                  </a:lnTo>
                  <a:lnTo>
                    <a:pt x="13976" y="7777"/>
                  </a:lnTo>
                  <a:lnTo>
                    <a:pt x="14086" y="7263"/>
                  </a:lnTo>
                  <a:lnTo>
                    <a:pt x="14306" y="7227"/>
                  </a:lnTo>
                  <a:close/>
                  <a:moveTo>
                    <a:pt x="14233" y="6750"/>
                  </a:moveTo>
                  <a:lnTo>
                    <a:pt x="14123" y="6786"/>
                  </a:lnTo>
                  <a:lnTo>
                    <a:pt x="13866" y="6786"/>
                  </a:lnTo>
                  <a:lnTo>
                    <a:pt x="13829" y="6823"/>
                  </a:lnTo>
                  <a:lnTo>
                    <a:pt x="13756" y="6933"/>
                  </a:lnTo>
                  <a:lnTo>
                    <a:pt x="13609" y="7373"/>
                  </a:lnTo>
                  <a:lnTo>
                    <a:pt x="13499" y="7850"/>
                  </a:lnTo>
                  <a:lnTo>
                    <a:pt x="13462" y="8107"/>
                  </a:lnTo>
                  <a:lnTo>
                    <a:pt x="13462" y="8327"/>
                  </a:lnTo>
                  <a:lnTo>
                    <a:pt x="13499" y="8584"/>
                  </a:lnTo>
                  <a:lnTo>
                    <a:pt x="13572" y="8804"/>
                  </a:lnTo>
                  <a:lnTo>
                    <a:pt x="13683" y="8914"/>
                  </a:lnTo>
                  <a:lnTo>
                    <a:pt x="13829" y="9024"/>
                  </a:lnTo>
                  <a:lnTo>
                    <a:pt x="13976" y="9097"/>
                  </a:lnTo>
                  <a:lnTo>
                    <a:pt x="14123" y="9134"/>
                  </a:lnTo>
                  <a:lnTo>
                    <a:pt x="14343" y="9097"/>
                  </a:lnTo>
                  <a:lnTo>
                    <a:pt x="14490" y="9024"/>
                  </a:lnTo>
                  <a:lnTo>
                    <a:pt x="14600" y="8877"/>
                  </a:lnTo>
                  <a:lnTo>
                    <a:pt x="14746" y="8731"/>
                  </a:lnTo>
                  <a:lnTo>
                    <a:pt x="14966" y="8400"/>
                  </a:lnTo>
                  <a:lnTo>
                    <a:pt x="15076" y="8180"/>
                  </a:lnTo>
                  <a:lnTo>
                    <a:pt x="15113" y="7997"/>
                  </a:lnTo>
                  <a:lnTo>
                    <a:pt x="15150" y="7814"/>
                  </a:lnTo>
                  <a:lnTo>
                    <a:pt x="15150" y="7593"/>
                  </a:lnTo>
                  <a:lnTo>
                    <a:pt x="15113" y="7410"/>
                  </a:lnTo>
                  <a:lnTo>
                    <a:pt x="15040" y="7190"/>
                  </a:lnTo>
                  <a:lnTo>
                    <a:pt x="15003" y="7080"/>
                  </a:lnTo>
                  <a:lnTo>
                    <a:pt x="14893" y="7007"/>
                  </a:lnTo>
                  <a:lnTo>
                    <a:pt x="14673" y="6823"/>
                  </a:lnTo>
                  <a:lnTo>
                    <a:pt x="14526" y="6786"/>
                  </a:lnTo>
                  <a:lnTo>
                    <a:pt x="14379" y="6750"/>
                  </a:lnTo>
                  <a:close/>
                  <a:moveTo>
                    <a:pt x="6273" y="7887"/>
                  </a:moveTo>
                  <a:lnTo>
                    <a:pt x="6199" y="7924"/>
                  </a:lnTo>
                  <a:lnTo>
                    <a:pt x="6126" y="7997"/>
                  </a:lnTo>
                  <a:lnTo>
                    <a:pt x="5979" y="8107"/>
                  </a:lnTo>
                  <a:lnTo>
                    <a:pt x="5869" y="8290"/>
                  </a:lnTo>
                  <a:lnTo>
                    <a:pt x="5796" y="8474"/>
                  </a:lnTo>
                  <a:lnTo>
                    <a:pt x="5796" y="8584"/>
                  </a:lnTo>
                  <a:lnTo>
                    <a:pt x="5833" y="8657"/>
                  </a:lnTo>
                  <a:lnTo>
                    <a:pt x="5906" y="8694"/>
                  </a:lnTo>
                  <a:lnTo>
                    <a:pt x="6236" y="8694"/>
                  </a:lnTo>
                  <a:lnTo>
                    <a:pt x="6420" y="8767"/>
                  </a:lnTo>
                  <a:lnTo>
                    <a:pt x="6199" y="9024"/>
                  </a:lnTo>
                  <a:lnTo>
                    <a:pt x="6199" y="9061"/>
                  </a:lnTo>
                  <a:lnTo>
                    <a:pt x="6199" y="9134"/>
                  </a:lnTo>
                  <a:lnTo>
                    <a:pt x="6236" y="9244"/>
                  </a:lnTo>
                  <a:lnTo>
                    <a:pt x="6346" y="9354"/>
                  </a:lnTo>
                  <a:lnTo>
                    <a:pt x="6456" y="9391"/>
                  </a:lnTo>
                  <a:lnTo>
                    <a:pt x="6713" y="9391"/>
                  </a:lnTo>
                  <a:lnTo>
                    <a:pt x="6786" y="9318"/>
                  </a:lnTo>
                  <a:lnTo>
                    <a:pt x="6860" y="9207"/>
                  </a:lnTo>
                  <a:lnTo>
                    <a:pt x="6823" y="9097"/>
                  </a:lnTo>
                  <a:lnTo>
                    <a:pt x="6750" y="9024"/>
                  </a:lnTo>
                  <a:lnTo>
                    <a:pt x="6860" y="8951"/>
                  </a:lnTo>
                  <a:lnTo>
                    <a:pt x="6933" y="8877"/>
                  </a:lnTo>
                  <a:lnTo>
                    <a:pt x="6933" y="8804"/>
                  </a:lnTo>
                  <a:lnTo>
                    <a:pt x="6933" y="8731"/>
                  </a:lnTo>
                  <a:lnTo>
                    <a:pt x="6896" y="8621"/>
                  </a:lnTo>
                  <a:lnTo>
                    <a:pt x="6750" y="8511"/>
                  </a:lnTo>
                  <a:lnTo>
                    <a:pt x="6603" y="8437"/>
                  </a:lnTo>
                  <a:lnTo>
                    <a:pt x="6456" y="8364"/>
                  </a:lnTo>
                  <a:lnTo>
                    <a:pt x="6273" y="8327"/>
                  </a:lnTo>
                  <a:lnTo>
                    <a:pt x="6346" y="8180"/>
                  </a:lnTo>
                  <a:lnTo>
                    <a:pt x="6420" y="8034"/>
                  </a:lnTo>
                  <a:lnTo>
                    <a:pt x="6420" y="7960"/>
                  </a:lnTo>
                  <a:lnTo>
                    <a:pt x="6383" y="7924"/>
                  </a:lnTo>
                  <a:lnTo>
                    <a:pt x="6346" y="7924"/>
                  </a:lnTo>
                  <a:lnTo>
                    <a:pt x="6273" y="7887"/>
                  </a:lnTo>
                  <a:close/>
                  <a:moveTo>
                    <a:pt x="7630" y="551"/>
                  </a:moveTo>
                  <a:lnTo>
                    <a:pt x="7777" y="587"/>
                  </a:lnTo>
                  <a:lnTo>
                    <a:pt x="7923" y="661"/>
                  </a:lnTo>
                  <a:lnTo>
                    <a:pt x="8437" y="1101"/>
                  </a:lnTo>
                  <a:lnTo>
                    <a:pt x="8657" y="1321"/>
                  </a:lnTo>
                  <a:lnTo>
                    <a:pt x="8877" y="1578"/>
                  </a:lnTo>
                  <a:lnTo>
                    <a:pt x="9061" y="1834"/>
                  </a:lnTo>
                  <a:lnTo>
                    <a:pt x="9207" y="2128"/>
                  </a:lnTo>
                  <a:lnTo>
                    <a:pt x="9281" y="2421"/>
                  </a:lnTo>
                  <a:lnTo>
                    <a:pt x="9317" y="2752"/>
                  </a:lnTo>
                  <a:lnTo>
                    <a:pt x="9281" y="3082"/>
                  </a:lnTo>
                  <a:lnTo>
                    <a:pt x="9244" y="3375"/>
                  </a:lnTo>
                  <a:lnTo>
                    <a:pt x="9024" y="3962"/>
                  </a:lnTo>
                  <a:lnTo>
                    <a:pt x="8804" y="4512"/>
                  </a:lnTo>
                  <a:lnTo>
                    <a:pt x="8584" y="5099"/>
                  </a:lnTo>
                  <a:lnTo>
                    <a:pt x="8547" y="5356"/>
                  </a:lnTo>
                  <a:lnTo>
                    <a:pt x="8510" y="5613"/>
                  </a:lnTo>
                  <a:lnTo>
                    <a:pt x="8510" y="5869"/>
                  </a:lnTo>
                  <a:lnTo>
                    <a:pt x="8547" y="6163"/>
                  </a:lnTo>
                  <a:lnTo>
                    <a:pt x="8584" y="6310"/>
                  </a:lnTo>
                  <a:lnTo>
                    <a:pt x="8657" y="6493"/>
                  </a:lnTo>
                  <a:lnTo>
                    <a:pt x="8804" y="6823"/>
                  </a:lnTo>
                  <a:lnTo>
                    <a:pt x="8987" y="7117"/>
                  </a:lnTo>
                  <a:lnTo>
                    <a:pt x="9134" y="7447"/>
                  </a:lnTo>
                  <a:lnTo>
                    <a:pt x="9207" y="7777"/>
                  </a:lnTo>
                  <a:lnTo>
                    <a:pt x="9244" y="8144"/>
                  </a:lnTo>
                  <a:lnTo>
                    <a:pt x="9207" y="8474"/>
                  </a:lnTo>
                  <a:lnTo>
                    <a:pt x="9097" y="8804"/>
                  </a:lnTo>
                  <a:lnTo>
                    <a:pt x="8951" y="9134"/>
                  </a:lnTo>
                  <a:lnTo>
                    <a:pt x="8767" y="9428"/>
                  </a:lnTo>
                  <a:lnTo>
                    <a:pt x="8510" y="9684"/>
                  </a:lnTo>
                  <a:lnTo>
                    <a:pt x="8254" y="9904"/>
                  </a:lnTo>
                  <a:lnTo>
                    <a:pt x="7960" y="10051"/>
                  </a:lnTo>
                  <a:lnTo>
                    <a:pt x="7667" y="10198"/>
                  </a:lnTo>
                  <a:lnTo>
                    <a:pt x="7373" y="10308"/>
                  </a:lnTo>
                  <a:lnTo>
                    <a:pt x="7043" y="10345"/>
                  </a:lnTo>
                  <a:lnTo>
                    <a:pt x="6676" y="10418"/>
                  </a:lnTo>
                  <a:lnTo>
                    <a:pt x="6493" y="10381"/>
                  </a:lnTo>
                  <a:lnTo>
                    <a:pt x="6309" y="10345"/>
                  </a:lnTo>
                  <a:lnTo>
                    <a:pt x="6163" y="10235"/>
                  </a:lnTo>
                  <a:lnTo>
                    <a:pt x="6016" y="10088"/>
                  </a:lnTo>
                  <a:lnTo>
                    <a:pt x="5906" y="9941"/>
                  </a:lnTo>
                  <a:lnTo>
                    <a:pt x="5759" y="9831"/>
                  </a:lnTo>
                  <a:lnTo>
                    <a:pt x="5649" y="9758"/>
                  </a:lnTo>
                  <a:lnTo>
                    <a:pt x="5502" y="9684"/>
                  </a:lnTo>
                  <a:lnTo>
                    <a:pt x="5209" y="9611"/>
                  </a:lnTo>
                  <a:lnTo>
                    <a:pt x="4916" y="9611"/>
                  </a:lnTo>
                  <a:lnTo>
                    <a:pt x="4622" y="9684"/>
                  </a:lnTo>
                  <a:lnTo>
                    <a:pt x="3999" y="9868"/>
                  </a:lnTo>
                  <a:lnTo>
                    <a:pt x="3705" y="9978"/>
                  </a:lnTo>
                  <a:lnTo>
                    <a:pt x="3412" y="10051"/>
                  </a:lnTo>
                  <a:lnTo>
                    <a:pt x="3118" y="10088"/>
                  </a:lnTo>
                  <a:lnTo>
                    <a:pt x="2825" y="10051"/>
                  </a:lnTo>
                  <a:lnTo>
                    <a:pt x="2495" y="10014"/>
                  </a:lnTo>
                  <a:lnTo>
                    <a:pt x="2201" y="9904"/>
                  </a:lnTo>
                  <a:lnTo>
                    <a:pt x="1944" y="9794"/>
                  </a:lnTo>
                  <a:lnTo>
                    <a:pt x="1651" y="9648"/>
                  </a:lnTo>
                  <a:lnTo>
                    <a:pt x="1394" y="9464"/>
                  </a:lnTo>
                  <a:lnTo>
                    <a:pt x="1174" y="9281"/>
                  </a:lnTo>
                  <a:lnTo>
                    <a:pt x="954" y="8987"/>
                  </a:lnTo>
                  <a:lnTo>
                    <a:pt x="771" y="8694"/>
                  </a:lnTo>
                  <a:lnTo>
                    <a:pt x="624" y="8364"/>
                  </a:lnTo>
                  <a:lnTo>
                    <a:pt x="550" y="8034"/>
                  </a:lnTo>
                  <a:lnTo>
                    <a:pt x="514" y="7667"/>
                  </a:lnTo>
                  <a:lnTo>
                    <a:pt x="514" y="7337"/>
                  </a:lnTo>
                  <a:lnTo>
                    <a:pt x="587" y="6970"/>
                  </a:lnTo>
                  <a:lnTo>
                    <a:pt x="661" y="6640"/>
                  </a:lnTo>
                  <a:lnTo>
                    <a:pt x="807" y="6310"/>
                  </a:lnTo>
                  <a:lnTo>
                    <a:pt x="991" y="6016"/>
                  </a:lnTo>
                  <a:lnTo>
                    <a:pt x="1211" y="5759"/>
                  </a:lnTo>
                  <a:lnTo>
                    <a:pt x="1468" y="5539"/>
                  </a:lnTo>
                  <a:lnTo>
                    <a:pt x="2018" y="5099"/>
                  </a:lnTo>
                  <a:lnTo>
                    <a:pt x="2568" y="4622"/>
                  </a:lnTo>
                  <a:lnTo>
                    <a:pt x="2788" y="4366"/>
                  </a:lnTo>
                  <a:lnTo>
                    <a:pt x="2971" y="4109"/>
                  </a:lnTo>
                  <a:lnTo>
                    <a:pt x="3082" y="3815"/>
                  </a:lnTo>
                  <a:lnTo>
                    <a:pt x="3192" y="3485"/>
                  </a:lnTo>
                  <a:lnTo>
                    <a:pt x="3265" y="3118"/>
                  </a:lnTo>
                  <a:lnTo>
                    <a:pt x="3302" y="2715"/>
                  </a:lnTo>
                  <a:lnTo>
                    <a:pt x="3375" y="2348"/>
                  </a:lnTo>
                  <a:lnTo>
                    <a:pt x="3448" y="2165"/>
                  </a:lnTo>
                  <a:lnTo>
                    <a:pt x="3558" y="1981"/>
                  </a:lnTo>
                  <a:lnTo>
                    <a:pt x="3705" y="1798"/>
                  </a:lnTo>
                  <a:lnTo>
                    <a:pt x="3852" y="1651"/>
                  </a:lnTo>
                  <a:lnTo>
                    <a:pt x="4072" y="1541"/>
                  </a:lnTo>
                  <a:lnTo>
                    <a:pt x="4292" y="1468"/>
                  </a:lnTo>
                  <a:lnTo>
                    <a:pt x="4512" y="1431"/>
                  </a:lnTo>
                  <a:lnTo>
                    <a:pt x="4769" y="1394"/>
                  </a:lnTo>
                  <a:lnTo>
                    <a:pt x="4989" y="1394"/>
                  </a:lnTo>
                  <a:lnTo>
                    <a:pt x="5209" y="1468"/>
                  </a:lnTo>
                  <a:lnTo>
                    <a:pt x="4952" y="1688"/>
                  </a:lnTo>
                  <a:lnTo>
                    <a:pt x="4916" y="1761"/>
                  </a:lnTo>
                  <a:lnTo>
                    <a:pt x="4879" y="1834"/>
                  </a:lnTo>
                  <a:lnTo>
                    <a:pt x="4916" y="1981"/>
                  </a:lnTo>
                  <a:lnTo>
                    <a:pt x="4989" y="2091"/>
                  </a:lnTo>
                  <a:lnTo>
                    <a:pt x="5062" y="2128"/>
                  </a:lnTo>
                  <a:lnTo>
                    <a:pt x="5136" y="2128"/>
                  </a:lnTo>
                  <a:lnTo>
                    <a:pt x="5319" y="2091"/>
                  </a:lnTo>
                  <a:lnTo>
                    <a:pt x="5429" y="2018"/>
                  </a:lnTo>
                  <a:lnTo>
                    <a:pt x="5539" y="1945"/>
                  </a:lnTo>
                  <a:lnTo>
                    <a:pt x="5613" y="1798"/>
                  </a:lnTo>
                  <a:lnTo>
                    <a:pt x="5759" y="1651"/>
                  </a:lnTo>
                  <a:lnTo>
                    <a:pt x="5833" y="1614"/>
                  </a:lnTo>
                  <a:lnTo>
                    <a:pt x="5869" y="1578"/>
                  </a:lnTo>
                  <a:lnTo>
                    <a:pt x="6420" y="1138"/>
                  </a:lnTo>
                  <a:lnTo>
                    <a:pt x="7006" y="771"/>
                  </a:lnTo>
                  <a:lnTo>
                    <a:pt x="7337" y="624"/>
                  </a:lnTo>
                  <a:lnTo>
                    <a:pt x="7483" y="551"/>
                  </a:lnTo>
                  <a:close/>
                  <a:moveTo>
                    <a:pt x="10821" y="9281"/>
                  </a:moveTo>
                  <a:lnTo>
                    <a:pt x="10968" y="9538"/>
                  </a:lnTo>
                  <a:lnTo>
                    <a:pt x="11115" y="9758"/>
                  </a:lnTo>
                  <a:lnTo>
                    <a:pt x="11335" y="9978"/>
                  </a:lnTo>
                  <a:lnTo>
                    <a:pt x="11592" y="10161"/>
                  </a:lnTo>
                  <a:lnTo>
                    <a:pt x="11408" y="10418"/>
                  </a:lnTo>
                  <a:lnTo>
                    <a:pt x="11188" y="10198"/>
                  </a:lnTo>
                  <a:lnTo>
                    <a:pt x="10968" y="9978"/>
                  </a:lnTo>
                  <a:lnTo>
                    <a:pt x="10711" y="9831"/>
                  </a:lnTo>
                  <a:lnTo>
                    <a:pt x="10455" y="9648"/>
                  </a:lnTo>
                  <a:lnTo>
                    <a:pt x="10601" y="9464"/>
                  </a:lnTo>
                  <a:lnTo>
                    <a:pt x="10821" y="9281"/>
                  </a:lnTo>
                  <a:close/>
                  <a:moveTo>
                    <a:pt x="13903" y="9941"/>
                  </a:moveTo>
                  <a:lnTo>
                    <a:pt x="13829" y="9978"/>
                  </a:lnTo>
                  <a:lnTo>
                    <a:pt x="13756" y="10014"/>
                  </a:lnTo>
                  <a:lnTo>
                    <a:pt x="13719" y="10014"/>
                  </a:lnTo>
                  <a:lnTo>
                    <a:pt x="13719" y="10051"/>
                  </a:lnTo>
                  <a:lnTo>
                    <a:pt x="13646" y="10161"/>
                  </a:lnTo>
                  <a:lnTo>
                    <a:pt x="13609" y="10271"/>
                  </a:lnTo>
                  <a:lnTo>
                    <a:pt x="13646" y="10418"/>
                  </a:lnTo>
                  <a:lnTo>
                    <a:pt x="13719" y="10565"/>
                  </a:lnTo>
                  <a:lnTo>
                    <a:pt x="13829" y="10638"/>
                  </a:lnTo>
                  <a:lnTo>
                    <a:pt x="13939" y="10675"/>
                  </a:lnTo>
                  <a:lnTo>
                    <a:pt x="14049" y="10638"/>
                  </a:lnTo>
                  <a:lnTo>
                    <a:pt x="14159" y="10601"/>
                  </a:lnTo>
                  <a:lnTo>
                    <a:pt x="14269" y="10491"/>
                  </a:lnTo>
                  <a:lnTo>
                    <a:pt x="14343" y="10418"/>
                  </a:lnTo>
                  <a:lnTo>
                    <a:pt x="14379" y="10308"/>
                  </a:lnTo>
                  <a:lnTo>
                    <a:pt x="14379" y="10271"/>
                  </a:lnTo>
                  <a:lnTo>
                    <a:pt x="14379" y="10198"/>
                  </a:lnTo>
                  <a:lnTo>
                    <a:pt x="14306" y="10124"/>
                  </a:lnTo>
                  <a:lnTo>
                    <a:pt x="14233" y="10051"/>
                  </a:lnTo>
                  <a:lnTo>
                    <a:pt x="14159" y="10014"/>
                  </a:lnTo>
                  <a:lnTo>
                    <a:pt x="14086" y="9978"/>
                  </a:lnTo>
                  <a:lnTo>
                    <a:pt x="13939" y="9941"/>
                  </a:lnTo>
                  <a:close/>
                  <a:moveTo>
                    <a:pt x="7593" y="0"/>
                  </a:moveTo>
                  <a:lnTo>
                    <a:pt x="7447" y="37"/>
                  </a:lnTo>
                  <a:lnTo>
                    <a:pt x="7190" y="110"/>
                  </a:lnTo>
                  <a:lnTo>
                    <a:pt x="6970" y="221"/>
                  </a:lnTo>
                  <a:lnTo>
                    <a:pt x="6566" y="441"/>
                  </a:lnTo>
                  <a:lnTo>
                    <a:pt x="6199" y="697"/>
                  </a:lnTo>
                  <a:lnTo>
                    <a:pt x="5502" y="1211"/>
                  </a:lnTo>
                  <a:lnTo>
                    <a:pt x="5209" y="1064"/>
                  </a:lnTo>
                  <a:lnTo>
                    <a:pt x="4916" y="991"/>
                  </a:lnTo>
                  <a:lnTo>
                    <a:pt x="4585" y="991"/>
                  </a:lnTo>
                  <a:lnTo>
                    <a:pt x="4255" y="1027"/>
                  </a:lnTo>
                  <a:lnTo>
                    <a:pt x="3999" y="1101"/>
                  </a:lnTo>
                  <a:lnTo>
                    <a:pt x="3778" y="1211"/>
                  </a:lnTo>
                  <a:lnTo>
                    <a:pt x="3595" y="1358"/>
                  </a:lnTo>
                  <a:lnTo>
                    <a:pt x="3412" y="1504"/>
                  </a:lnTo>
                  <a:lnTo>
                    <a:pt x="3228" y="1688"/>
                  </a:lnTo>
                  <a:lnTo>
                    <a:pt x="3118" y="1908"/>
                  </a:lnTo>
                  <a:lnTo>
                    <a:pt x="3008" y="2128"/>
                  </a:lnTo>
                  <a:lnTo>
                    <a:pt x="2935" y="2348"/>
                  </a:lnTo>
                  <a:lnTo>
                    <a:pt x="2861" y="2678"/>
                  </a:lnTo>
                  <a:lnTo>
                    <a:pt x="2788" y="3008"/>
                  </a:lnTo>
                  <a:lnTo>
                    <a:pt x="2751" y="3338"/>
                  </a:lnTo>
                  <a:lnTo>
                    <a:pt x="2641" y="3669"/>
                  </a:lnTo>
                  <a:lnTo>
                    <a:pt x="2605" y="3852"/>
                  </a:lnTo>
                  <a:lnTo>
                    <a:pt x="2495" y="3999"/>
                  </a:lnTo>
                  <a:lnTo>
                    <a:pt x="2275" y="4255"/>
                  </a:lnTo>
                  <a:lnTo>
                    <a:pt x="2018" y="4476"/>
                  </a:lnTo>
                  <a:lnTo>
                    <a:pt x="1761" y="4696"/>
                  </a:lnTo>
                  <a:lnTo>
                    <a:pt x="1284" y="5062"/>
                  </a:lnTo>
                  <a:lnTo>
                    <a:pt x="844" y="5466"/>
                  </a:lnTo>
                  <a:lnTo>
                    <a:pt x="661" y="5649"/>
                  </a:lnTo>
                  <a:lnTo>
                    <a:pt x="514" y="5906"/>
                  </a:lnTo>
                  <a:lnTo>
                    <a:pt x="367" y="6126"/>
                  </a:lnTo>
                  <a:lnTo>
                    <a:pt x="220" y="6420"/>
                  </a:lnTo>
                  <a:lnTo>
                    <a:pt x="110" y="6713"/>
                  </a:lnTo>
                  <a:lnTo>
                    <a:pt x="37" y="7007"/>
                  </a:lnTo>
                  <a:lnTo>
                    <a:pt x="0" y="7263"/>
                  </a:lnTo>
                  <a:lnTo>
                    <a:pt x="0" y="7557"/>
                  </a:lnTo>
                  <a:lnTo>
                    <a:pt x="37" y="7850"/>
                  </a:lnTo>
                  <a:lnTo>
                    <a:pt x="74" y="8144"/>
                  </a:lnTo>
                  <a:lnTo>
                    <a:pt x="147" y="8400"/>
                  </a:lnTo>
                  <a:lnTo>
                    <a:pt x="220" y="8657"/>
                  </a:lnTo>
                  <a:lnTo>
                    <a:pt x="367" y="8914"/>
                  </a:lnTo>
                  <a:lnTo>
                    <a:pt x="514" y="9171"/>
                  </a:lnTo>
                  <a:lnTo>
                    <a:pt x="661" y="9391"/>
                  </a:lnTo>
                  <a:lnTo>
                    <a:pt x="844" y="9611"/>
                  </a:lnTo>
                  <a:lnTo>
                    <a:pt x="1064" y="9831"/>
                  </a:lnTo>
                  <a:lnTo>
                    <a:pt x="1284" y="10014"/>
                  </a:lnTo>
                  <a:lnTo>
                    <a:pt x="1541" y="10161"/>
                  </a:lnTo>
                  <a:lnTo>
                    <a:pt x="1798" y="10308"/>
                  </a:lnTo>
                  <a:lnTo>
                    <a:pt x="2054" y="10381"/>
                  </a:lnTo>
                  <a:lnTo>
                    <a:pt x="2348" y="10491"/>
                  </a:lnTo>
                  <a:lnTo>
                    <a:pt x="2641" y="10528"/>
                  </a:lnTo>
                  <a:lnTo>
                    <a:pt x="2898" y="10565"/>
                  </a:lnTo>
                  <a:lnTo>
                    <a:pt x="3192" y="10565"/>
                  </a:lnTo>
                  <a:lnTo>
                    <a:pt x="3485" y="10528"/>
                  </a:lnTo>
                  <a:lnTo>
                    <a:pt x="3742" y="10491"/>
                  </a:lnTo>
                  <a:lnTo>
                    <a:pt x="4035" y="10418"/>
                  </a:lnTo>
                  <a:lnTo>
                    <a:pt x="4365" y="10271"/>
                  </a:lnTo>
                  <a:lnTo>
                    <a:pt x="4696" y="10161"/>
                  </a:lnTo>
                  <a:lnTo>
                    <a:pt x="4879" y="10124"/>
                  </a:lnTo>
                  <a:lnTo>
                    <a:pt x="5209" y="10124"/>
                  </a:lnTo>
                  <a:lnTo>
                    <a:pt x="5392" y="10161"/>
                  </a:lnTo>
                  <a:lnTo>
                    <a:pt x="5502" y="10271"/>
                  </a:lnTo>
                  <a:lnTo>
                    <a:pt x="5613" y="10381"/>
                  </a:lnTo>
                  <a:lnTo>
                    <a:pt x="5833" y="10601"/>
                  </a:lnTo>
                  <a:lnTo>
                    <a:pt x="5979" y="10711"/>
                  </a:lnTo>
                  <a:lnTo>
                    <a:pt x="6089" y="10785"/>
                  </a:lnTo>
                  <a:lnTo>
                    <a:pt x="6273" y="10858"/>
                  </a:lnTo>
                  <a:lnTo>
                    <a:pt x="6420" y="10895"/>
                  </a:lnTo>
                  <a:lnTo>
                    <a:pt x="6933" y="10895"/>
                  </a:lnTo>
                  <a:lnTo>
                    <a:pt x="7227" y="10858"/>
                  </a:lnTo>
                  <a:lnTo>
                    <a:pt x="7483" y="10821"/>
                  </a:lnTo>
                  <a:lnTo>
                    <a:pt x="7740" y="10748"/>
                  </a:lnTo>
                  <a:lnTo>
                    <a:pt x="7997" y="10638"/>
                  </a:lnTo>
                  <a:lnTo>
                    <a:pt x="8217" y="10528"/>
                  </a:lnTo>
                  <a:lnTo>
                    <a:pt x="8437" y="10381"/>
                  </a:lnTo>
                  <a:lnTo>
                    <a:pt x="8657" y="10198"/>
                  </a:lnTo>
                  <a:lnTo>
                    <a:pt x="8877" y="10014"/>
                  </a:lnTo>
                  <a:lnTo>
                    <a:pt x="9061" y="9831"/>
                  </a:lnTo>
                  <a:lnTo>
                    <a:pt x="9207" y="9611"/>
                  </a:lnTo>
                  <a:lnTo>
                    <a:pt x="9354" y="9391"/>
                  </a:lnTo>
                  <a:lnTo>
                    <a:pt x="9501" y="9171"/>
                  </a:lnTo>
                  <a:lnTo>
                    <a:pt x="9574" y="8914"/>
                  </a:lnTo>
                  <a:lnTo>
                    <a:pt x="9684" y="8694"/>
                  </a:lnTo>
                  <a:lnTo>
                    <a:pt x="9721" y="8400"/>
                  </a:lnTo>
                  <a:lnTo>
                    <a:pt x="9721" y="8144"/>
                  </a:lnTo>
                  <a:lnTo>
                    <a:pt x="9721" y="7887"/>
                  </a:lnTo>
                  <a:lnTo>
                    <a:pt x="9684" y="7630"/>
                  </a:lnTo>
                  <a:lnTo>
                    <a:pt x="9611" y="7373"/>
                  </a:lnTo>
                  <a:lnTo>
                    <a:pt x="9537" y="7117"/>
                  </a:lnTo>
                  <a:lnTo>
                    <a:pt x="9281" y="6640"/>
                  </a:lnTo>
                  <a:lnTo>
                    <a:pt x="9171" y="6383"/>
                  </a:lnTo>
                  <a:lnTo>
                    <a:pt x="9061" y="6090"/>
                  </a:lnTo>
                  <a:lnTo>
                    <a:pt x="9061" y="5833"/>
                  </a:lnTo>
                  <a:lnTo>
                    <a:pt x="9061" y="5576"/>
                  </a:lnTo>
                  <a:lnTo>
                    <a:pt x="9097" y="5319"/>
                  </a:lnTo>
                  <a:lnTo>
                    <a:pt x="9134" y="5062"/>
                  </a:lnTo>
                  <a:lnTo>
                    <a:pt x="9317" y="4512"/>
                  </a:lnTo>
                  <a:lnTo>
                    <a:pt x="9501" y="4035"/>
                  </a:lnTo>
                  <a:lnTo>
                    <a:pt x="9684" y="3559"/>
                  </a:lnTo>
                  <a:lnTo>
                    <a:pt x="9794" y="3082"/>
                  </a:lnTo>
                  <a:lnTo>
                    <a:pt x="9831" y="2825"/>
                  </a:lnTo>
                  <a:lnTo>
                    <a:pt x="9831" y="2568"/>
                  </a:lnTo>
                  <a:lnTo>
                    <a:pt x="9794" y="2311"/>
                  </a:lnTo>
                  <a:lnTo>
                    <a:pt x="9721" y="2055"/>
                  </a:lnTo>
                  <a:lnTo>
                    <a:pt x="9611" y="1834"/>
                  </a:lnTo>
                  <a:lnTo>
                    <a:pt x="9501" y="1578"/>
                  </a:lnTo>
                  <a:lnTo>
                    <a:pt x="9354" y="1358"/>
                  </a:lnTo>
                  <a:lnTo>
                    <a:pt x="9207" y="1174"/>
                  </a:lnTo>
                  <a:lnTo>
                    <a:pt x="8841" y="771"/>
                  </a:lnTo>
                  <a:lnTo>
                    <a:pt x="8400" y="404"/>
                  </a:lnTo>
                  <a:lnTo>
                    <a:pt x="7960" y="110"/>
                  </a:lnTo>
                  <a:lnTo>
                    <a:pt x="7850" y="37"/>
                  </a:lnTo>
                  <a:lnTo>
                    <a:pt x="7703" y="0"/>
                  </a:lnTo>
                  <a:close/>
                  <a:moveTo>
                    <a:pt x="12912" y="10675"/>
                  </a:moveTo>
                  <a:lnTo>
                    <a:pt x="12839" y="10711"/>
                  </a:lnTo>
                  <a:lnTo>
                    <a:pt x="12765" y="10785"/>
                  </a:lnTo>
                  <a:lnTo>
                    <a:pt x="12729" y="10858"/>
                  </a:lnTo>
                  <a:lnTo>
                    <a:pt x="12729" y="11005"/>
                  </a:lnTo>
                  <a:lnTo>
                    <a:pt x="12765" y="11115"/>
                  </a:lnTo>
                  <a:lnTo>
                    <a:pt x="12876" y="11225"/>
                  </a:lnTo>
                  <a:lnTo>
                    <a:pt x="13022" y="11262"/>
                  </a:lnTo>
                  <a:lnTo>
                    <a:pt x="13132" y="11225"/>
                  </a:lnTo>
                  <a:lnTo>
                    <a:pt x="13242" y="11115"/>
                  </a:lnTo>
                  <a:lnTo>
                    <a:pt x="13279" y="11005"/>
                  </a:lnTo>
                  <a:lnTo>
                    <a:pt x="13279" y="10858"/>
                  </a:lnTo>
                  <a:lnTo>
                    <a:pt x="13242" y="10785"/>
                  </a:lnTo>
                  <a:lnTo>
                    <a:pt x="13169" y="10711"/>
                  </a:lnTo>
                  <a:lnTo>
                    <a:pt x="13096" y="10675"/>
                  </a:lnTo>
                  <a:close/>
                  <a:moveTo>
                    <a:pt x="13572" y="11262"/>
                  </a:moveTo>
                  <a:lnTo>
                    <a:pt x="13499" y="11298"/>
                  </a:lnTo>
                  <a:lnTo>
                    <a:pt x="13462" y="11372"/>
                  </a:lnTo>
                  <a:lnTo>
                    <a:pt x="13389" y="11408"/>
                  </a:lnTo>
                  <a:lnTo>
                    <a:pt x="13316" y="11445"/>
                  </a:lnTo>
                  <a:lnTo>
                    <a:pt x="13242" y="11555"/>
                  </a:lnTo>
                  <a:lnTo>
                    <a:pt x="13242" y="11702"/>
                  </a:lnTo>
                  <a:lnTo>
                    <a:pt x="13242" y="11775"/>
                  </a:lnTo>
                  <a:lnTo>
                    <a:pt x="13279" y="11849"/>
                  </a:lnTo>
                  <a:lnTo>
                    <a:pt x="13352" y="11959"/>
                  </a:lnTo>
                  <a:lnTo>
                    <a:pt x="13609" y="11959"/>
                  </a:lnTo>
                  <a:lnTo>
                    <a:pt x="13719" y="11922"/>
                  </a:lnTo>
                  <a:lnTo>
                    <a:pt x="13829" y="11849"/>
                  </a:lnTo>
                  <a:lnTo>
                    <a:pt x="13866" y="11738"/>
                  </a:lnTo>
                  <a:lnTo>
                    <a:pt x="13939" y="11628"/>
                  </a:lnTo>
                  <a:lnTo>
                    <a:pt x="13939" y="11555"/>
                  </a:lnTo>
                  <a:lnTo>
                    <a:pt x="13939" y="11518"/>
                  </a:lnTo>
                  <a:lnTo>
                    <a:pt x="13903" y="11445"/>
                  </a:lnTo>
                  <a:lnTo>
                    <a:pt x="13866" y="11372"/>
                  </a:lnTo>
                  <a:lnTo>
                    <a:pt x="13829" y="11298"/>
                  </a:lnTo>
                  <a:lnTo>
                    <a:pt x="13719" y="11262"/>
                  </a:lnTo>
                  <a:close/>
                  <a:moveTo>
                    <a:pt x="12215" y="11555"/>
                  </a:moveTo>
                  <a:lnTo>
                    <a:pt x="12142" y="11592"/>
                  </a:lnTo>
                  <a:lnTo>
                    <a:pt x="12069" y="11702"/>
                  </a:lnTo>
                  <a:lnTo>
                    <a:pt x="12032" y="11812"/>
                  </a:lnTo>
                  <a:lnTo>
                    <a:pt x="12032" y="11959"/>
                  </a:lnTo>
                  <a:lnTo>
                    <a:pt x="12032" y="12069"/>
                  </a:lnTo>
                  <a:lnTo>
                    <a:pt x="12105" y="12362"/>
                  </a:lnTo>
                  <a:lnTo>
                    <a:pt x="12252" y="12582"/>
                  </a:lnTo>
                  <a:lnTo>
                    <a:pt x="12325" y="12619"/>
                  </a:lnTo>
                  <a:lnTo>
                    <a:pt x="12399" y="12656"/>
                  </a:lnTo>
                  <a:lnTo>
                    <a:pt x="12509" y="12656"/>
                  </a:lnTo>
                  <a:lnTo>
                    <a:pt x="12582" y="12582"/>
                  </a:lnTo>
                  <a:lnTo>
                    <a:pt x="12619" y="12545"/>
                  </a:lnTo>
                  <a:lnTo>
                    <a:pt x="12692" y="12545"/>
                  </a:lnTo>
                  <a:lnTo>
                    <a:pt x="12802" y="12619"/>
                  </a:lnTo>
                  <a:lnTo>
                    <a:pt x="12876" y="12619"/>
                  </a:lnTo>
                  <a:lnTo>
                    <a:pt x="12949" y="12582"/>
                  </a:lnTo>
                  <a:lnTo>
                    <a:pt x="12986" y="12545"/>
                  </a:lnTo>
                  <a:lnTo>
                    <a:pt x="13022" y="12435"/>
                  </a:lnTo>
                  <a:lnTo>
                    <a:pt x="12986" y="12325"/>
                  </a:lnTo>
                  <a:lnTo>
                    <a:pt x="12912" y="12215"/>
                  </a:lnTo>
                  <a:lnTo>
                    <a:pt x="12802" y="12179"/>
                  </a:lnTo>
                  <a:lnTo>
                    <a:pt x="12655" y="12142"/>
                  </a:lnTo>
                  <a:lnTo>
                    <a:pt x="12545" y="12142"/>
                  </a:lnTo>
                  <a:lnTo>
                    <a:pt x="12472" y="12179"/>
                  </a:lnTo>
                  <a:lnTo>
                    <a:pt x="12399" y="12032"/>
                  </a:lnTo>
                  <a:lnTo>
                    <a:pt x="12399" y="11849"/>
                  </a:lnTo>
                  <a:lnTo>
                    <a:pt x="12399" y="11665"/>
                  </a:lnTo>
                  <a:lnTo>
                    <a:pt x="12362" y="11592"/>
                  </a:lnTo>
                  <a:lnTo>
                    <a:pt x="12289" y="11555"/>
                  </a:lnTo>
                  <a:close/>
                  <a:moveTo>
                    <a:pt x="14049" y="5466"/>
                  </a:moveTo>
                  <a:lnTo>
                    <a:pt x="14196" y="5503"/>
                  </a:lnTo>
                  <a:lnTo>
                    <a:pt x="14490" y="5649"/>
                  </a:lnTo>
                  <a:lnTo>
                    <a:pt x="14673" y="5723"/>
                  </a:lnTo>
                  <a:lnTo>
                    <a:pt x="14930" y="5906"/>
                  </a:lnTo>
                  <a:lnTo>
                    <a:pt x="15150" y="6090"/>
                  </a:lnTo>
                  <a:lnTo>
                    <a:pt x="15370" y="6310"/>
                  </a:lnTo>
                  <a:lnTo>
                    <a:pt x="15590" y="6566"/>
                  </a:lnTo>
                  <a:lnTo>
                    <a:pt x="15773" y="6860"/>
                  </a:lnTo>
                  <a:lnTo>
                    <a:pt x="15883" y="7190"/>
                  </a:lnTo>
                  <a:lnTo>
                    <a:pt x="15993" y="7520"/>
                  </a:lnTo>
                  <a:lnTo>
                    <a:pt x="16067" y="7850"/>
                  </a:lnTo>
                  <a:lnTo>
                    <a:pt x="16104" y="8217"/>
                  </a:lnTo>
                  <a:lnTo>
                    <a:pt x="16104" y="8547"/>
                  </a:lnTo>
                  <a:lnTo>
                    <a:pt x="16067" y="9244"/>
                  </a:lnTo>
                  <a:lnTo>
                    <a:pt x="15957" y="9941"/>
                  </a:lnTo>
                  <a:lnTo>
                    <a:pt x="15773" y="10601"/>
                  </a:lnTo>
                  <a:lnTo>
                    <a:pt x="15517" y="11225"/>
                  </a:lnTo>
                  <a:lnTo>
                    <a:pt x="15370" y="11555"/>
                  </a:lnTo>
                  <a:lnTo>
                    <a:pt x="15186" y="11849"/>
                  </a:lnTo>
                  <a:lnTo>
                    <a:pt x="15003" y="12105"/>
                  </a:lnTo>
                  <a:lnTo>
                    <a:pt x="14783" y="12362"/>
                  </a:lnTo>
                  <a:lnTo>
                    <a:pt x="14526" y="12619"/>
                  </a:lnTo>
                  <a:lnTo>
                    <a:pt x="14269" y="12839"/>
                  </a:lnTo>
                  <a:lnTo>
                    <a:pt x="14013" y="13022"/>
                  </a:lnTo>
                  <a:lnTo>
                    <a:pt x="13719" y="13169"/>
                  </a:lnTo>
                  <a:lnTo>
                    <a:pt x="13389" y="13316"/>
                  </a:lnTo>
                  <a:lnTo>
                    <a:pt x="13059" y="13463"/>
                  </a:lnTo>
                  <a:lnTo>
                    <a:pt x="12802" y="13499"/>
                  </a:lnTo>
                  <a:lnTo>
                    <a:pt x="12509" y="13536"/>
                  </a:lnTo>
                  <a:lnTo>
                    <a:pt x="12325" y="13499"/>
                  </a:lnTo>
                  <a:lnTo>
                    <a:pt x="12179" y="13426"/>
                  </a:lnTo>
                  <a:lnTo>
                    <a:pt x="12032" y="13279"/>
                  </a:lnTo>
                  <a:lnTo>
                    <a:pt x="11922" y="13169"/>
                  </a:lnTo>
                  <a:lnTo>
                    <a:pt x="11482" y="12692"/>
                  </a:lnTo>
                  <a:lnTo>
                    <a:pt x="11298" y="12435"/>
                  </a:lnTo>
                  <a:lnTo>
                    <a:pt x="11225" y="12289"/>
                  </a:lnTo>
                  <a:lnTo>
                    <a:pt x="11188" y="12105"/>
                  </a:lnTo>
                  <a:lnTo>
                    <a:pt x="11188" y="11922"/>
                  </a:lnTo>
                  <a:lnTo>
                    <a:pt x="11262" y="11738"/>
                  </a:lnTo>
                  <a:lnTo>
                    <a:pt x="11445" y="11408"/>
                  </a:lnTo>
                  <a:lnTo>
                    <a:pt x="11812" y="10785"/>
                  </a:lnTo>
                  <a:lnTo>
                    <a:pt x="12142" y="10161"/>
                  </a:lnTo>
                  <a:lnTo>
                    <a:pt x="12472" y="9501"/>
                  </a:lnTo>
                  <a:lnTo>
                    <a:pt x="12765" y="8877"/>
                  </a:lnTo>
                  <a:lnTo>
                    <a:pt x="12876" y="8547"/>
                  </a:lnTo>
                  <a:lnTo>
                    <a:pt x="12949" y="8217"/>
                  </a:lnTo>
                  <a:lnTo>
                    <a:pt x="12986" y="7887"/>
                  </a:lnTo>
                  <a:lnTo>
                    <a:pt x="12949" y="7593"/>
                  </a:lnTo>
                  <a:lnTo>
                    <a:pt x="12876" y="7263"/>
                  </a:lnTo>
                  <a:lnTo>
                    <a:pt x="12765" y="6970"/>
                  </a:lnTo>
                  <a:lnTo>
                    <a:pt x="12729" y="6750"/>
                  </a:lnTo>
                  <a:lnTo>
                    <a:pt x="12692" y="6566"/>
                  </a:lnTo>
                  <a:lnTo>
                    <a:pt x="12729" y="6346"/>
                  </a:lnTo>
                  <a:lnTo>
                    <a:pt x="12802" y="6200"/>
                  </a:lnTo>
                  <a:lnTo>
                    <a:pt x="12876" y="6016"/>
                  </a:lnTo>
                  <a:lnTo>
                    <a:pt x="12986" y="5869"/>
                  </a:lnTo>
                  <a:lnTo>
                    <a:pt x="13132" y="5723"/>
                  </a:lnTo>
                  <a:lnTo>
                    <a:pt x="13279" y="5613"/>
                  </a:lnTo>
                  <a:lnTo>
                    <a:pt x="13316" y="5686"/>
                  </a:lnTo>
                  <a:lnTo>
                    <a:pt x="13389" y="5723"/>
                  </a:lnTo>
                  <a:lnTo>
                    <a:pt x="13536" y="5759"/>
                  </a:lnTo>
                  <a:lnTo>
                    <a:pt x="13646" y="5686"/>
                  </a:lnTo>
                  <a:lnTo>
                    <a:pt x="13719" y="5649"/>
                  </a:lnTo>
                  <a:lnTo>
                    <a:pt x="13756" y="5576"/>
                  </a:lnTo>
                  <a:lnTo>
                    <a:pt x="13829" y="5503"/>
                  </a:lnTo>
                  <a:lnTo>
                    <a:pt x="13939" y="5466"/>
                  </a:lnTo>
                  <a:close/>
                  <a:moveTo>
                    <a:pt x="13646" y="3852"/>
                  </a:moveTo>
                  <a:lnTo>
                    <a:pt x="13609" y="3925"/>
                  </a:lnTo>
                  <a:lnTo>
                    <a:pt x="13499" y="4182"/>
                  </a:lnTo>
                  <a:lnTo>
                    <a:pt x="13462" y="4476"/>
                  </a:lnTo>
                  <a:lnTo>
                    <a:pt x="13462" y="4732"/>
                  </a:lnTo>
                  <a:lnTo>
                    <a:pt x="13499" y="5026"/>
                  </a:lnTo>
                  <a:lnTo>
                    <a:pt x="13316" y="5099"/>
                  </a:lnTo>
                  <a:lnTo>
                    <a:pt x="13132" y="5173"/>
                  </a:lnTo>
                  <a:lnTo>
                    <a:pt x="13022" y="4769"/>
                  </a:lnTo>
                  <a:lnTo>
                    <a:pt x="12839" y="4439"/>
                  </a:lnTo>
                  <a:lnTo>
                    <a:pt x="12802" y="4402"/>
                  </a:lnTo>
                  <a:lnTo>
                    <a:pt x="12729" y="4402"/>
                  </a:lnTo>
                  <a:lnTo>
                    <a:pt x="12692" y="4439"/>
                  </a:lnTo>
                  <a:lnTo>
                    <a:pt x="12692" y="4476"/>
                  </a:lnTo>
                  <a:lnTo>
                    <a:pt x="12655" y="4732"/>
                  </a:lnTo>
                  <a:lnTo>
                    <a:pt x="12692" y="4952"/>
                  </a:lnTo>
                  <a:lnTo>
                    <a:pt x="12802" y="5429"/>
                  </a:lnTo>
                  <a:lnTo>
                    <a:pt x="12582" y="5649"/>
                  </a:lnTo>
                  <a:lnTo>
                    <a:pt x="12399" y="5466"/>
                  </a:lnTo>
                  <a:lnTo>
                    <a:pt x="12142" y="5173"/>
                  </a:lnTo>
                  <a:lnTo>
                    <a:pt x="12105" y="5136"/>
                  </a:lnTo>
                  <a:lnTo>
                    <a:pt x="12032" y="5173"/>
                  </a:lnTo>
                  <a:lnTo>
                    <a:pt x="11995" y="5209"/>
                  </a:lnTo>
                  <a:lnTo>
                    <a:pt x="11995" y="5283"/>
                  </a:lnTo>
                  <a:lnTo>
                    <a:pt x="12032" y="5466"/>
                  </a:lnTo>
                  <a:lnTo>
                    <a:pt x="12142" y="5649"/>
                  </a:lnTo>
                  <a:lnTo>
                    <a:pt x="12252" y="5796"/>
                  </a:lnTo>
                  <a:lnTo>
                    <a:pt x="12435" y="5906"/>
                  </a:lnTo>
                  <a:lnTo>
                    <a:pt x="12399" y="6016"/>
                  </a:lnTo>
                  <a:lnTo>
                    <a:pt x="12362" y="6053"/>
                  </a:lnTo>
                  <a:lnTo>
                    <a:pt x="12142" y="6016"/>
                  </a:lnTo>
                  <a:lnTo>
                    <a:pt x="11738" y="5833"/>
                  </a:lnTo>
                  <a:lnTo>
                    <a:pt x="11665" y="5686"/>
                  </a:lnTo>
                  <a:lnTo>
                    <a:pt x="11628" y="5649"/>
                  </a:lnTo>
                  <a:lnTo>
                    <a:pt x="11592" y="5686"/>
                  </a:lnTo>
                  <a:lnTo>
                    <a:pt x="11555" y="5833"/>
                  </a:lnTo>
                  <a:lnTo>
                    <a:pt x="11518" y="5906"/>
                  </a:lnTo>
                  <a:lnTo>
                    <a:pt x="11518" y="5979"/>
                  </a:lnTo>
                  <a:lnTo>
                    <a:pt x="11555" y="6053"/>
                  </a:lnTo>
                  <a:lnTo>
                    <a:pt x="11628" y="6126"/>
                  </a:lnTo>
                  <a:lnTo>
                    <a:pt x="11775" y="6236"/>
                  </a:lnTo>
                  <a:lnTo>
                    <a:pt x="11995" y="6346"/>
                  </a:lnTo>
                  <a:lnTo>
                    <a:pt x="12289" y="6456"/>
                  </a:lnTo>
                  <a:lnTo>
                    <a:pt x="12252" y="6676"/>
                  </a:lnTo>
                  <a:lnTo>
                    <a:pt x="12289" y="6897"/>
                  </a:lnTo>
                  <a:lnTo>
                    <a:pt x="11555" y="6897"/>
                  </a:lnTo>
                  <a:lnTo>
                    <a:pt x="11445" y="6933"/>
                  </a:lnTo>
                  <a:lnTo>
                    <a:pt x="11408" y="7007"/>
                  </a:lnTo>
                  <a:lnTo>
                    <a:pt x="11408" y="7153"/>
                  </a:lnTo>
                  <a:lnTo>
                    <a:pt x="11408" y="7337"/>
                  </a:lnTo>
                  <a:lnTo>
                    <a:pt x="11482" y="7483"/>
                  </a:lnTo>
                  <a:lnTo>
                    <a:pt x="11555" y="7593"/>
                  </a:lnTo>
                  <a:lnTo>
                    <a:pt x="11592" y="7630"/>
                  </a:lnTo>
                  <a:lnTo>
                    <a:pt x="11922" y="7960"/>
                  </a:lnTo>
                  <a:lnTo>
                    <a:pt x="12142" y="8107"/>
                  </a:lnTo>
                  <a:lnTo>
                    <a:pt x="12252" y="8180"/>
                  </a:lnTo>
                  <a:lnTo>
                    <a:pt x="12362" y="8217"/>
                  </a:lnTo>
                  <a:lnTo>
                    <a:pt x="12472" y="8217"/>
                  </a:lnTo>
                  <a:lnTo>
                    <a:pt x="12362" y="8547"/>
                  </a:lnTo>
                  <a:lnTo>
                    <a:pt x="12252" y="8804"/>
                  </a:lnTo>
                  <a:lnTo>
                    <a:pt x="12215" y="8841"/>
                  </a:lnTo>
                  <a:lnTo>
                    <a:pt x="12179" y="8877"/>
                  </a:lnTo>
                  <a:lnTo>
                    <a:pt x="11812" y="8731"/>
                  </a:lnTo>
                  <a:lnTo>
                    <a:pt x="11555" y="8584"/>
                  </a:lnTo>
                  <a:lnTo>
                    <a:pt x="11335" y="8364"/>
                  </a:lnTo>
                  <a:lnTo>
                    <a:pt x="11225" y="8364"/>
                  </a:lnTo>
                  <a:lnTo>
                    <a:pt x="11188" y="8437"/>
                  </a:lnTo>
                  <a:lnTo>
                    <a:pt x="11188" y="8511"/>
                  </a:lnTo>
                  <a:lnTo>
                    <a:pt x="11335" y="8731"/>
                  </a:lnTo>
                  <a:lnTo>
                    <a:pt x="11555" y="8951"/>
                  </a:lnTo>
                  <a:lnTo>
                    <a:pt x="11812" y="9134"/>
                  </a:lnTo>
                  <a:lnTo>
                    <a:pt x="12069" y="9244"/>
                  </a:lnTo>
                  <a:lnTo>
                    <a:pt x="11848" y="9648"/>
                  </a:lnTo>
                  <a:lnTo>
                    <a:pt x="11738" y="9648"/>
                  </a:lnTo>
                  <a:lnTo>
                    <a:pt x="11665" y="9721"/>
                  </a:lnTo>
                  <a:lnTo>
                    <a:pt x="11262" y="9428"/>
                  </a:lnTo>
                  <a:lnTo>
                    <a:pt x="10895" y="9134"/>
                  </a:lnTo>
                  <a:lnTo>
                    <a:pt x="10858" y="9097"/>
                  </a:lnTo>
                  <a:lnTo>
                    <a:pt x="10821" y="9134"/>
                  </a:lnTo>
                  <a:lnTo>
                    <a:pt x="10601" y="9391"/>
                  </a:lnTo>
                  <a:lnTo>
                    <a:pt x="10381" y="9648"/>
                  </a:lnTo>
                  <a:lnTo>
                    <a:pt x="10308" y="9648"/>
                  </a:lnTo>
                  <a:lnTo>
                    <a:pt x="10234" y="9684"/>
                  </a:lnTo>
                  <a:lnTo>
                    <a:pt x="10198" y="9758"/>
                  </a:lnTo>
                  <a:lnTo>
                    <a:pt x="10234" y="9831"/>
                  </a:lnTo>
                  <a:lnTo>
                    <a:pt x="10748" y="10308"/>
                  </a:lnTo>
                  <a:lnTo>
                    <a:pt x="11188" y="10821"/>
                  </a:lnTo>
                  <a:lnTo>
                    <a:pt x="10968" y="11262"/>
                  </a:lnTo>
                  <a:lnTo>
                    <a:pt x="10785" y="11152"/>
                  </a:lnTo>
                  <a:lnTo>
                    <a:pt x="10601" y="11078"/>
                  </a:lnTo>
                  <a:lnTo>
                    <a:pt x="10381" y="11042"/>
                  </a:lnTo>
                  <a:lnTo>
                    <a:pt x="10308" y="11005"/>
                  </a:lnTo>
                  <a:lnTo>
                    <a:pt x="10198" y="10968"/>
                  </a:lnTo>
                  <a:lnTo>
                    <a:pt x="10161" y="10931"/>
                  </a:lnTo>
                  <a:lnTo>
                    <a:pt x="10088" y="10931"/>
                  </a:lnTo>
                  <a:lnTo>
                    <a:pt x="9978" y="10968"/>
                  </a:lnTo>
                  <a:lnTo>
                    <a:pt x="9941" y="11078"/>
                  </a:lnTo>
                  <a:lnTo>
                    <a:pt x="9941" y="11152"/>
                  </a:lnTo>
                  <a:lnTo>
                    <a:pt x="9978" y="11188"/>
                  </a:lnTo>
                  <a:lnTo>
                    <a:pt x="10124" y="11335"/>
                  </a:lnTo>
                  <a:lnTo>
                    <a:pt x="10308" y="11445"/>
                  </a:lnTo>
                  <a:lnTo>
                    <a:pt x="10565" y="11555"/>
                  </a:lnTo>
                  <a:lnTo>
                    <a:pt x="10675" y="11592"/>
                  </a:lnTo>
                  <a:lnTo>
                    <a:pt x="10785" y="11592"/>
                  </a:lnTo>
                  <a:lnTo>
                    <a:pt x="10748" y="11775"/>
                  </a:lnTo>
                  <a:lnTo>
                    <a:pt x="10711" y="11959"/>
                  </a:lnTo>
                  <a:lnTo>
                    <a:pt x="10675" y="12179"/>
                  </a:lnTo>
                  <a:lnTo>
                    <a:pt x="10711" y="12362"/>
                  </a:lnTo>
                  <a:lnTo>
                    <a:pt x="10785" y="12582"/>
                  </a:lnTo>
                  <a:lnTo>
                    <a:pt x="10638" y="12692"/>
                  </a:lnTo>
                  <a:lnTo>
                    <a:pt x="10455" y="12876"/>
                  </a:lnTo>
                  <a:lnTo>
                    <a:pt x="10381" y="12949"/>
                  </a:lnTo>
                  <a:lnTo>
                    <a:pt x="10308" y="12949"/>
                  </a:lnTo>
                  <a:lnTo>
                    <a:pt x="10271" y="12986"/>
                  </a:lnTo>
                  <a:lnTo>
                    <a:pt x="10234" y="13059"/>
                  </a:lnTo>
                  <a:lnTo>
                    <a:pt x="10234" y="13169"/>
                  </a:lnTo>
                  <a:lnTo>
                    <a:pt x="10271" y="13206"/>
                  </a:lnTo>
                  <a:lnTo>
                    <a:pt x="10308" y="13242"/>
                  </a:lnTo>
                  <a:lnTo>
                    <a:pt x="10455" y="13242"/>
                  </a:lnTo>
                  <a:lnTo>
                    <a:pt x="10565" y="13206"/>
                  </a:lnTo>
                  <a:lnTo>
                    <a:pt x="10748" y="13059"/>
                  </a:lnTo>
                  <a:lnTo>
                    <a:pt x="11005" y="12912"/>
                  </a:lnTo>
                  <a:lnTo>
                    <a:pt x="11408" y="13352"/>
                  </a:lnTo>
                  <a:lnTo>
                    <a:pt x="11482" y="13426"/>
                  </a:lnTo>
                  <a:lnTo>
                    <a:pt x="11335" y="13609"/>
                  </a:lnTo>
                  <a:lnTo>
                    <a:pt x="11262" y="13829"/>
                  </a:lnTo>
                  <a:lnTo>
                    <a:pt x="11188" y="13829"/>
                  </a:lnTo>
                  <a:lnTo>
                    <a:pt x="11115" y="13866"/>
                  </a:lnTo>
                  <a:lnTo>
                    <a:pt x="11005" y="13939"/>
                  </a:lnTo>
                  <a:lnTo>
                    <a:pt x="10968" y="14013"/>
                  </a:lnTo>
                  <a:lnTo>
                    <a:pt x="11005" y="14123"/>
                  </a:lnTo>
                  <a:lnTo>
                    <a:pt x="11041" y="14233"/>
                  </a:lnTo>
                  <a:lnTo>
                    <a:pt x="11151" y="14306"/>
                  </a:lnTo>
                  <a:lnTo>
                    <a:pt x="11262" y="14343"/>
                  </a:lnTo>
                  <a:lnTo>
                    <a:pt x="11372" y="14343"/>
                  </a:lnTo>
                  <a:lnTo>
                    <a:pt x="11482" y="14270"/>
                  </a:lnTo>
                  <a:lnTo>
                    <a:pt x="11555" y="14196"/>
                  </a:lnTo>
                  <a:lnTo>
                    <a:pt x="11628" y="14086"/>
                  </a:lnTo>
                  <a:lnTo>
                    <a:pt x="11665" y="13976"/>
                  </a:lnTo>
                  <a:lnTo>
                    <a:pt x="11665" y="13866"/>
                  </a:lnTo>
                  <a:lnTo>
                    <a:pt x="11738" y="13719"/>
                  </a:lnTo>
                  <a:lnTo>
                    <a:pt x="11848" y="13829"/>
                  </a:lnTo>
                  <a:lnTo>
                    <a:pt x="11995" y="13903"/>
                  </a:lnTo>
                  <a:lnTo>
                    <a:pt x="12142" y="13976"/>
                  </a:lnTo>
                  <a:lnTo>
                    <a:pt x="12325" y="14013"/>
                  </a:lnTo>
                  <a:lnTo>
                    <a:pt x="12362" y="14049"/>
                  </a:lnTo>
                  <a:lnTo>
                    <a:pt x="12252" y="14270"/>
                  </a:lnTo>
                  <a:lnTo>
                    <a:pt x="12179" y="14453"/>
                  </a:lnTo>
                  <a:lnTo>
                    <a:pt x="12105" y="14563"/>
                  </a:lnTo>
                  <a:lnTo>
                    <a:pt x="11995" y="14600"/>
                  </a:lnTo>
                  <a:lnTo>
                    <a:pt x="11958" y="14600"/>
                  </a:lnTo>
                  <a:lnTo>
                    <a:pt x="11885" y="14636"/>
                  </a:lnTo>
                  <a:lnTo>
                    <a:pt x="11848" y="14746"/>
                  </a:lnTo>
                  <a:lnTo>
                    <a:pt x="11848" y="14856"/>
                  </a:lnTo>
                  <a:lnTo>
                    <a:pt x="11922" y="14930"/>
                  </a:lnTo>
                  <a:lnTo>
                    <a:pt x="11995" y="15003"/>
                  </a:lnTo>
                  <a:lnTo>
                    <a:pt x="12069" y="15003"/>
                  </a:lnTo>
                  <a:lnTo>
                    <a:pt x="12215" y="14966"/>
                  </a:lnTo>
                  <a:lnTo>
                    <a:pt x="12362" y="14856"/>
                  </a:lnTo>
                  <a:lnTo>
                    <a:pt x="12472" y="14746"/>
                  </a:lnTo>
                  <a:lnTo>
                    <a:pt x="12545" y="14563"/>
                  </a:lnTo>
                  <a:lnTo>
                    <a:pt x="12619" y="14416"/>
                  </a:lnTo>
                  <a:lnTo>
                    <a:pt x="12692" y="14049"/>
                  </a:lnTo>
                  <a:lnTo>
                    <a:pt x="13132" y="13976"/>
                  </a:lnTo>
                  <a:lnTo>
                    <a:pt x="13536" y="13829"/>
                  </a:lnTo>
                  <a:lnTo>
                    <a:pt x="13279" y="14526"/>
                  </a:lnTo>
                  <a:lnTo>
                    <a:pt x="13206" y="14710"/>
                  </a:lnTo>
                  <a:lnTo>
                    <a:pt x="13206" y="14820"/>
                  </a:lnTo>
                  <a:lnTo>
                    <a:pt x="13242" y="14856"/>
                  </a:lnTo>
                  <a:lnTo>
                    <a:pt x="13279" y="14930"/>
                  </a:lnTo>
                  <a:lnTo>
                    <a:pt x="13352" y="14966"/>
                  </a:lnTo>
                  <a:lnTo>
                    <a:pt x="13426" y="14966"/>
                  </a:lnTo>
                  <a:lnTo>
                    <a:pt x="13499" y="14930"/>
                  </a:lnTo>
                  <a:lnTo>
                    <a:pt x="13572" y="14893"/>
                  </a:lnTo>
                  <a:lnTo>
                    <a:pt x="13609" y="14820"/>
                  </a:lnTo>
                  <a:lnTo>
                    <a:pt x="13719" y="14563"/>
                  </a:lnTo>
                  <a:lnTo>
                    <a:pt x="13793" y="14270"/>
                  </a:lnTo>
                  <a:lnTo>
                    <a:pt x="13829" y="13976"/>
                  </a:lnTo>
                  <a:lnTo>
                    <a:pt x="13829" y="13719"/>
                  </a:lnTo>
                  <a:lnTo>
                    <a:pt x="14269" y="13463"/>
                  </a:lnTo>
                  <a:lnTo>
                    <a:pt x="14306" y="13939"/>
                  </a:lnTo>
                  <a:lnTo>
                    <a:pt x="14343" y="14049"/>
                  </a:lnTo>
                  <a:lnTo>
                    <a:pt x="14379" y="14123"/>
                  </a:lnTo>
                  <a:lnTo>
                    <a:pt x="14379" y="14159"/>
                  </a:lnTo>
                  <a:lnTo>
                    <a:pt x="14416" y="14270"/>
                  </a:lnTo>
                  <a:lnTo>
                    <a:pt x="14490" y="14343"/>
                  </a:lnTo>
                  <a:lnTo>
                    <a:pt x="14673" y="14343"/>
                  </a:lnTo>
                  <a:lnTo>
                    <a:pt x="14673" y="14306"/>
                  </a:lnTo>
                  <a:lnTo>
                    <a:pt x="14746" y="14233"/>
                  </a:lnTo>
                  <a:lnTo>
                    <a:pt x="14783" y="14159"/>
                  </a:lnTo>
                  <a:lnTo>
                    <a:pt x="14710" y="13903"/>
                  </a:lnTo>
                  <a:lnTo>
                    <a:pt x="14673" y="13646"/>
                  </a:lnTo>
                  <a:lnTo>
                    <a:pt x="14563" y="13279"/>
                  </a:lnTo>
                  <a:lnTo>
                    <a:pt x="15003" y="12876"/>
                  </a:lnTo>
                  <a:lnTo>
                    <a:pt x="15113" y="13022"/>
                  </a:lnTo>
                  <a:lnTo>
                    <a:pt x="15223" y="13132"/>
                  </a:lnTo>
                  <a:lnTo>
                    <a:pt x="15370" y="13352"/>
                  </a:lnTo>
                  <a:lnTo>
                    <a:pt x="15480" y="13463"/>
                  </a:lnTo>
                  <a:lnTo>
                    <a:pt x="15590" y="13536"/>
                  </a:lnTo>
                  <a:lnTo>
                    <a:pt x="15663" y="13536"/>
                  </a:lnTo>
                  <a:lnTo>
                    <a:pt x="15737" y="13463"/>
                  </a:lnTo>
                  <a:lnTo>
                    <a:pt x="15773" y="13389"/>
                  </a:lnTo>
                  <a:lnTo>
                    <a:pt x="15773" y="13316"/>
                  </a:lnTo>
                  <a:lnTo>
                    <a:pt x="15737" y="13132"/>
                  </a:lnTo>
                  <a:lnTo>
                    <a:pt x="15627" y="12986"/>
                  </a:lnTo>
                  <a:lnTo>
                    <a:pt x="15480" y="12876"/>
                  </a:lnTo>
                  <a:lnTo>
                    <a:pt x="15370" y="12729"/>
                  </a:lnTo>
                  <a:lnTo>
                    <a:pt x="15260" y="12582"/>
                  </a:lnTo>
                  <a:lnTo>
                    <a:pt x="15480" y="12289"/>
                  </a:lnTo>
                  <a:lnTo>
                    <a:pt x="15700" y="11995"/>
                  </a:lnTo>
                  <a:lnTo>
                    <a:pt x="15773" y="12069"/>
                  </a:lnTo>
                  <a:lnTo>
                    <a:pt x="15993" y="12215"/>
                  </a:lnTo>
                  <a:lnTo>
                    <a:pt x="16177" y="12399"/>
                  </a:lnTo>
                  <a:lnTo>
                    <a:pt x="16250" y="12435"/>
                  </a:lnTo>
                  <a:lnTo>
                    <a:pt x="16397" y="12435"/>
                  </a:lnTo>
                  <a:lnTo>
                    <a:pt x="16434" y="12399"/>
                  </a:lnTo>
                  <a:lnTo>
                    <a:pt x="16470" y="12325"/>
                  </a:lnTo>
                  <a:lnTo>
                    <a:pt x="16507" y="12252"/>
                  </a:lnTo>
                  <a:lnTo>
                    <a:pt x="16507" y="12179"/>
                  </a:lnTo>
                  <a:lnTo>
                    <a:pt x="16434" y="12105"/>
                  </a:lnTo>
                  <a:lnTo>
                    <a:pt x="16250" y="11922"/>
                  </a:lnTo>
                  <a:lnTo>
                    <a:pt x="16030" y="11775"/>
                  </a:lnTo>
                  <a:lnTo>
                    <a:pt x="15883" y="11702"/>
                  </a:lnTo>
                  <a:lnTo>
                    <a:pt x="16140" y="11115"/>
                  </a:lnTo>
                  <a:lnTo>
                    <a:pt x="16324" y="11225"/>
                  </a:lnTo>
                  <a:lnTo>
                    <a:pt x="16617" y="11335"/>
                  </a:lnTo>
                  <a:lnTo>
                    <a:pt x="16984" y="11408"/>
                  </a:lnTo>
                  <a:lnTo>
                    <a:pt x="17057" y="11408"/>
                  </a:lnTo>
                  <a:lnTo>
                    <a:pt x="17094" y="11372"/>
                  </a:lnTo>
                  <a:lnTo>
                    <a:pt x="17131" y="11298"/>
                  </a:lnTo>
                  <a:lnTo>
                    <a:pt x="17167" y="11225"/>
                  </a:lnTo>
                  <a:lnTo>
                    <a:pt x="17167" y="11152"/>
                  </a:lnTo>
                  <a:lnTo>
                    <a:pt x="17131" y="11078"/>
                  </a:lnTo>
                  <a:lnTo>
                    <a:pt x="17094" y="11042"/>
                  </a:lnTo>
                  <a:lnTo>
                    <a:pt x="17021" y="11005"/>
                  </a:lnTo>
                  <a:lnTo>
                    <a:pt x="16764" y="10968"/>
                  </a:lnTo>
                  <a:lnTo>
                    <a:pt x="16544" y="10895"/>
                  </a:lnTo>
                  <a:lnTo>
                    <a:pt x="16250" y="10821"/>
                  </a:lnTo>
                  <a:lnTo>
                    <a:pt x="16397" y="10345"/>
                  </a:lnTo>
                  <a:lnTo>
                    <a:pt x="16507" y="9831"/>
                  </a:lnTo>
                  <a:lnTo>
                    <a:pt x="16727" y="9941"/>
                  </a:lnTo>
                  <a:lnTo>
                    <a:pt x="16984" y="9978"/>
                  </a:lnTo>
                  <a:lnTo>
                    <a:pt x="17131" y="10014"/>
                  </a:lnTo>
                  <a:lnTo>
                    <a:pt x="17277" y="10014"/>
                  </a:lnTo>
                  <a:lnTo>
                    <a:pt x="17424" y="9978"/>
                  </a:lnTo>
                  <a:lnTo>
                    <a:pt x="17461" y="9904"/>
                  </a:lnTo>
                  <a:lnTo>
                    <a:pt x="17497" y="9831"/>
                  </a:lnTo>
                  <a:lnTo>
                    <a:pt x="17497" y="9794"/>
                  </a:lnTo>
                  <a:lnTo>
                    <a:pt x="17497" y="9721"/>
                  </a:lnTo>
                  <a:lnTo>
                    <a:pt x="17387" y="9648"/>
                  </a:lnTo>
                  <a:lnTo>
                    <a:pt x="17277" y="9611"/>
                  </a:lnTo>
                  <a:lnTo>
                    <a:pt x="17167" y="9574"/>
                  </a:lnTo>
                  <a:lnTo>
                    <a:pt x="16544" y="9501"/>
                  </a:lnTo>
                  <a:lnTo>
                    <a:pt x="16544" y="9464"/>
                  </a:lnTo>
                  <a:lnTo>
                    <a:pt x="16580" y="8987"/>
                  </a:lnTo>
                  <a:lnTo>
                    <a:pt x="16617" y="8511"/>
                  </a:lnTo>
                  <a:lnTo>
                    <a:pt x="16800" y="8584"/>
                  </a:lnTo>
                  <a:lnTo>
                    <a:pt x="17021" y="8621"/>
                  </a:lnTo>
                  <a:lnTo>
                    <a:pt x="17204" y="8657"/>
                  </a:lnTo>
                  <a:lnTo>
                    <a:pt x="17424" y="8621"/>
                  </a:lnTo>
                  <a:lnTo>
                    <a:pt x="17571" y="8584"/>
                  </a:lnTo>
                  <a:lnTo>
                    <a:pt x="17644" y="8511"/>
                  </a:lnTo>
                  <a:lnTo>
                    <a:pt x="17681" y="8437"/>
                  </a:lnTo>
                  <a:lnTo>
                    <a:pt x="17681" y="8364"/>
                  </a:lnTo>
                  <a:lnTo>
                    <a:pt x="17644" y="8290"/>
                  </a:lnTo>
                  <a:lnTo>
                    <a:pt x="17534" y="8217"/>
                  </a:lnTo>
                  <a:lnTo>
                    <a:pt x="17387" y="8217"/>
                  </a:lnTo>
                  <a:lnTo>
                    <a:pt x="17094" y="8254"/>
                  </a:lnTo>
                  <a:lnTo>
                    <a:pt x="16617" y="8217"/>
                  </a:lnTo>
                  <a:lnTo>
                    <a:pt x="16580" y="7814"/>
                  </a:lnTo>
                  <a:lnTo>
                    <a:pt x="16507" y="7410"/>
                  </a:lnTo>
                  <a:lnTo>
                    <a:pt x="16507" y="7410"/>
                  </a:lnTo>
                  <a:lnTo>
                    <a:pt x="16690" y="7447"/>
                  </a:lnTo>
                  <a:lnTo>
                    <a:pt x="16874" y="7447"/>
                  </a:lnTo>
                  <a:lnTo>
                    <a:pt x="17021" y="7410"/>
                  </a:lnTo>
                  <a:lnTo>
                    <a:pt x="17204" y="7337"/>
                  </a:lnTo>
                  <a:lnTo>
                    <a:pt x="17351" y="7263"/>
                  </a:lnTo>
                  <a:lnTo>
                    <a:pt x="17387" y="7190"/>
                  </a:lnTo>
                  <a:lnTo>
                    <a:pt x="17424" y="7117"/>
                  </a:lnTo>
                  <a:lnTo>
                    <a:pt x="17424" y="7043"/>
                  </a:lnTo>
                  <a:lnTo>
                    <a:pt x="17424" y="7007"/>
                  </a:lnTo>
                  <a:lnTo>
                    <a:pt x="17351" y="6933"/>
                  </a:lnTo>
                  <a:lnTo>
                    <a:pt x="17314" y="6897"/>
                  </a:lnTo>
                  <a:lnTo>
                    <a:pt x="17131" y="6897"/>
                  </a:lnTo>
                  <a:lnTo>
                    <a:pt x="16947" y="6970"/>
                  </a:lnTo>
                  <a:lnTo>
                    <a:pt x="16764" y="7007"/>
                  </a:lnTo>
                  <a:lnTo>
                    <a:pt x="16397" y="7080"/>
                  </a:lnTo>
                  <a:lnTo>
                    <a:pt x="16324" y="6897"/>
                  </a:lnTo>
                  <a:lnTo>
                    <a:pt x="16140" y="6493"/>
                  </a:lnTo>
                  <a:lnTo>
                    <a:pt x="16397" y="6420"/>
                  </a:lnTo>
                  <a:lnTo>
                    <a:pt x="16764" y="6273"/>
                  </a:lnTo>
                  <a:lnTo>
                    <a:pt x="16947" y="6200"/>
                  </a:lnTo>
                  <a:lnTo>
                    <a:pt x="17094" y="6090"/>
                  </a:lnTo>
                  <a:lnTo>
                    <a:pt x="17131" y="6053"/>
                  </a:lnTo>
                  <a:lnTo>
                    <a:pt x="17131" y="5979"/>
                  </a:lnTo>
                  <a:lnTo>
                    <a:pt x="17131" y="5906"/>
                  </a:lnTo>
                  <a:lnTo>
                    <a:pt x="17021" y="5833"/>
                  </a:lnTo>
                  <a:lnTo>
                    <a:pt x="16910" y="5796"/>
                  </a:lnTo>
                  <a:lnTo>
                    <a:pt x="16764" y="5833"/>
                  </a:lnTo>
                  <a:lnTo>
                    <a:pt x="16580" y="5906"/>
                  </a:lnTo>
                  <a:lnTo>
                    <a:pt x="16250" y="6090"/>
                  </a:lnTo>
                  <a:lnTo>
                    <a:pt x="16104" y="6163"/>
                  </a:lnTo>
                  <a:lnTo>
                    <a:pt x="15957" y="6236"/>
                  </a:lnTo>
                  <a:lnTo>
                    <a:pt x="15957" y="6200"/>
                  </a:lnTo>
                  <a:lnTo>
                    <a:pt x="15957" y="6163"/>
                  </a:lnTo>
                  <a:lnTo>
                    <a:pt x="15920" y="6163"/>
                  </a:lnTo>
                  <a:lnTo>
                    <a:pt x="15590" y="5796"/>
                  </a:lnTo>
                  <a:lnTo>
                    <a:pt x="15920" y="5503"/>
                  </a:lnTo>
                  <a:lnTo>
                    <a:pt x="16250" y="5173"/>
                  </a:lnTo>
                  <a:lnTo>
                    <a:pt x="16287" y="5099"/>
                  </a:lnTo>
                  <a:lnTo>
                    <a:pt x="16324" y="4989"/>
                  </a:lnTo>
                  <a:lnTo>
                    <a:pt x="16287" y="4916"/>
                  </a:lnTo>
                  <a:lnTo>
                    <a:pt x="16250" y="4879"/>
                  </a:lnTo>
                  <a:lnTo>
                    <a:pt x="16177" y="4806"/>
                  </a:lnTo>
                  <a:lnTo>
                    <a:pt x="16030" y="4806"/>
                  </a:lnTo>
                  <a:lnTo>
                    <a:pt x="15957" y="4842"/>
                  </a:lnTo>
                  <a:lnTo>
                    <a:pt x="15627" y="5209"/>
                  </a:lnTo>
                  <a:lnTo>
                    <a:pt x="15333" y="5576"/>
                  </a:lnTo>
                  <a:lnTo>
                    <a:pt x="15076" y="5393"/>
                  </a:lnTo>
                  <a:lnTo>
                    <a:pt x="14820" y="5246"/>
                  </a:lnTo>
                  <a:lnTo>
                    <a:pt x="14673" y="5173"/>
                  </a:lnTo>
                  <a:lnTo>
                    <a:pt x="14746" y="5026"/>
                  </a:lnTo>
                  <a:lnTo>
                    <a:pt x="14966" y="4659"/>
                  </a:lnTo>
                  <a:lnTo>
                    <a:pt x="15003" y="4586"/>
                  </a:lnTo>
                  <a:lnTo>
                    <a:pt x="15003" y="4512"/>
                  </a:lnTo>
                  <a:lnTo>
                    <a:pt x="14930" y="4402"/>
                  </a:lnTo>
                  <a:lnTo>
                    <a:pt x="14856" y="4366"/>
                  </a:lnTo>
                  <a:lnTo>
                    <a:pt x="14746" y="4366"/>
                  </a:lnTo>
                  <a:lnTo>
                    <a:pt x="14673" y="4439"/>
                  </a:lnTo>
                  <a:lnTo>
                    <a:pt x="14526" y="4622"/>
                  </a:lnTo>
                  <a:lnTo>
                    <a:pt x="14416" y="4842"/>
                  </a:lnTo>
                  <a:lnTo>
                    <a:pt x="14343" y="5026"/>
                  </a:lnTo>
                  <a:lnTo>
                    <a:pt x="14159" y="4989"/>
                  </a:lnTo>
                  <a:lnTo>
                    <a:pt x="13939" y="4989"/>
                  </a:lnTo>
                  <a:lnTo>
                    <a:pt x="13903" y="4732"/>
                  </a:lnTo>
                  <a:lnTo>
                    <a:pt x="13866" y="4476"/>
                  </a:lnTo>
                  <a:lnTo>
                    <a:pt x="13829" y="3962"/>
                  </a:lnTo>
                  <a:lnTo>
                    <a:pt x="13829" y="3889"/>
                  </a:lnTo>
                  <a:lnTo>
                    <a:pt x="13756" y="385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9" name="CustomShape 177"/>
            <p:cNvSpPr/>
            <p:nvPr/>
          </p:nvSpPr>
          <p:spPr>
            <a:xfrm>
              <a:off x="9987120" y="4594320"/>
              <a:ext cx="473040" cy="408600"/>
            </a:xfrm>
            <a:custGeom>
              <a:avLst/>
              <a:gdLst/>
              <a:ahLst/>
              <a:cxnLst/>
              <a:rect l="l" t="t" r="r" b="b"/>
              <a:pathLst>
                <a:path w="10748" h="9281">
                  <a:moveTo>
                    <a:pt x="4072" y="550"/>
                  </a:moveTo>
                  <a:lnTo>
                    <a:pt x="4329" y="587"/>
                  </a:lnTo>
                  <a:lnTo>
                    <a:pt x="4585" y="697"/>
                  </a:lnTo>
                  <a:lnTo>
                    <a:pt x="4842" y="844"/>
                  </a:lnTo>
                  <a:lnTo>
                    <a:pt x="5025" y="1064"/>
                  </a:lnTo>
                  <a:lnTo>
                    <a:pt x="5136" y="1211"/>
                  </a:lnTo>
                  <a:lnTo>
                    <a:pt x="5209" y="1394"/>
                  </a:lnTo>
                  <a:lnTo>
                    <a:pt x="5246" y="1541"/>
                  </a:lnTo>
                  <a:lnTo>
                    <a:pt x="5282" y="1724"/>
                  </a:lnTo>
                  <a:lnTo>
                    <a:pt x="5282" y="2091"/>
                  </a:lnTo>
                  <a:lnTo>
                    <a:pt x="5246" y="2458"/>
                  </a:lnTo>
                  <a:lnTo>
                    <a:pt x="5209" y="2641"/>
                  </a:lnTo>
                  <a:lnTo>
                    <a:pt x="4695" y="1761"/>
                  </a:lnTo>
                  <a:lnTo>
                    <a:pt x="4072" y="550"/>
                  </a:lnTo>
                  <a:close/>
                  <a:moveTo>
                    <a:pt x="1357" y="3008"/>
                  </a:moveTo>
                  <a:lnTo>
                    <a:pt x="1504" y="3265"/>
                  </a:lnTo>
                  <a:lnTo>
                    <a:pt x="1614" y="3558"/>
                  </a:lnTo>
                  <a:lnTo>
                    <a:pt x="1797" y="3852"/>
                  </a:lnTo>
                  <a:lnTo>
                    <a:pt x="1467" y="3778"/>
                  </a:lnTo>
                  <a:lnTo>
                    <a:pt x="1137" y="3742"/>
                  </a:lnTo>
                  <a:lnTo>
                    <a:pt x="1321" y="3118"/>
                  </a:lnTo>
                  <a:lnTo>
                    <a:pt x="1357" y="3008"/>
                  </a:lnTo>
                  <a:close/>
                  <a:moveTo>
                    <a:pt x="3815" y="550"/>
                  </a:moveTo>
                  <a:lnTo>
                    <a:pt x="4072" y="1174"/>
                  </a:lnTo>
                  <a:lnTo>
                    <a:pt x="4329" y="1798"/>
                  </a:lnTo>
                  <a:lnTo>
                    <a:pt x="4695" y="2531"/>
                  </a:lnTo>
                  <a:lnTo>
                    <a:pt x="5099" y="3265"/>
                  </a:lnTo>
                  <a:lnTo>
                    <a:pt x="4989" y="3852"/>
                  </a:lnTo>
                  <a:lnTo>
                    <a:pt x="4732" y="3191"/>
                  </a:lnTo>
                  <a:lnTo>
                    <a:pt x="4475" y="2531"/>
                  </a:lnTo>
                  <a:lnTo>
                    <a:pt x="4255" y="1981"/>
                  </a:lnTo>
                  <a:lnTo>
                    <a:pt x="4035" y="1467"/>
                  </a:lnTo>
                  <a:lnTo>
                    <a:pt x="3742" y="880"/>
                  </a:lnTo>
                  <a:lnTo>
                    <a:pt x="3558" y="587"/>
                  </a:lnTo>
                  <a:lnTo>
                    <a:pt x="3815" y="550"/>
                  </a:lnTo>
                  <a:close/>
                  <a:moveTo>
                    <a:pt x="1761" y="1724"/>
                  </a:moveTo>
                  <a:lnTo>
                    <a:pt x="1724" y="1798"/>
                  </a:lnTo>
                  <a:lnTo>
                    <a:pt x="1761" y="1944"/>
                  </a:lnTo>
                  <a:lnTo>
                    <a:pt x="1834" y="2018"/>
                  </a:lnTo>
                  <a:lnTo>
                    <a:pt x="1944" y="2054"/>
                  </a:lnTo>
                  <a:lnTo>
                    <a:pt x="2054" y="2054"/>
                  </a:lnTo>
                  <a:lnTo>
                    <a:pt x="2274" y="2531"/>
                  </a:lnTo>
                  <a:lnTo>
                    <a:pt x="2458" y="2971"/>
                  </a:lnTo>
                  <a:lnTo>
                    <a:pt x="3008" y="4182"/>
                  </a:lnTo>
                  <a:lnTo>
                    <a:pt x="3081" y="4329"/>
                  </a:lnTo>
                  <a:lnTo>
                    <a:pt x="2825" y="4255"/>
                  </a:lnTo>
                  <a:lnTo>
                    <a:pt x="2458" y="4072"/>
                  </a:lnTo>
                  <a:lnTo>
                    <a:pt x="2164" y="3742"/>
                  </a:lnTo>
                  <a:lnTo>
                    <a:pt x="1944" y="3375"/>
                  </a:lnTo>
                  <a:lnTo>
                    <a:pt x="1724" y="2935"/>
                  </a:lnTo>
                  <a:lnTo>
                    <a:pt x="1651" y="2715"/>
                  </a:lnTo>
                  <a:lnTo>
                    <a:pt x="1504" y="2494"/>
                  </a:lnTo>
                  <a:lnTo>
                    <a:pt x="1724" y="1761"/>
                  </a:lnTo>
                  <a:lnTo>
                    <a:pt x="1761" y="1724"/>
                  </a:lnTo>
                  <a:close/>
                  <a:moveTo>
                    <a:pt x="2604" y="1174"/>
                  </a:moveTo>
                  <a:lnTo>
                    <a:pt x="2715" y="1614"/>
                  </a:lnTo>
                  <a:lnTo>
                    <a:pt x="2861" y="2054"/>
                  </a:lnTo>
                  <a:lnTo>
                    <a:pt x="3228" y="2898"/>
                  </a:lnTo>
                  <a:lnTo>
                    <a:pt x="3998" y="4695"/>
                  </a:lnTo>
                  <a:lnTo>
                    <a:pt x="3632" y="4549"/>
                  </a:lnTo>
                  <a:lnTo>
                    <a:pt x="3522" y="4365"/>
                  </a:lnTo>
                  <a:lnTo>
                    <a:pt x="3301" y="3888"/>
                  </a:lnTo>
                  <a:lnTo>
                    <a:pt x="2861" y="2935"/>
                  </a:lnTo>
                  <a:lnTo>
                    <a:pt x="2274" y="1834"/>
                  </a:lnTo>
                  <a:lnTo>
                    <a:pt x="2311" y="1651"/>
                  </a:lnTo>
                  <a:lnTo>
                    <a:pt x="2421" y="1467"/>
                  </a:lnTo>
                  <a:lnTo>
                    <a:pt x="2604" y="1174"/>
                  </a:lnTo>
                  <a:close/>
                  <a:moveTo>
                    <a:pt x="3338" y="660"/>
                  </a:moveTo>
                  <a:lnTo>
                    <a:pt x="3375" y="770"/>
                  </a:lnTo>
                  <a:lnTo>
                    <a:pt x="3668" y="1467"/>
                  </a:lnTo>
                  <a:lnTo>
                    <a:pt x="3962" y="2164"/>
                  </a:lnTo>
                  <a:lnTo>
                    <a:pt x="4182" y="2788"/>
                  </a:lnTo>
                  <a:lnTo>
                    <a:pt x="4402" y="3412"/>
                  </a:lnTo>
                  <a:lnTo>
                    <a:pt x="4769" y="4659"/>
                  </a:lnTo>
                  <a:lnTo>
                    <a:pt x="4732" y="4805"/>
                  </a:lnTo>
                  <a:lnTo>
                    <a:pt x="4659" y="4805"/>
                  </a:lnTo>
                  <a:lnTo>
                    <a:pt x="4549" y="4842"/>
                  </a:lnTo>
                  <a:lnTo>
                    <a:pt x="3668" y="2971"/>
                  </a:lnTo>
                  <a:lnTo>
                    <a:pt x="3191" y="1981"/>
                  </a:lnTo>
                  <a:lnTo>
                    <a:pt x="2971" y="1504"/>
                  </a:lnTo>
                  <a:lnTo>
                    <a:pt x="2788" y="991"/>
                  </a:lnTo>
                  <a:lnTo>
                    <a:pt x="3045" y="807"/>
                  </a:lnTo>
                  <a:lnTo>
                    <a:pt x="3338" y="660"/>
                  </a:lnTo>
                  <a:close/>
                  <a:moveTo>
                    <a:pt x="7703" y="4952"/>
                  </a:moveTo>
                  <a:lnTo>
                    <a:pt x="7960" y="5246"/>
                  </a:lnTo>
                  <a:lnTo>
                    <a:pt x="7960" y="5246"/>
                  </a:lnTo>
                  <a:lnTo>
                    <a:pt x="7887" y="5209"/>
                  </a:lnTo>
                  <a:lnTo>
                    <a:pt x="7593" y="5319"/>
                  </a:lnTo>
                  <a:lnTo>
                    <a:pt x="7300" y="5466"/>
                  </a:lnTo>
                  <a:lnTo>
                    <a:pt x="7190" y="5356"/>
                  </a:lnTo>
                  <a:lnTo>
                    <a:pt x="7080" y="5246"/>
                  </a:lnTo>
                  <a:lnTo>
                    <a:pt x="7373" y="5099"/>
                  </a:lnTo>
                  <a:lnTo>
                    <a:pt x="7703" y="4952"/>
                  </a:lnTo>
                  <a:close/>
                  <a:moveTo>
                    <a:pt x="8070" y="5356"/>
                  </a:moveTo>
                  <a:lnTo>
                    <a:pt x="8180" y="5466"/>
                  </a:lnTo>
                  <a:lnTo>
                    <a:pt x="7923" y="5576"/>
                  </a:lnTo>
                  <a:lnTo>
                    <a:pt x="7923" y="5576"/>
                  </a:lnTo>
                  <a:lnTo>
                    <a:pt x="8033" y="5429"/>
                  </a:lnTo>
                  <a:lnTo>
                    <a:pt x="8070" y="5356"/>
                  </a:lnTo>
                  <a:close/>
                  <a:moveTo>
                    <a:pt x="7556" y="5612"/>
                  </a:moveTo>
                  <a:lnTo>
                    <a:pt x="7483" y="5722"/>
                  </a:lnTo>
                  <a:lnTo>
                    <a:pt x="7483" y="5686"/>
                  </a:lnTo>
                  <a:lnTo>
                    <a:pt x="7556" y="5612"/>
                  </a:lnTo>
                  <a:close/>
                  <a:moveTo>
                    <a:pt x="8327" y="5649"/>
                  </a:moveTo>
                  <a:lnTo>
                    <a:pt x="8327" y="5686"/>
                  </a:lnTo>
                  <a:lnTo>
                    <a:pt x="7850" y="6163"/>
                  </a:lnTo>
                  <a:lnTo>
                    <a:pt x="7740" y="6016"/>
                  </a:lnTo>
                  <a:lnTo>
                    <a:pt x="7997" y="5796"/>
                  </a:lnTo>
                  <a:lnTo>
                    <a:pt x="8327" y="5649"/>
                  </a:lnTo>
                  <a:close/>
                  <a:moveTo>
                    <a:pt x="8437" y="5796"/>
                  </a:moveTo>
                  <a:lnTo>
                    <a:pt x="8584" y="6053"/>
                  </a:lnTo>
                  <a:lnTo>
                    <a:pt x="8143" y="6163"/>
                  </a:lnTo>
                  <a:lnTo>
                    <a:pt x="8437" y="5796"/>
                  </a:lnTo>
                  <a:close/>
                  <a:moveTo>
                    <a:pt x="8437" y="6346"/>
                  </a:moveTo>
                  <a:lnTo>
                    <a:pt x="8180" y="6676"/>
                  </a:lnTo>
                  <a:lnTo>
                    <a:pt x="8107" y="6493"/>
                  </a:lnTo>
                  <a:lnTo>
                    <a:pt x="8437" y="6346"/>
                  </a:lnTo>
                  <a:close/>
                  <a:moveTo>
                    <a:pt x="8767" y="6309"/>
                  </a:moveTo>
                  <a:lnTo>
                    <a:pt x="8840" y="6419"/>
                  </a:lnTo>
                  <a:lnTo>
                    <a:pt x="8547" y="6676"/>
                  </a:lnTo>
                  <a:lnTo>
                    <a:pt x="8767" y="6309"/>
                  </a:lnTo>
                  <a:close/>
                  <a:moveTo>
                    <a:pt x="9024" y="4695"/>
                  </a:moveTo>
                  <a:lnTo>
                    <a:pt x="9244" y="4732"/>
                  </a:lnTo>
                  <a:lnTo>
                    <a:pt x="9464" y="4805"/>
                  </a:lnTo>
                  <a:lnTo>
                    <a:pt x="9647" y="4915"/>
                  </a:lnTo>
                  <a:lnTo>
                    <a:pt x="9831" y="5062"/>
                  </a:lnTo>
                  <a:lnTo>
                    <a:pt x="9904" y="5099"/>
                  </a:lnTo>
                  <a:lnTo>
                    <a:pt x="9941" y="5099"/>
                  </a:lnTo>
                  <a:lnTo>
                    <a:pt x="10051" y="5209"/>
                  </a:lnTo>
                  <a:lnTo>
                    <a:pt x="10161" y="5429"/>
                  </a:lnTo>
                  <a:lnTo>
                    <a:pt x="10198" y="5649"/>
                  </a:lnTo>
                  <a:lnTo>
                    <a:pt x="10234" y="5869"/>
                  </a:lnTo>
                  <a:lnTo>
                    <a:pt x="10198" y="6089"/>
                  </a:lnTo>
                  <a:lnTo>
                    <a:pt x="10161" y="6346"/>
                  </a:lnTo>
                  <a:lnTo>
                    <a:pt x="10088" y="6566"/>
                  </a:lnTo>
                  <a:lnTo>
                    <a:pt x="9941" y="7006"/>
                  </a:lnTo>
                  <a:lnTo>
                    <a:pt x="9904" y="7080"/>
                  </a:lnTo>
                  <a:lnTo>
                    <a:pt x="9647" y="6676"/>
                  </a:lnTo>
                  <a:lnTo>
                    <a:pt x="9024" y="5832"/>
                  </a:lnTo>
                  <a:lnTo>
                    <a:pt x="8620" y="5282"/>
                  </a:lnTo>
                  <a:lnTo>
                    <a:pt x="8400" y="5025"/>
                  </a:lnTo>
                  <a:lnTo>
                    <a:pt x="8143" y="4842"/>
                  </a:lnTo>
                  <a:lnTo>
                    <a:pt x="8584" y="4732"/>
                  </a:lnTo>
                  <a:lnTo>
                    <a:pt x="8804" y="4695"/>
                  </a:lnTo>
                  <a:close/>
                  <a:moveTo>
                    <a:pt x="1064" y="3962"/>
                  </a:moveTo>
                  <a:lnTo>
                    <a:pt x="1357" y="4182"/>
                  </a:lnTo>
                  <a:lnTo>
                    <a:pt x="1651" y="4329"/>
                  </a:lnTo>
                  <a:lnTo>
                    <a:pt x="2348" y="4585"/>
                  </a:lnTo>
                  <a:lnTo>
                    <a:pt x="2458" y="4659"/>
                  </a:lnTo>
                  <a:lnTo>
                    <a:pt x="2494" y="4695"/>
                  </a:lnTo>
                  <a:lnTo>
                    <a:pt x="2568" y="4732"/>
                  </a:lnTo>
                  <a:lnTo>
                    <a:pt x="2641" y="4695"/>
                  </a:lnTo>
                  <a:lnTo>
                    <a:pt x="4329" y="5319"/>
                  </a:lnTo>
                  <a:lnTo>
                    <a:pt x="4329" y="5356"/>
                  </a:lnTo>
                  <a:lnTo>
                    <a:pt x="4292" y="5319"/>
                  </a:lnTo>
                  <a:lnTo>
                    <a:pt x="3888" y="5172"/>
                  </a:lnTo>
                  <a:lnTo>
                    <a:pt x="3705" y="5136"/>
                  </a:lnTo>
                  <a:lnTo>
                    <a:pt x="3485" y="5099"/>
                  </a:lnTo>
                  <a:lnTo>
                    <a:pt x="3448" y="5136"/>
                  </a:lnTo>
                  <a:lnTo>
                    <a:pt x="3411" y="5172"/>
                  </a:lnTo>
                  <a:lnTo>
                    <a:pt x="3448" y="5246"/>
                  </a:lnTo>
                  <a:lnTo>
                    <a:pt x="3595" y="5392"/>
                  </a:lnTo>
                  <a:lnTo>
                    <a:pt x="3852" y="5539"/>
                  </a:lnTo>
                  <a:lnTo>
                    <a:pt x="4108" y="5686"/>
                  </a:lnTo>
                  <a:lnTo>
                    <a:pt x="4402" y="5759"/>
                  </a:lnTo>
                  <a:lnTo>
                    <a:pt x="4365" y="5906"/>
                  </a:lnTo>
                  <a:lnTo>
                    <a:pt x="4035" y="5906"/>
                  </a:lnTo>
                  <a:lnTo>
                    <a:pt x="3742" y="5869"/>
                  </a:lnTo>
                  <a:lnTo>
                    <a:pt x="3411" y="5759"/>
                  </a:lnTo>
                  <a:lnTo>
                    <a:pt x="3228" y="5686"/>
                  </a:lnTo>
                  <a:lnTo>
                    <a:pt x="3191" y="5612"/>
                  </a:lnTo>
                  <a:lnTo>
                    <a:pt x="3155" y="5576"/>
                  </a:lnTo>
                  <a:lnTo>
                    <a:pt x="3118" y="5539"/>
                  </a:lnTo>
                  <a:lnTo>
                    <a:pt x="3081" y="5502"/>
                  </a:lnTo>
                  <a:lnTo>
                    <a:pt x="3045" y="5502"/>
                  </a:lnTo>
                  <a:lnTo>
                    <a:pt x="3008" y="5539"/>
                  </a:lnTo>
                  <a:lnTo>
                    <a:pt x="2971" y="5649"/>
                  </a:lnTo>
                  <a:lnTo>
                    <a:pt x="2971" y="5722"/>
                  </a:lnTo>
                  <a:lnTo>
                    <a:pt x="3008" y="5796"/>
                  </a:lnTo>
                  <a:lnTo>
                    <a:pt x="3045" y="5869"/>
                  </a:lnTo>
                  <a:lnTo>
                    <a:pt x="3191" y="6016"/>
                  </a:lnTo>
                  <a:lnTo>
                    <a:pt x="3338" y="6126"/>
                  </a:lnTo>
                  <a:lnTo>
                    <a:pt x="3522" y="6199"/>
                  </a:lnTo>
                  <a:lnTo>
                    <a:pt x="3742" y="6273"/>
                  </a:lnTo>
                  <a:lnTo>
                    <a:pt x="3962" y="6309"/>
                  </a:lnTo>
                  <a:lnTo>
                    <a:pt x="4182" y="6309"/>
                  </a:lnTo>
                  <a:lnTo>
                    <a:pt x="3962" y="6676"/>
                  </a:lnTo>
                  <a:lnTo>
                    <a:pt x="3742" y="6603"/>
                  </a:lnTo>
                  <a:lnTo>
                    <a:pt x="3228" y="6456"/>
                  </a:lnTo>
                  <a:lnTo>
                    <a:pt x="2971" y="6419"/>
                  </a:lnTo>
                  <a:lnTo>
                    <a:pt x="2715" y="6383"/>
                  </a:lnTo>
                  <a:lnTo>
                    <a:pt x="2641" y="6383"/>
                  </a:lnTo>
                  <a:lnTo>
                    <a:pt x="2641" y="6456"/>
                  </a:lnTo>
                  <a:lnTo>
                    <a:pt x="2641" y="6493"/>
                  </a:lnTo>
                  <a:lnTo>
                    <a:pt x="2678" y="6529"/>
                  </a:lnTo>
                  <a:lnTo>
                    <a:pt x="2861" y="6676"/>
                  </a:lnTo>
                  <a:lnTo>
                    <a:pt x="3081" y="6786"/>
                  </a:lnTo>
                  <a:lnTo>
                    <a:pt x="3522" y="6970"/>
                  </a:lnTo>
                  <a:lnTo>
                    <a:pt x="3742" y="7080"/>
                  </a:lnTo>
                  <a:lnTo>
                    <a:pt x="3632" y="7226"/>
                  </a:lnTo>
                  <a:lnTo>
                    <a:pt x="3522" y="7336"/>
                  </a:lnTo>
                  <a:lnTo>
                    <a:pt x="2935" y="7080"/>
                  </a:lnTo>
                  <a:lnTo>
                    <a:pt x="2311" y="6823"/>
                  </a:lnTo>
                  <a:lnTo>
                    <a:pt x="2238" y="6823"/>
                  </a:lnTo>
                  <a:lnTo>
                    <a:pt x="2201" y="6860"/>
                  </a:lnTo>
                  <a:lnTo>
                    <a:pt x="2201" y="6896"/>
                  </a:lnTo>
                  <a:lnTo>
                    <a:pt x="2201" y="6970"/>
                  </a:lnTo>
                  <a:lnTo>
                    <a:pt x="2458" y="7190"/>
                  </a:lnTo>
                  <a:lnTo>
                    <a:pt x="2678" y="7410"/>
                  </a:lnTo>
                  <a:lnTo>
                    <a:pt x="2971" y="7557"/>
                  </a:lnTo>
                  <a:lnTo>
                    <a:pt x="3265" y="7703"/>
                  </a:lnTo>
                  <a:lnTo>
                    <a:pt x="2971" y="7960"/>
                  </a:lnTo>
                  <a:lnTo>
                    <a:pt x="2641" y="7960"/>
                  </a:lnTo>
                  <a:lnTo>
                    <a:pt x="2311" y="7887"/>
                  </a:lnTo>
                  <a:lnTo>
                    <a:pt x="1981" y="7777"/>
                  </a:lnTo>
                  <a:lnTo>
                    <a:pt x="1871" y="7777"/>
                  </a:lnTo>
                  <a:lnTo>
                    <a:pt x="1834" y="7813"/>
                  </a:lnTo>
                  <a:lnTo>
                    <a:pt x="1797" y="7850"/>
                  </a:lnTo>
                  <a:lnTo>
                    <a:pt x="1797" y="7923"/>
                  </a:lnTo>
                  <a:lnTo>
                    <a:pt x="1834" y="8070"/>
                  </a:lnTo>
                  <a:lnTo>
                    <a:pt x="1944" y="8143"/>
                  </a:lnTo>
                  <a:lnTo>
                    <a:pt x="2091" y="8217"/>
                  </a:lnTo>
                  <a:lnTo>
                    <a:pt x="2238" y="8290"/>
                  </a:lnTo>
                  <a:lnTo>
                    <a:pt x="2348" y="8327"/>
                  </a:lnTo>
                  <a:lnTo>
                    <a:pt x="2164" y="8364"/>
                  </a:lnTo>
                  <a:lnTo>
                    <a:pt x="1944" y="8364"/>
                  </a:lnTo>
                  <a:lnTo>
                    <a:pt x="1761" y="8327"/>
                  </a:lnTo>
                  <a:lnTo>
                    <a:pt x="1541" y="8253"/>
                  </a:lnTo>
                  <a:lnTo>
                    <a:pt x="1247" y="8070"/>
                  </a:lnTo>
                  <a:lnTo>
                    <a:pt x="1027" y="7850"/>
                  </a:lnTo>
                  <a:lnTo>
                    <a:pt x="844" y="7593"/>
                  </a:lnTo>
                  <a:lnTo>
                    <a:pt x="697" y="7300"/>
                  </a:lnTo>
                  <a:lnTo>
                    <a:pt x="624" y="6970"/>
                  </a:lnTo>
                  <a:lnTo>
                    <a:pt x="550" y="6676"/>
                  </a:lnTo>
                  <a:lnTo>
                    <a:pt x="550" y="6346"/>
                  </a:lnTo>
                  <a:lnTo>
                    <a:pt x="550" y="6016"/>
                  </a:lnTo>
                  <a:lnTo>
                    <a:pt x="624" y="5502"/>
                  </a:lnTo>
                  <a:lnTo>
                    <a:pt x="734" y="4989"/>
                  </a:lnTo>
                  <a:lnTo>
                    <a:pt x="1064" y="3962"/>
                  </a:lnTo>
                  <a:close/>
                  <a:moveTo>
                    <a:pt x="6786" y="5429"/>
                  </a:moveTo>
                  <a:lnTo>
                    <a:pt x="6860" y="5649"/>
                  </a:lnTo>
                  <a:lnTo>
                    <a:pt x="6970" y="5832"/>
                  </a:lnTo>
                  <a:lnTo>
                    <a:pt x="7006" y="5906"/>
                  </a:lnTo>
                  <a:lnTo>
                    <a:pt x="7043" y="5979"/>
                  </a:lnTo>
                  <a:lnTo>
                    <a:pt x="7116" y="6016"/>
                  </a:lnTo>
                  <a:lnTo>
                    <a:pt x="7813" y="7006"/>
                  </a:lnTo>
                  <a:lnTo>
                    <a:pt x="8143" y="7520"/>
                  </a:lnTo>
                  <a:lnTo>
                    <a:pt x="8143" y="7667"/>
                  </a:lnTo>
                  <a:lnTo>
                    <a:pt x="8143" y="7740"/>
                  </a:lnTo>
                  <a:lnTo>
                    <a:pt x="8217" y="7813"/>
                  </a:lnTo>
                  <a:lnTo>
                    <a:pt x="8290" y="7850"/>
                  </a:lnTo>
                  <a:lnTo>
                    <a:pt x="8363" y="7850"/>
                  </a:lnTo>
                  <a:lnTo>
                    <a:pt x="8400" y="7813"/>
                  </a:lnTo>
                  <a:lnTo>
                    <a:pt x="8510" y="7887"/>
                  </a:lnTo>
                  <a:lnTo>
                    <a:pt x="8584" y="7923"/>
                  </a:lnTo>
                  <a:lnTo>
                    <a:pt x="8694" y="7960"/>
                  </a:lnTo>
                  <a:lnTo>
                    <a:pt x="8767" y="7923"/>
                  </a:lnTo>
                  <a:lnTo>
                    <a:pt x="8877" y="7997"/>
                  </a:lnTo>
                  <a:lnTo>
                    <a:pt x="8987" y="7997"/>
                  </a:lnTo>
                  <a:lnTo>
                    <a:pt x="9060" y="8033"/>
                  </a:lnTo>
                  <a:lnTo>
                    <a:pt x="9134" y="7997"/>
                  </a:lnTo>
                  <a:lnTo>
                    <a:pt x="9207" y="7923"/>
                  </a:lnTo>
                  <a:lnTo>
                    <a:pt x="9207" y="7813"/>
                  </a:lnTo>
                  <a:lnTo>
                    <a:pt x="9207" y="7740"/>
                  </a:lnTo>
                  <a:lnTo>
                    <a:pt x="9134" y="7667"/>
                  </a:lnTo>
                  <a:lnTo>
                    <a:pt x="9170" y="7557"/>
                  </a:lnTo>
                  <a:lnTo>
                    <a:pt x="9207" y="7483"/>
                  </a:lnTo>
                  <a:lnTo>
                    <a:pt x="9244" y="7410"/>
                  </a:lnTo>
                  <a:lnTo>
                    <a:pt x="9244" y="7373"/>
                  </a:lnTo>
                  <a:lnTo>
                    <a:pt x="9207" y="7300"/>
                  </a:lnTo>
                  <a:lnTo>
                    <a:pt x="9170" y="7263"/>
                  </a:lnTo>
                  <a:lnTo>
                    <a:pt x="9134" y="7226"/>
                  </a:lnTo>
                  <a:lnTo>
                    <a:pt x="8987" y="7226"/>
                  </a:lnTo>
                  <a:lnTo>
                    <a:pt x="8694" y="7336"/>
                  </a:lnTo>
                  <a:lnTo>
                    <a:pt x="8694" y="7300"/>
                  </a:lnTo>
                  <a:lnTo>
                    <a:pt x="8877" y="7153"/>
                  </a:lnTo>
                  <a:lnTo>
                    <a:pt x="9060" y="6970"/>
                  </a:lnTo>
                  <a:lnTo>
                    <a:pt x="9134" y="6860"/>
                  </a:lnTo>
                  <a:lnTo>
                    <a:pt x="9244" y="7043"/>
                  </a:lnTo>
                  <a:lnTo>
                    <a:pt x="9501" y="7446"/>
                  </a:lnTo>
                  <a:lnTo>
                    <a:pt x="9537" y="7593"/>
                  </a:lnTo>
                  <a:lnTo>
                    <a:pt x="9317" y="7887"/>
                  </a:lnTo>
                  <a:lnTo>
                    <a:pt x="9024" y="8143"/>
                  </a:lnTo>
                  <a:lnTo>
                    <a:pt x="8730" y="8364"/>
                  </a:lnTo>
                  <a:lnTo>
                    <a:pt x="8400" y="8547"/>
                  </a:lnTo>
                  <a:lnTo>
                    <a:pt x="8070" y="8657"/>
                  </a:lnTo>
                  <a:lnTo>
                    <a:pt x="7703" y="8694"/>
                  </a:lnTo>
                  <a:lnTo>
                    <a:pt x="7520" y="8694"/>
                  </a:lnTo>
                  <a:lnTo>
                    <a:pt x="7373" y="8657"/>
                  </a:lnTo>
                  <a:lnTo>
                    <a:pt x="7190" y="8620"/>
                  </a:lnTo>
                  <a:lnTo>
                    <a:pt x="7006" y="8547"/>
                  </a:lnTo>
                  <a:lnTo>
                    <a:pt x="6823" y="8437"/>
                  </a:lnTo>
                  <a:lnTo>
                    <a:pt x="6676" y="8290"/>
                  </a:lnTo>
                  <a:lnTo>
                    <a:pt x="6419" y="7997"/>
                  </a:lnTo>
                  <a:lnTo>
                    <a:pt x="6199" y="7667"/>
                  </a:lnTo>
                  <a:lnTo>
                    <a:pt x="6053" y="7300"/>
                  </a:lnTo>
                  <a:lnTo>
                    <a:pt x="6016" y="6896"/>
                  </a:lnTo>
                  <a:lnTo>
                    <a:pt x="6016" y="6676"/>
                  </a:lnTo>
                  <a:lnTo>
                    <a:pt x="6053" y="6493"/>
                  </a:lnTo>
                  <a:lnTo>
                    <a:pt x="6089" y="6309"/>
                  </a:lnTo>
                  <a:lnTo>
                    <a:pt x="6163" y="6126"/>
                  </a:lnTo>
                  <a:lnTo>
                    <a:pt x="6273" y="5943"/>
                  </a:lnTo>
                  <a:lnTo>
                    <a:pt x="6383" y="5759"/>
                  </a:lnTo>
                  <a:lnTo>
                    <a:pt x="6566" y="5576"/>
                  </a:lnTo>
                  <a:lnTo>
                    <a:pt x="6786" y="5429"/>
                  </a:lnTo>
                  <a:close/>
                  <a:moveTo>
                    <a:pt x="3852" y="0"/>
                  </a:moveTo>
                  <a:lnTo>
                    <a:pt x="3522" y="37"/>
                  </a:lnTo>
                  <a:lnTo>
                    <a:pt x="3191" y="110"/>
                  </a:lnTo>
                  <a:lnTo>
                    <a:pt x="2898" y="257"/>
                  </a:lnTo>
                  <a:lnTo>
                    <a:pt x="2604" y="440"/>
                  </a:lnTo>
                  <a:lnTo>
                    <a:pt x="2348" y="660"/>
                  </a:lnTo>
                  <a:lnTo>
                    <a:pt x="2091" y="660"/>
                  </a:lnTo>
                  <a:lnTo>
                    <a:pt x="1871" y="734"/>
                  </a:lnTo>
                  <a:lnTo>
                    <a:pt x="1687" y="880"/>
                  </a:lnTo>
                  <a:lnTo>
                    <a:pt x="1541" y="1064"/>
                  </a:lnTo>
                  <a:lnTo>
                    <a:pt x="1394" y="1284"/>
                  </a:lnTo>
                  <a:lnTo>
                    <a:pt x="1321" y="1504"/>
                  </a:lnTo>
                  <a:lnTo>
                    <a:pt x="1137" y="1944"/>
                  </a:lnTo>
                  <a:lnTo>
                    <a:pt x="660" y="3522"/>
                  </a:lnTo>
                  <a:lnTo>
                    <a:pt x="404" y="4292"/>
                  </a:lnTo>
                  <a:lnTo>
                    <a:pt x="183" y="5062"/>
                  </a:lnTo>
                  <a:lnTo>
                    <a:pt x="37" y="5759"/>
                  </a:lnTo>
                  <a:lnTo>
                    <a:pt x="0" y="6126"/>
                  </a:lnTo>
                  <a:lnTo>
                    <a:pt x="0" y="6456"/>
                  </a:lnTo>
                  <a:lnTo>
                    <a:pt x="0" y="6786"/>
                  </a:lnTo>
                  <a:lnTo>
                    <a:pt x="73" y="7153"/>
                  </a:lnTo>
                  <a:lnTo>
                    <a:pt x="183" y="7483"/>
                  </a:lnTo>
                  <a:lnTo>
                    <a:pt x="330" y="7813"/>
                  </a:lnTo>
                  <a:lnTo>
                    <a:pt x="477" y="8033"/>
                  </a:lnTo>
                  <a:lnTo>
                    <a:pt x="660" y="8253"/>
                  </a:lnTo>
                  <a:lnTo>
                    <a:pt x="880" y="8474"/>
                  </a:lnTo>
                  <a:lnTo>
                    <a:pt x="1101" y="8657"/>
                  </a:lnTo>
                  <a:lnTo>
                    <a:pt x="1357" y="8767"/>
                  </a:lnTo>
                  <a:lnTo>
                    <a:pt x="1651" y="8877"/>
                  </a:lnTo>
                  <a:lnTo>
                    <a:pt x="1908" y="8914"/>
                  </a:lnTo>
                  <a:lnTo>
                    <a:pt x="2201" y="8950"/>
                  </a:lnTo>
                  <a:lnTo>
                    <a:pt x="2458" y="8914"/>
                  </a:lnTo>
                  <a:lnTo>
                    <a:pt x="2678" y="8840"/>
                  </a:lnTo>
                  <a:lnTo>
                    <a:pt x="2898" y="8730"/>
                  </a:lnTo>
                  <a:lnTo>
                    <a:pt x="3081" y="8620"/>
                  </a:lnTo>
                  <a:lnTo>
                    <a:pt x="3448" y="8290"/>
                  </a:lnTo>
                  <a:lnTo>
                    <a:pt x="3778" y="7923"/>
                  </a:lnTo>
                  <a:lnTo>
                    <a:pt x="3815" y="7960"/>
                  </a:lnTo>
                  <a:lnTo>
                    <a:pt x="3925" y="7960"/>
                  </a:lnTo>
                  <a:lnTo>
                    <a:pt x="4035" y="7887"/>
                  </a:lnTo>
                  <a:lnTo>
                    <a:pt x="4108" y="7813"/>
                  </a:lnTo>
                  <a:lnTo>
                    <a:pt x="4108" y="7740"/>
                  </a:lnTo>
                  <a:lnTo>
                    <a:pt x="4072" y="7593"/>
                  </a:lnTo>
                  <a:lnTo>
                    <a:pt x="4182" y="7446"/>
                  </a:lnTo>
                  <a:lnTo>
                    <a:pt x="4512" y="6896"/>
                  </a:lnTo>
                  <a:lnTo>
                    <a:pt x="4769" y="6309"/>
                  </a:lnTo>
                  <a:lnTo>
                    <a:pt x="5025" y="5722"/>
                  </a:lnTo>
                  <a:lnTo>
                    <a:pt x="5209" y="5099"/>
                  </a:lnTo>
                  <a:lnTo>
                    <a:pt x="5246" y="5062"/>
                  </a:lnTo>
                  <a:lnTo>
                    <a:pt x="5282" y="4989"/>
                  </a:lnTo>
                  <a:lnTo>
                    <a:pt x="5282" y="4915"/>
                  </a:lnTo>
                  <a:lnTo>
                    <a:pt x="5466" y="4292"/>
                  </a:lnTo>
                  <a:lnTo>
                    <a:pt x="5612" y="3632"/>
                  </a:lnTo>
                  <a:lnTo>
                    <a:pt x="5722" y="2971"/>
                  </a:lnTo>
                  <a:lnTo>
                    <a:pt x="5796" y="2311"/>
                  </a:lnTo>
                  <a:lnTo>
                    <a:pt x="5832" y="1981"/>
                  </a:lnTo>
                  <a:lnTo>
                    <a:pt x="5796" y="1651"/>
                  </a:lnTo>
                  <a:lnTo>
                    <a:pt x="5759" y="1357"/>
                  </a:lnTo>
                  <a:lnTo>
                    <a:pt x="5649" y="1064"/>
                  </a:lnTo>
                  <a:lnTo>
                    <a:pt x="5539" y="807"/>
                  </a:lnTo>
                  <a:lnTo>
                    <a:pt x="5356" y="587"/>
                  </a:lnTo>
                  <a:lnTo>
                    <a:pt x="5099" y="367"/>
                  </a:lnTo>
                  <a:lnTo>
                    <a:pt x="4842" y="184"/>
                  </a:lnTo>
                  <a:lnTo>
                    <a:pt x="4512" y="73"/>
                  </a:lnTo>
                  <a:lnTo>
                    <a:pt x="4182" y="0"/>
                  </a:lnTo>
                  <a:close/>
                  <a:moveTo>
                    <a:pt x="8730" y="3962"/>
                  </a:moveTo>
                  <a:lnTo>
                    <a:pt x="8584" y="4072"/>
                  </a:lnTo>
                  <a:lnTo>
                    <a:pt x="8437" y="4182"/>
                  </a:lnTo>
                  <a:lnTo>
                    <a:pt x="8327" y="4329"/>
                  </a:lnTo>
                  <a:lnTo>
                    <a:pt x="7887" y="4439"/>
                  </a:lnTo>
                  <a:lnTo>
                    <a:pt x="7336" y="4585"/>
                  </a:lnTo>
                  <a:lnTo>
                    <a:pt x="6786" y="4842"/>
                  </a:lnTo>
                  <a:lnTo>
                    <a:pt x="6566" y="4989"/>
                  </a:lnTo>
                  <a:lnTo>
                    <a:pt x="6309" y="5172"/>
                  </a:lnTo>
                  <a:lnTo>
                    <a:pt x="6089" y="5356"/>
                  </a:lnTo>
                  <a:lnTo>
                    <a:pt x="5906" y="5576"/>
                  </a:lnTo>
                  <a:lnTo>
                    <a:pt x="5759" y="5796"/>
                  </a:lnTo>
                  <a:lnTo>
                    <a:pt x="5612" y="6053"/>
                  </a:lnTo>
                  <a:lnTo>
                    <a:pt x="5539" y="6309"/>
                  </a:lnTo>
                  <a:lnTo>
                    <a:pt x="5502" y="6603"/>
                  </a:lnTo>
                  <a:lnTo>
                    <a:pt x="5466" y="6860"/>
                  </a:lnTo>
                  <a:lnTo>
                    <a:pt x="5502" y="7116"/>
                  </a:lnTo>
                  <a:lnTo>
                    <a:pt x="5539" y="7373"/>
                  </a:lnTo>
                  <a:lnTo>
                    <a:pt x="5612" y="7630"/>
                  </a:lnTo>
                  <a:lnTo>
                    <a:pt x="5722" y="7887"/>
                  </a:lnTo>
                  <a:lnTo>
                    <a:pt x="5869" y="8107"/>
                  </a:lnTo>
                  <a:lnTo>
                    <a:pt x="6016" y="8327"/>
                  </a:lnTo>
                  <a:lnTo>
                    <a:pt x="6199" y="8547"/>
                  </a:lnTo>
                  <a:lnTo>
                    <a:pt x="6419" y="8730"/>
                  </a:lnTo>
                  <a:lnTo>
                    <a:pt x="6639" y="8914"/>
                  </a:lnTo>
                  <a:lnTo>
                    <a:pt x="6860" y="9060"/>
                  </a:lnTo>
                  <a:lnTo>
                    <a:pt x="7116" y="9170"/>
                  </a:lnTo>
                  <a:lnTo>
                    <a:pt x="7410" y="9244"/>
                  </a:lnTo>
                  <a:lnTo>
                    <a:pt x="7703" y="9281"/>
                  </a:lnTo>
                  <a:lnTo>
                    <a:pt x="8033" y="9244"/>
                  </a:lnTo>
                  <a:lnTo>
                    <a:pt x="8327" y="9170"/>
                  </a:lnTo>
                  <a:lnTo>
                    <a:pt x="8620" y="9024"/>
                  </a:lnTo>
                  <a:lnTo>
                    <a:pt x="8877" y="8877"/>
                  </a:lnTo>
                  <a:lnTo>
                    <a:pt x="9391" y="8547"/>
                  </a:lnTo>
                  <a:lnTo>
                    <a:pt x="9611" y="8364"/>
                  </a:lnTo>
                  <a:lnTo>
                    <a:pt x="9794" y="8143"/>
                  </a:lnTo>
                  <a:lnTo>
                    <a:pt x="9977" y="7923"/>
                  </a:lnTo>
                  <a:lnTo>
                    <a:pt x="10161" y="7703"/>
                  </a:lnTo>
                  <a:lnTo>
                    <a:pt x="10418" y="7190"/>
                  </a:lnTo>
                  <a:lnTo>
                    <a:pt x="10638" y="6676"/>
                  </a:lnTo>
                  <a:lnTo>
                    <a:pt x="10711" y="6346"/>
                  </a:lnTo>
                  <a:lnTo>
                    <a:pt x="10748" y="6053"/>
                  </a:lnTo>
                  <a:lnTo>
                    <a:pt x="10748" y="5722"/>
                  </a:lnTo>
                  <a:lnTo>
                    <a:pt x="10711" y="5466"/>
                  </a:lnTo>
                  <a:lnTo>
                    <a:pt x="10601" y="5172"/>
                  </a:lnTo>
                  <a:lnTo>
                    <a:pt x="10454" y="4915"/>
                  </a:lnTo>
                  <a:lnTo>
                    <a:pt x="10271" y="4659"/>
                  </a:lnTo>
                  <a:lnTo>
                    <a:pt x="10051" y="4439"/>
                  </a:lnTo>
                  <a:lnTo>
                    <a:pt x="9794" y="4255"/>
                  </a:lnTo>
                  <a:lnTo>
                    <a:pt x="9537" y="4108"/>
                  </a:lnTo>
                  <a:lnTo>
                    <a:pt x="9244" y="3998"/>
                  </a:lnTo>
                  <a:lnTo>
                    <a:pt x="8950" y="396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40" name="CustomShape 178"/>
            <p:cNvSpPr/>
            <p:nvPr/>
          </p:nvSpPr>
          <p:spPr>
            <a:xfrm>
              <a:off x="10561320" y="5815080"/>
              <a:ext cx="744840" cy="526680"/>
            </a:xfrm>
            <a:custGeom>
              <a:avLst/>
              <a:gdLst/>
              <a:ahLst/>
              <a:cxnLst/>
              <a:rect l="l" t="t" r="r" b="b"/>
              <a:pathLst>
                <a:path w="16911" h="11959">
                  <a:moveTo>
                    <a:pt x="12215" y="8951"/>
                  </a:moveTo>
                  <a:lnTo>
                    <a:pt x="12032" y="9098"/>
                  </a:lnTo>
                  <a:lnTo>
                    <a:pt x="11848" y="9244"/>
                  </a:lnTo>
                  <a:lnTo>
                    <a:pt x="11408" y="9538"/>
                  </a:lnTo>
                  <a:lnTo>
                    <a:pt x="11005" y="9685"/>
                  </a:lnTo>
                  <a:lnTo>
                    <a:pt x="10638" y="9868"/>
                  </a:lnTo>
                  <a:lnTo>
                    <a:pt x="10124" y="10051"/>
                  </a:lnTo>
                  <a:lnTo>
                    <a:pt x="9977" y="10125"/>
                  </a:lnTo>
                  <a:lnTo>
                    <a:pt x="9794" y="10161"/>
                  </a:lnTo>
                  <a:lnTo>
                    <a:pt x="9904" y="9978"/>
                  </a:lnTo>
                  <a:lnTo>
                    <a:pt x="10051" y="9795"/>
                  </a:lnTo>
                  <a:lnTo>
                    <a:pt x="10344" y="9758"/>
                  </a:lnTo>
                  <a:lnTo>
                    <a:pt x="10601" y="9648"/>
                  </a:lnTo>
                  <a:lnTo>
                    <a:pt x="10858" y="9538"/>
                  </a:lnTo>
                  <a:lnTo>
                    <a:pt x="11115" y="9354"/>
                  </a:lnTo>
                  <a:lnTo>
                    <a:pt x="11335" y="9171"/>
                  </a:lnTo>
                  <a:lnTo>
                    <a:pt x="11371" y="9061"/>
                  </a:lnTo>
                  <a:lnTo>
                    <a:pt x="11445" y="9061"/>
                  </a:lnTo>
                  <a:lnTo>
                    <a:pt x="11481" y="9024"/>
                  </a:lnTo>
                  <a:lnTo>
                    <a:pt x="11848" y="8951"/>
                  </a:lnTo>
                  <a:close/>
                  <a:moveTo>
                    <a:pt x="12619" y="8988"/>
                  </a:moveTo>
                  <a:lnTo>
                    <a:pt x="12839" y="9061"/>
                  </a:lnTo>
                  <a:lnTo>
                    <a:pt x="12839" y="9171"/>
                  </a:lnTo>
                  <a:lnTo>
                    <a:pt x="12215" y="9685"/>
                  </a:lnTo>
                  <a:lnTo>
                    <a:pt x="11518" y="10125"/>
                  </a:lnTo>
                  <a:lnTo>
                    <a:pt x="11115" y="10345"/>
                  </a:lnTo>
                  <a:lnTo>
                    <a:pt x="10711" y="10528"/>
                  </a:lnTo>
                  <a:lnTo>
                    <a:pt x="10308" y="10712"/>
                  </a:lnTo>
                  <a:lnTo>
                    <a:pt x="9904" y="10932"/>
                  </a:lnTo>
                  <a:lnTo>
                    <a:pt x="9831" y="10822"/>
                  </a:lnTo>
                  <a:lnTo>
                    <a:pt x="9794" y="10712"/>
                  </a:lnTo>
                  <a:lnTo>
                    <a:pt x="9757" y="10455"/>
                  </a:lnTo>
                  <a:lnTo>
                    <a:pt x="9904" y="10455"/>
                  </a:lnTo>
                  <a:lnTo>
                    <a:pt x="10051" y="10381"/>
                  </a:lnTo>
                  <a:lnTo>
                    <a:pt x="10344" y="10271"/>
                  </a:lnTo>
                  <a:lnTo>
                    <a:pt x="11078" y="10015"/>
                  </a:lnTo>
                  <a:lnTo>
                    <a:pt x="11481" y="9831"/>
                  </a:lnTo>
                  <a:lnTo>
                    <a:pt x="11922" y="9611"/>
                  </a:lnTo>
                  <a:lnTo>
                    <a:pt x="12288" y="9318"/>
                  </a:lnTo>
                  <a:lnTo>
                    <a:pt x="12435" y="9171"/>
                  </a:lnTo>
                  <a:lnTo>
                    <a:pt x="12619" y="8988"/>
                  </a:lnTo>
                  <a:close/>
                  <a:moveTo>
                    <a:pt x="9464" y="514"/>
                  </a:moveTo>
                  <a:lnTo>
                    <a:pt x="9721" y="551"/>
                  </a:lnTo>
                  <a:lnTo>
                    <a:pt x="9941" y="588"/>
                  </a:lnTo>
                  <a:lnTo>
                    <a:pt x="10161" y="661"/>
                  </a:lnTo>
                  <a:lnTo>
                    <a:pt x="10344" y="771"/>
                  </a:lnTo>
                  <a:lnTo>
                    <a:pt x="10491" y="918"/>
                  </a:lnTo>
                  <a:lnTo>
                    <a:pt x="10564" y="1101"/>
                  </a:lnTo>
                  <a:lnTo>
                    <a:pt x="10601" y="1101"/>
                  </a:lnTo>
                  <a:lnTo>
                    <a:pt x="10528" y="1211"/>
                  </a:lnTo>
                  <a:lnTo>
                    <a:pt x="10528" y="1321"/>
                  </a:lnTo>
                  <a:lnTo>
                    <a:pt x="10564" y="1615"/>
                  </a:lnTo>
                  <a:lnTo>
                    <a:pt x="10638" y="1871"/>
                  </a:lnTo>
                  <a:lnTo>
                    <a:pt x="10748" y="2091"/>
                  </a:lnTo>
                  <a:lnTo>
                    <a:pt x="10931" y="2348"/>
                  </a:lnTo>
                  <a:lnTo>
                    <a:pt x="11005" y="2495"/>
                  </a:lnTo>
                  <a:lnTo>
                    <a:pt x="11041" y="2678"/>
                  </a:lnTo>
                  <a:lnTo>
                    <a:pt x="11041" y="2752"/>
                  </a:lnTo>
                  <a:lnTo>
                    <a:pt x="11005" y="2788"/>
                  </a:lnTo>
                  <a:lnTo>
                    <a:pt x="10931" y="2788"/>
                  </a:lnTo>
                  <a:lnTo>
                    <a:pt x="10858" y="2752"/>
                  </a:lnTo>
                  <a:lnTo>
                    <a:pt x="10784" y="2642"/>
                  </a:lnTo>
                  <a:lnTo>
                    <a:pt x="10674" y="2312"/>
                  </a:lnTo>
                  <a:lnTo>
                    <a:pt x="10601" y="2128"/>
                  </a:lnTo>
                  <a:lnTo>
                    <a:pt x="10491" y="1981"/>
                  </a:lnTo>
                  <a:lnTo>
                    <a:pt x="10381" y="1798"/>
                  </a:lnTo>
                  <a:lnTo>
                    <a:pt x="10234" y="1651"/>
                  </a:lnTo>
                  <a:lnTo>
                    <a:pt x="10088" y="1541"/>
                  </a:lnTo>
                  <a:lnTo>
                    <a:pt x="9904" y="1431"/>
                  </a:lnTo>
                  <a:lnTo>
                    <a:pt x="9721" y="1358"/>
                  </a:lnTo>
                  <a:lnTo>
                    <a:pt x="9537" y="1321"/>
                  </a:lnTo>
                  <a:lnTo>
                    <a:pt x="9134" y="1321"/>
                  </a:lnTo>
                  <a:lnTo>
                    <a:pt x="8950" y="1358"/>
                  </a:lnTo>
                  <a:lnTo>
                    <a:pt x="8767" y="1431"/>
                  </a:lnTo>
                  <a:lnTo>
                    <a:pt x="8694" y="1468"/>
                  </a:lnTo>
                  <a:lnTo>
                    <a:pt x="8657" y="1505"/>
                  </a:lnTo>
                  <a:lnTo>
                    <a:pt x="8694" y="1615"/>
                  </a:lnTo>
                  <a:lnTo>
                    <a:pt x="8767" y="1688"/>
                  </a:lnTo>
                  <a:lnTo>
                    <a:pt x="8804" y="1725"/>
                  </a:lnTo>
                  <a:lnTo>
                    <a:pt x="8877" y="1725"/>
                  </a:lnTo>
                  <a:lnTo>
                    <a:pt x="9097" y="1688"/>
                  </a:lnTo>
                  <a:lnTo>
                    <a:pt x="9281" y="1688"/>
                  </a:lnTo>
                  <a:lnTo>
                    <a:pt x="9501" y="1725"/>
                  </a:lnTo>
                  <a:lnTo>
                    <a:pt x="9684" y="1798"/>
                  </a:lnTo>
                  <a:lnTo>
                    <a:pt x="9867" y="1871"/>
                  </a:lnTo>
                  <a:lnTo>
                    <a:pt x="10014" y="2018"/>
                  </a:lnTo>
                  <a:lnTo>
                    <a:pt x="10161" y="2165"/>
                  </a:lnTo>
                  <a:lnTo>
                    <a:pt x="10271" y="2348"/>
                  </a:lnTo>
                  <a:lnTo>
                    <a:pt x="10418" y="2788"/>
                  </a:lnTo>
                  <a:lnTo>
                    <a:pt x="10528" y="2972"/>
                  </a:lnTo>
                  <a:lnTo>
                    <a:pt x="10638" y="3119"/>
                  </a:lnTo>
                  <a:lnTo>
                    <a:pt x="10528" y="3192"/>
                  </a:lnTo>
                  <a:lnTo>
                    <a:pt x="10308" y="3375"/>
                  </a:lnTo>
                  <a:lnTo>
                    <a:pt x="10088" y="3595"/>
                  </a:lnTo>
                  <a:lnTo>
                    <a:pt x="9904" y="3816"/>
                  </a:lnTo>
                  <a:lnTo>
                    <a:pt x="9794" y="4072"/>
                  </a:lnTo>
                  <a:lnTo>
                    <a:pt x="9721" y="4292"/>
                  </a:lnTo>
                  <a:lnTo>
                    <a:pt x="9684" y="4512"/>
                  </a:lnTo>
                  <a:lnTo>
                    <a:pt x="9721" y="4733"/>
                  </a:lnTo>
                  <a:lnTo>
                    <a:pt x="9757" y="4953"/>
                  </a:lnTo>
                  <a:lnTo>
                    <a:pt x="9867" y="5136"/>
                  </a:lnTo>
                  <a:lnTo>
                    <a:pt x="10014" y="5283"/>
                  </a:lnTo>
                  <a:lnTo>
                    <a:pt x="10198" y="5429"/>
                  </a:lnTo>
                  <a:lnTo>
                    <a:pt x="10418" y="5503"/>
                  </a:lnTo>
                  <a:lnTo>
                    <a:pt x="10638" y="5576"/>
                  </a:lnTo>
                  <a:lnTo>
                    <a:pt x="10895" y="5540"/>
                  </a:lnTo>
                  <a:lnTo>
                    <a:pt x="11151" y="5503"/>
                  </a:lnTo>
                  <a:lnTo>
                    <a:pt x="11371" y="5393"/>
                  </a:lnTo>
                  <a:lnTo>
                    <a:pt x="12032" y="5063"/>
                  </a:lnTo>
                  <a:lnTo>
                    <a:pt x="12692" y="4659"/>
                  </a:lnTo>
                  <a:lnTo>
                    <a:pt x="12729" y="4586"/>
                  </a:lnTo>
                  <a:lnTo>
                    <a:pt x="12765" y="4512"/>
                  </a:lnTo>
                  <a:lnTo>
                    <a:pt x="12765" y="4439"/>
                  </a:lnTo>
                  <a:lnTo>
                    <a:pt x="12729" y="4402"/>
                  </a:lnTo>
                  <a:lnTo>
                    <a:pt x="12692" y="4329"/>
                  </a:lnTo>
                  <a:lnTo>
                    <a:pt x="12619" y="4292"/>
                  </a:lnTo>
                  <a:lnTo>
                    <a:pt x="12472" y="4292"/>
                  </a:lnTo>
                  <a:lnTo>
                    <a:pt x="12032" y="4549"/>
                  </a:lnTo>
                  <a:lnTo>
                    <a:pt x="11591" y="4843"/>
                  </a:lnTo>
                  <a:lnTo>
                    <a:pt x="11371" y="4953"/>
                  </a:lnTo>
                  <a:lnTo>
                    <a:pt x="11151" y="5063"/>
                  </a:lnTo>
                  <a:lnTo>
                    <a:pt x="10895" y="5136"/>
                  </a:lnTo>
                  <a:lnTo>
                    <a:pt x="10528" y="5136"/>
                  </a:lnTo>
                  <a:lnTo>
                    <a:pt x="10418" y="5099"/>
                  </a:lnTo>
                  <a:lnTo>
                    <a:pt x="10308" y="5026"/>
                  </a:lnTo>
                  <a:lnTo>
                    <a:pt x="10234" y="4953"/>
                  </a:lnTo>
                  <a:lnTo>
                    <a:pt x="10161" y="4843"/>
                  </a:lnTo>
                  <a:lnTo>
                    <a:pt x="10124" y="4733"/>
                  </a:lnTo>
                  <a:lnTo>
                    <a:pt x="10088" y="4476"/>
                  </a:lnTo>
                  <a:lnTo>
                    <a:pt x="10124" y="4366"/>
                  </a:lnTo>
                  <a:lnTo>
                    <a:pt x="10161" y="4219"/>
                  </a:lnTo>
                  <a:lnTo>
                    <a:pt x="10271" y="3999"/>
                  </a:lnTo>
                  <a:lnTo>
                    <a:pt x="10454" y="3816"/>
                  </a:lnTo>
                  <a:lnTo>
                    <a:pt x="10674" y="3632"/>
                  </a:lnTo>
                  <a:lnTo>
                    <a:pt x="10968" y="3375"/>
                  </a:lnTo>
                  <a:lnTo>
                    <a:pt x="11225" y="3119"/>
                  </a:lnTo>
                  <a:lnTo>
                    <a:pt x="11335" y="2972"/>
                  </a:lnTo>
                  <a:lnTo>
                    <a:pt x="11408" y="2825"/>
                  </a:lnTo>
                  <a:lnTo>
                    <a:pt x="11408" y="2642"/>
                  </a:lnTo>
                  <a:lnTo>
                    <a:pt x="11408" y="2422"/>
                  </a:lnTo>
                  <a:lnTo>
                    <a:pt x="11335" y="2275"/>
                  </a:lnTo>
                  <a:lnTo>
                    <a:pt x="11261" y="2165"/>
                  </a:lnTo>
                  <a:lnTo>
                    <a:pt x="11078" y="1871"/>
                  </a:lnTo>
                  <a:lnTo>
                    <a:pt x="10895" y="1578"/>
                  </a:lnTo>
                  <a:lnTo>
                    <a:pt x="10821" y="1431"/>
                  </a:lnTo>
                  <a:lnTo>
                    <a:pt x="10821" y="1284"/>
                  </a:lnTo>
                  <a:lnTo>
                    <a:pt x="10895" y="1248"/>
                  </a:lnTo>
                  <a:lnTo>
                    <a:pt x="11298" y="1138"/>
                  </a:lnTo>
                  <a:lnTo>
                    <a:pt x="11702" y="1028"/>
                  </a:lnTo>
                  <a:lnTo>
                    <a:pt x="12142" y="954"/>
                  </a:lnTo>
                  <a:lnTo>
                    <a:pt x="12582" y="918"/>
                  </a:lnTo>
                  <a:lnTo>
                    <a:pt x="12802" y="954"/>
                  </a:lnTo>
                  <a:lnTo>
                    <a:pt x="13022" y="1028"/>
                  </a:lnTo>
                  <a:lnTo>
                    <a:pt x="13205" y="1101"/>
                  </a:lnTo>
                  <a:lnTo>
                    <a:pt x="13352" y="1211"/>
                  </a:lnTo>
                  <a:lnTo>
                    <a:pt x="13499" y="1358"/>
                  </a:lnTo>
                  <a:lnTo>
                    <a:pt x="13609" y="1505"/>
                  </a:lnTo>
                  <a:lnTo>
                    <a:pt x="13829" y="1908"/>
                  </a:lnTo>
                  <a:lnTo>
                    <a:pt x="14012" y="2202"/>
                  </a:lnTo>
                  <a:lnTo>
                    <a:pt x="13866" y="2422"/>
                  </a:lnTo>
                  <a:lnTo>
                    <a:pt x="13682" y="2568"/>
                  </a:lnTo>
                  <a:lnTo>
                    <a:pt x="13499" y="2678"/>
                  </a:lnTo>
                  <a:lnTo>
                    <a:pt x="13279" y="2788"/>
                  </a:lnTo>
                  <a:lnTo>
                    <a:pt x="12839" y="2935"/>
                  </a:lnTo>
                  <a:lnTo>
                    <a:pt x="12362" y="3082"/>
                  </a:lnTo>
                  <a:lnTo>
                    <a:pt x="11995" y="3229"/>
                  </a:lnTo>
                  <a:lnTo>
                    <a:pt x="11518" y="3449"/>
                  </a:lnTo>
                  <a:lnTo>
                    <a:pt x="11298" y="3559"/>
                  </a:lnTo>
                  <a:lnTo>
                    <a:pt x="11151" y="3742"/>
                  </a:lnTo>
                  <a:lnTo>
                    <a:pt x="11041" y="3889"/>
                  </a:lnTo>
                  <a:lnTo>
                    <a:pt x="11005" y="3999"/>
                  </a:lnTo>
                  <a:lnTo>
                    <a:pt x="11005" y="4109"/>
                  </a:lnTo>
                  <a:lnTo>
                    <a:pt x="11005" y="4182"/>
                  </a:lnTo>
                  <a:lnTo>
                    <a:pt x="11041" y="4256"/>
                  </a:lnTo>
                  <a:lnTo>
                    <a:pt x="11115" y="4292"/>
                  </a:lnTo>
                  <a:lnTo>
                    <a:pt x="11335" y="4292"/>
                  </a:lnTo>
                  <a:lnTo>
                    <a:pt x="11371" y="4219"/>
                  </a:lnTo>
                  <a:lnTo>
                    <a:pt x="11408" y="4146"/>
                  </a:lnTo>
                  <a:lnTo>
                    <a:pt x="11445" y="4072"/>
                  </a:lnTo>
                  <a:lnTo>
                    <a:pt x="11555" y="3962"/>
                  </a:lnTo>
                  <a:lnTo>
                    <a:pt x="11775" y="3816"/>
                  </a:lnTo>
                  <a:lnTo>
                    <a:pt x="12068" y="3669"/>
                  </a:lnTo>
                  <a:lnTo>
                    <a:pt x="12288" y="3595"/>
                  </a:lnTo>
                  <a:lnTo>
                    <a:pt x="12802" y="3412"/>
                  </a:lnTo>
                  <a:lnTo>
                    <a:pt x="13279" y="3229"/>
                  </a:lnTo>
                  <a:lnTo>
                    <a:pt x="13572" y="3119"/>
                  </a:lnTo>
                  <a:lnTo>
                    <a:pt x="13866" y="2972"/>
                  </a:lnTo>
                  <a:lnTo>
                    <a:pt x="14086" y="2752"/>
                  </a:lnTo>
                  <a:lnTo>
                    <a:pt x="14159" y="2642"/>
                  </a:lnTo>
                  <a:lnTo>
                    <a:pt x="14233" y="2495"/>
                  </a:lnTo>
                  <a:lnTo>
                    <a:pt x="14306" y="2568"/>
                  </a:lnTo>
                  <a:lnTo>
                    <a:pt x="14489" y="2715"/>
                  </a:lnTo>
                  <a:lnTo>
                    <a:pt x="14673" y="2788"/>
                  </a:lnTo>
                  <a:lnTo>
                    <a:pt x="14893" y="2898"/>
                  </a:lnTo>
                  <a:lnTo>
                    <a:pt x="15076" y="3009"/>
                  </a:lnTo>
                  <a:lnTo>
                    <a:pt x="15296" y="3192"/>
                  </a:lnTo>
                  <a:lnTo>
                    <a:pt x="15480" y="3449"/>
                  </a:lnTo>
                  <a:lnTo>
                    <a:pt x="15626" y="3705"/>
                  </a:lnTo>
                  <a:lnTo>
                    <a:pt x="15700" y="3999"/>
                  </a:lnTo>
                  <a:lnTo>
                    <a:pt x="15480" y="4366"/>
                  </a:lnTo>
                  <a:lnTo>
                    <a:pt x="15370" y="4549"/>
                  </a:lnTo>
                  <a:lnTo>
                    <a:pt x="15186" y="4696"/>
                  </a:lnTo>
                  <a:lnTo>
                    <a:pt x="14966" y="4879"/>
                  </a:lnTo>
                  <a:lnTo>
                    <a:pt x="14709" y="5063"/>
                  </a:lnTo>
                  <a:lnTo>
                    <a:pt x="14416" y="5173"/>
                  </a:lnTo>
                  <a:lnTo>
                    <a:pt x="14123" y="5283"/>
                  </a:lnTo>
                  <a:lnTo>
                    <a:pt x="13572" y="5429"/>
                  </a:lnTo>
                  <a:lnTo>
                    <a:pt x="13022" y="5613"/>
                  </a:lnTo>
                  <a:lnTo>
                    <a:pt x="12765" y="5723"/>
                  </a:lnTo>
                  <a:lnTo>
                    <a:pt x="12509" y="5870"/>
                  </a:lnTo>
                  <a:lnTo>
                    <a:pt x="12288" y="6016"/>
                  </a:lnTo>
                  <a:lnTo>
                    <a:pt x="12105" y="6236"/>
                  </a:lnTo>
                  <a:lnTo>
                    <a:pt x="11958" y="6420"/>
                  </a:lnTo>
                  <a:lnTo>
                    <a:pt x="11922" y="6640"/>
                  </a:lnTo>
                  <a:lnTo>
                    <a:pt x="11922" y="6823"/>
                  </a:lnTo>
                  <a:lnTo>
                    <a:pt x="11958" y="7007"/>
                  </a:lnTo>
                  <a:lnTo>
                    <a:pt x="12032" y="7154"/>
                  </a:lnTo>
                  <a:lnTo>
                    <a:pt x="12178" y="7300"/>
                  </a:lnTo>
                  <a:lnTo>
                    <a:pt x="12325" y="7410"/>
                  </a:lnTo>
                  <a:lnTo>
                    <a:pt x="12545" y="7520"/>
                  </a:lnTo>
                  <a:lnTo>
                    <a:pt x="12765" y="7557"/>
                  </a:lnTo>
                  <a:lnTo>
                    <a:pt x="12985" y="7557"/>
                  </a:lnTo>
                  <a:lnTo>
                    <a:pt x="13205" y="7520"/>
                  </a:lnTo>
                  <a:lnTo>
                    <a:pt x="13426" y="7484"/>
                  </a:lnTo>
                  <a:lnTo>
                    <a:pt x="13682" y="7410"/>
                  </a:lnTo>
                  <a:lnTo>
                    <a:pt x="13976" y="7300"/>
                  </a:lnTo>
                  <a:lnTo>
                    <a:pt x="14196" y="7154"/>
                  </a:lnTo>
                  <a:lnTo>
                    <a:pt x="14306" y="7043"/>
                  </a:lnTo>
                  <a:lnTo>
                    <a:pt x="14343" y="6970"/>
                  </a:lnTo>
                  <a:lnTo>
                    <a:pt x="14379" y="6823"/>
                  </a:lnTo>
                  <a:lnTo>
                    <a:pt x="14343" y="6787"/>
                  </a:lnTo>
                  <a:lnTo>
                    <a:pt x="14269" y="6750"/>
                  </a:lnTo>
                  <a:lnTo>
                    <a:pt x="14086" y="6750"/>
                  </a:lnTo>
                  <a:lnTo>
                    <a:pt x="13902" y="6823"/>
                  </a:lnTo>
                  <a:lnTo>
                    <a:pt x="13536" y="6970"/>
                  </a:lnTo>
                  <a:lnTo>
                    <a:pt x="13316" y="7043"/>
                  </a:lnTo>
                  <a:lnTo>
                    <a:pt x="13095" y="7080"/>
                  </a:lnTo>
                  <a:lnTo>
                    <a:pt x="12655" y="7080"/>
                  </a:lnTo>
                  <a:lnTo>
                    <a:pt x="12509" y="7007"/>
                  </a:lnTo>
                  <a:lnTo>
                    <a:pt x="12435" y="6933"/>
                  </a:lnTo>
                  <a:lnTo>
                    <a:pt x="12362" y="6823"/>
                  </a:lnTo>
                  <a:lnTo>
                    <a:pt x="12362" y="6713"/>
                  </a:lnTo>
                  <a:lnTo>
                    <a:pt x="12398" y="6603"/>
                  </a:lnTo>
                  <a:lnTo>
                    <a:pt x="12472" y="6493"/>
                  </a:lnTo>
                  <a:lnTo>
                    <a:pt x="12655" y="6310"/>
                  </a:lnTo>
                  <a:lnTo>
                    <a:pt x="12875" y="6163"/>
                  </a:lnTo>
                  <a:lnTo>
                    <a:pt x="13132" y="6053"/>
                  </a:lnTo>
                  <a:lnTo>
                    <a:pt x="13609" y="5906"/>
                  </a:lnTo>
                  <a:lnTo>
                    <a:pt x="14453" y="5613"/>
                  </a:lnTo>
                  <a:lnTo>
                    <a:pt x="14893" y="5429"/>
                  </a:lnTo>
                  <a:lnTo>
                    <a:pt x="15076" y="5319"/>
                  </a:lnTo>
                  <a:lnTo>
                    <a:pt x="15260" y="5173"/>
                  </a:lnTo>
                  <a:lnTo>
                    <a:pt x="15516" y="4953"/>
                  </a:lnTo>
                  <a:lnTo>
                    <a:pt x="15736" y="4659"/>
                  </a:lnTo>
                  <a:lnTo>
                    <a:pt x="15736" y="4696"/>
                  </a:lnTo>
                  <a:lnTo>
                    <a:pt x="15700" y="4806"/>
                  </a:lnTo>
                  <a:lnTo>
                    <a:pt x="15773" y="4916"/>
                  </a:lnTo>
                  <a:lnTo>
                    <a:pt x="15847" y="4989"/>
                  </a:lnTo>
                  <a:lnTo>
                    <a:pt x="15957" y="5026"/>
                  </a:lnTo>
                  <a:lnTo>
                    <a:pt x="16103" y="5063"/>
                  </a:lnTo>
                  <a:lnTo>
                    <a:pt x="16177" y="5099"/>
                  </a:lnTo>
                  <a:lnTo>
                    <a:pt x="16250" y="5209"/>
                  </a:lnTo>
                  <a:lnTo>
                    <a:pt x="16323" y="5356"/>
                  </a:lnTo>
                  <a:lnTo>
                    <a:pt x="16140" y="5393"/>
                  </a:lnTo>
                  <a:lnTo>
                    <a:pt x="15920" y="5466"/>
                  </a:lnTo>
                  <a:lnTo>
                    <a:pt x="15553" y="5650"/>
                  </a:lnTo>
                  <a:lnTo>
                    <a:pt x="15003" y="5833"/>
                  </a:lnTo>
                  <a:lnTo>
                    <a:pt x="14783" y="5906"/>
                  </a:lnTo>
                  <a:lnTo>
                    <a:pt x="14709" y="5980"/>
                  </a:lnTo>
                  <a:lnTo>
                    <a:pt x="14636" y="6090"/>
                  </a:lnTo>
                  <a:lnTo>
                    <a:pt x="14599" y="6163"/>
                  </a:lnTo>
                  <a:lnTo>
                    <a:pt x="14673" y="6273"/>
                  </a:lnTo>
                  <a:lnTo>
                    <a:pt x="14783" y="6310"/>
                  </a:lnTo>
                  <a:lnTo>
                    <a:pt x="14893" y="6310"/>
                  </a:lnTo>
                  <a:lnTo>
                    <a:pt x="15150" y="6273"/>
                  </a:lnTo>
                  <a:lnTo>
                    <a:pt x="15406" y="6163"/>
                  </a:lnTo>
                  <a:lnTo>
                    <a:pt x="15626" y="6053"/>
                  </a:lnTo>
                  <a:lnTo>
                    <a:pt x="16030" y="5870"/>
                  </a:lnTo>
                  <a:lnTo>
                    <a:pt x="16213" y="5723"/>
                  </a:lnTo>
                  <a:lnTo>
                    <a:pt x="16397" y="5576"/>
                  </a:lnTo>
                  <a:lnTo>
                    <a:pt x="16397" y="5833"/>
                  </a:lnTo>
                  <a:lnTo>
                    <a:pt x="16397" y="6090"/>
                  </a:lnTo>
                  <a:lnTo>
                    <a:pt x="16397" y="6493"/>
                  </a:lnTo>
                  <a:lnTo>
                    <a:pt x="16397" y="6567"/>
                  </a:lnTo>
                  <a:lnTo>
                    <a:pt x="16323" y="6603"/>
                  </a:lnTo>
                  <a:lnTo>
                    <a:pt x="16177" y="6933"/>
                  </a:lnTo>
                  <a:lnTo>
                    <a:pt x="16067" y="7264"/>
                  </a:lnTo>
                  <a:lnTo>
                    <a:pt x="15076" y="7264"/>
                  </a:lnTo>
                  <a:lnTo>
                    <a:pt x="14783" y="7300"/>
                  </a:lnTo>
                  <a:lnTo>
                    <a:pt x="14526" y="7410"/>
                  </a:lnTo>
                  <a:lnTo>
                    <a:pt x="14343" y="7594"/>
                  </a:lnTo>
                  <a:lnTo>
                    <a:pt x="14196" y="7814"/>
                  </a:lnTo>
                  <a:lnTo>
                    <a:pt x="14086" y="8034"/>
                  </a:lnTo>
                  <a:lnTo>
                    <a:pt x="14049" y="8181"/>
                  </a:lnTo>
                  <a:lnTo>
                    <a:pt x="14012" y="8327"/>
                  </a:lnTo>
                  <a:lnTo>
                    <a:pt x="14049" y="8584"/>
                  </a:lnTo>
                  <a:lnTo>
                    <a:pt x="14159" y="8841"/>
                  </a:lnTo>
                  <a:lnTo>
                    <a:pt x="14306" y="9098"/>
                  </a:lnTo>
                  <a:lnTo>
                    <a:pt x="14489" y="9318"/>
                  </a:lnTo>
                  <a:lnTo>
                    <a:pt x="14673" y="9538"/>
                  </a:lnTo>
                  <a:lnTo>
                    <a:pt x="14856" y="9758"/>
                  </a:lnTo>
                  <a:lnTo>
                    <a:pt x="15003" y="9831"/>
                  </a:lnTo>
                  <a:lnTo>
                    <a:pt x="15150" y="9868"/>
                  </a:lnTo>
                  <a:lnTo>
                    <a:pt x="15223" y="9831"/>
                  </a:lnTo>
                  <a:lnTo>
                    <a:pt x="15260" y="9758"/>
                  </a:lnTo>
                  <a:lnTo>
                    <a:pt x="15260" y="9685"/>
                  </a:lnTo>
                  <a:lnTo>
                    <a:pt x="15260" y="9574"/>
                  </a:lnTo>
                  <a:lnTo>
                    <a:pt x="15150" y="9428"/>
                  </a:lnTo>
                  <a:lnTo>
                    <a:pt x="14893" y="9134"/>
                  </a:lnTo>
                  <a:lnTo>
                    <a:pt x="14709" y="8951"/>
                  </a:lnTo>
                  <a:lnTo>
                    <a:pt x="14563" y="8731"/>
                  </a:lnTo>
                  <a:lnTo>
                    <a:pt x="14489" y="8511"/>
                  </a:lnTo>
                  <a:lnTo>
                    <a:pt x="14453" y="8364"/>
                  </a:lnTo>
                  <a:lnTo>
                    <a:pt x="14453" y="8254"/>
                  </a:lnTo>
                  <a:lnTo>
                    <a:pt x="14489" y="8107"/>
                  </a:lnTo>
                  <a:lnTo>
                    <a:pt x="14563" y="7997"/>
                  </a:lnTo>
                  <a:lnTo>
                    <a:pt x="14673" y="7850"/>
                  </a:lnTo>
                  <a:lnTo>
                    <a:pt x="14893" y="7740"/>
                  </a:lnTo>
                  <a:lnTo>
                    <a:pt x="15113" y="7667"/>
                  </a:lnTo>
                  <a:lnTo>
                    <a:pt x="15333" y="7630"/>
                  </a:lnTo>
                  <a:lnTo>
                    <a:pt x="16103" y="7630"/>
                  </a:lnTo>
                  <a:lnTo>
                    <a:pt x="15993" y="7850"/>
                  </a:lnTo>
                  <a:lnTo>
                    <a:pt x="15957" y="7961"/>
                  </a:lnTo>
                  <a:lnTo>
                    <a:pt x="15993" y="8107"/>
                  </a:lnTo>
                  <a:lnTo>
                    <a:pt x="16030" y="8327"/>
                  </a:lnTo>
                  <a:lnTo>
                    <a:pt x="16030" y="8584"/>
                  </a:lnTo>
                  <a:lnTo>
                    <a:pt x="16030" y="8804"/>
                  </a:lnTo>
                  <a:lnTo>
                    <a:pt x="15993" y="9024"/>
                  </a:lnTo>
                  <a:lnTo>
                    <a:pt x="15920" y="8841"/>
                  </a:lnTo>
                  <a:lnTo>
                    <a:pt x="15847" y="8694"/>
                  </a:lnTo>
                  <a:lnTo>
                    <a:pt x="15736" y="8511"/>
                  </a:lnTo>
                  <a:lnTo>
                    <a:pt x="15590" y="8364"/>
                  </a:lnTo>
                  <a:lnTo>
                    <a:pt x="15516" y="8327"/>
                  </a:lnTo>
                  <a:lnTo>
                    <a:pt x="15370" y="8327"/>
                  </a:lnTo>
                  <a:lnTo>
                    <a:pt x="15296" y="8364"/>
                  </a:lnTo>
                  <a:lnTo>
                    <a:pt x="15260" y="8437"/>
                  </a:lnTo>
                  <a:lnTo>
                    <a:pt x="15260" y="8511"/>
                  </a:lnTo>
                  <a:lnTo>
                    <a:pt x="15260" y="8584"/>
                  </a:lnTo>
                  <a:lnTo>
                    <a:pt x="15296" y="8657"/>
                  </a:lnTo>
                  <a:lnTo>
                    <a:pt x="15480" y="8914"/>
                  </a:lnTo>
                  <a:lnTo>
                    <a:pt x="15590" y="9171"/>
                  </a:lnTo>
                  <a:lnTo>
                    <a:pt x="15626" y="9464"/>
                  </a:lnTo>
                  <a:lnTo>
                    <a:pt x="15590" y="9795"/>
                  </a:lnTo>
                  <a:lnTo>
                    <a:pt x="15590" y="9868"/>
                  </a:lnTo>
                  <a:lnTo>
                    <a:pt x="15626" y="9978"/>
                  </a:lnTo>
                  <a:lnTo>
                    <a:pt x="15370" y="10308"/>
                  </a:lnTo>
                  <a:lnTo>
                    <a:pt x="15040" y="10638"/>
                  </a:lnTo>
                  <a:lnTo>
                    <a:pt x="14893" y="10748"/>
                  </a:lnTo>
                  <a:lnTo>
                    <a:pt x="14673" y="10895"/>
                  </a:lnTo>
                  <a:lnTo>
                    <a:pt x="14269" y="11042"/>
                  </a:lnTo>
                  <a:lnTo>
                    <a:pt x="14306" y="10968"/>
                  </a:lnTo>
                  <a:lnTo>
                    <a:pt x="14343" y="10638"/>
                  </a:lnTo>
                  <a:lnTo>
                    <a:pt x="14306" y="10345"/>
                  </a:lnTo>
                  <a:lnTo>
                    <a:pt x="14233" y="10015"/>
                  </a:lnTo>
                  <a:lnTo>
                    <a:pt x="14086" y="9721"/>
                  </a:lnTo>
                  <a:lnTo>
                    <a:pt x="13902" y="9428"/>
                  </a:lnTo>
                  <a:lnTo>
                    <a:pt x="13682" y="9171"/>
                  </a:lnTo>
                  <a:lnTo>
                    <a:pt x="13499" y="9024"/>
                  </a:lnTo>
                  <a:lnTo>
                    <a:pt x="13426" y="8914"/>
                  </a:lnTo>
                  <a:lnTo>
                    <a:pt x="13352" y="8841"/>
                  </a:lnTo>
                  <a:lnTo>
                    <a:pt x="13169" y="8841"/>
                  </a:lnTo>
                  <a:lnTo>
                    <a:pt x="12839" y="8694"/>
                  </a:lnTo>
                  <a:lnTo>
                    <a:pt x="12875" y="8584"/>
                  </a:lnTo>
                  <a:lnTo>
                    <a:pt x="12875" y="8437"/>
                  </a:lnTo>
                  <a:lnTo>
                    <a:pt x="12875" y="8364"/>
                  </a:lnTo>
                  <a:lnTo>
                    <a:pt x="12839" y="8327"/>
                  </a:lnTo>
                  <a:lnTo>
                    <a:pt x="12765" y="8291"/>
                  </a:lnTo>
                  <a:lnTo>
                    <a:pt x="12655" y="8291"/>
                  </a:lnTo>
                  <a:lnTo>
                    <a:pt x="12582" y="8327"/>
                  </a:lnTo>
                  <a:lnTo>
                    <a:pt x="12545" y="8401"/>
                  </a:lnTo>
                  <a:lnTo>
                    <a:pt x="12472" y="8584"/>
                  </a:lnTo>
                  <a:lnTo>
                    <a:pt x="12252" y="8547"/>
                  </a:lnTo>
                  <a:lnTo>
                    <a:pt x="12032" y="8584"/>
                  </a:lnTo>
                  <a:lnTo>
                    <a:pt x="11812" y="8621"/>
                  </a:lnTo>
                  <a:lnTo>
                    <a:pt x="11628" y="8694"/>
                  </a:lnTo>
                  <a:lnTo>
                    <a:pt x="11555" y="8584"/>
                  </a:lnTo>
                  <a:lnTo>
                    <a:pt x="11445" y="8511"/>
                  </a:lnTo>
                  <a:lnTo>
                    <a:pt x="11261" y="8511"/>
                  </a:lnTo>
                  <a:lnTo>
                    <a:pt x="11188" y="8584"/>
                  </a:lnTo>
                  <a:lnTo>
                    <a:pt x="11115" y="8657"/>
                  </a:lnTo>
                  <a:lnTo>
                    <a:pt x="11041" y="8731"/>
                  </a:lnTo>
                  <a:lnTo>
                    <a:pt x="10895" y="8914"/>
                  </a:lnTo>
                  <a:lnTo>
                    <a:pt x="10748" y="9061"/>
                  </a:lnTo>
                  <a:lnTo>
                    <a:pt x="10454" y="9208"/>
                  </a:lnTo>
                  <a:lnTo>
                    <a:pt x="10124" y="9318"/>
                  </a:lnTo>
                  <a:lnTo>
                    <a:pt x="9794" y="9391"/>
                  </a:lnTo>
                  <a:lnTo>
                    <a:pt x="9464" y="9428"/>
                  </a:lnTo>
                  <a:lnTo>
                    <a:pt x="8767" y="9428"/>
                  </a:lnTo>
                  <a:lnTo>
                    <a:pt x="8327" y="9354"/>
                  </a:lnTo>
                  <a:lnTo>
                    <a:pt x="8180" y="9318"/>
                  </a:lnTo>
                  <a:lnTo>
                    <a:pt x="8143" y="9318"/>
                  </a:lnTo>
                  <a:lnTo>
                    <a:pt x="8143" y="9281"/>
                  </a:lnTo>
                  <a:lnTo>
                    <a:pt x="8143" y="9134"/>
                  </a:lnTo>
                  <a:lnTo>
                    <a:pt x="8033" y="9024"/>
                  </a:lnTo>
                  <a:lnTo>
                    <a:pt x="8290" y="8621"/>
                  </a:lnTo>
                  <a:lnTo>
                    <a:pt x="8547" y="8181"/>
                  </a:lnTo>
                  <a:lnTo>
                    <a:pt x="8767" y="7924"/>
                  </a:lnTo>
                  <a:lnTo>
                    <a:pt x="8987" y="7630"/>
                  </a:lnTo>
                  <a:lnTo>
                    <a:pt x="9244" y="7410"/>
                  </a:lnTo>
                  <a:lnTo>
                    <a:pt x="9501" y="7154"/>
                  </a:lnTo>
                  <a:lnTo>
                    <a:pt x="9794" y="6970"/>
                  </a:lnTo>
                  <a:lnTo>
                    <a:pt x="10088" y="6787"/>
                  </a:lnTo>
                  <a:lnTo>
                    <a:pt x="10234" y="6713"/>
                  </a:lnTo>
                  <a:lnTo>
                    <a:pt x="10418" y="6713"/>
                  </a:lnTo>
                  <a:lnTo>
                    <a:pt x="10491" y="6750"/>
                  </a:lnTo>
                  <a:lnTo>
                    <a:pt x="10528" y="6823"/>
                  </a:lnTo>
                  <a:lnTo>
                    <a:pt x="10528" y="6897"/>
                  </a:lnTo>
                  <a:lnTo>
                    <a:pt x="10528" y="7043"/>
                  </a:lnTo>
                  <a:lnTo>
                    <a:pt x="10454" y="7154"/>
                  </a:lnTo>
                  <a:lnTo>
                    <a:pt x="10308" y="7374"/>
                  </a:lnTo>
                  <a:lnTo>
                    <a:pt x="10051" y="7667"/>
                  </a:lnTo>
                  <a:lnTo>
                    <a:pt x="9757" y="7961"/>
                  </a:lnTo>
                  <a:lnTo>
                    <a:pt x="9501" y="8291"/>
                  </a:lnTo>
                  <a:lnTo>
                    <a:pt x="9281" y="8657"/>
                  </a:lnTo>
                  <a:lnTo>
                    <a:pt x="9281" y="8731"/>
                  </a:lnTo>
                  <a:lnTo>
                    <a:pt x="9317" y="8841"/>
                  </a:lnTo>
                  <a:lnTo>
                    <a:pt x="9391" y="8878"/>
                  </a:lnTo>
                  <a:lnTo>
                    <a:pt x="9501" y="8878"/>
                  </a:lnTo>
                  <a:lnTo>
                    <a:pt x="9721" y="8694"/>
                  </a:lnTo>
                  <a:lnTo>
                    <a:pt x="9941" y="8474"/>
                  </a:lnTo>
                  <a:lnTo>
                    <a:pt x="10271" y="7997"/>
                  </a:lnTo>
                  <a:lnTo>
                    <a:pt x="10601" y="7630"/>
                  </a:lnTo>
                  <a:lnTo>
                    <a:pt x="10748" y="7447"/>
                  </a:lnTo>
                  <a:lnTo>
                    <a:pt x="10858" y="7227"/>
                  </a:lnTo>
                  <a:lnTo>
                    <a:pt x="10895" y="7043"/>
                  </a:lnTo>
                  <a:lnTo>
                    <a:pt x="10895" y="6860"/>
                  </a:lnTo>
                  <a:lnTo>
                    <a:pt x="10858" y="6677"/>
                  </a:lnTo>
                  <a:lnTo>
                    <a:pt x="10784" y="6530"/>
                  </a:lnTo>
                  <a:lnTo>
                    <a:pt x="10674" y="6383"/>
                  </a:lnTo>
                  <a:lnTo>
                    <a:pt x="10491" y="6310"/>
                  </a:lnTo>
                  <a:lnTo>
                    <a:pt x="10344" y="6310"/>
                  </a:lnTo>
                  <a:lnTo>
                    <a:pt x="10124" y="6347"/>
                  </a:lnTo>
                  <a:lnTo>
                    <a:pt x="9904" y="6420"/>
                  </a:lnTo>
                  <a:lnTo>
                    <a:pt x="9684" y="6567"/>
                  </a:lnTo>
                  <a:lnTo>
                    <a:pt x="9281" y="6860"/>
                  </a:lnTo>
                  <a:lnTo>
                    <a:pt x="8914" y="7190"/>
                  </a:lnTo>
                  <a:lnTo>
                    <a:pt x="8584" y="7557"/>
                  </a:lnTo>
                  <a:lnTo>
                    <a:pt x="8290" y="7887"/>
                  </a:lnTo>
                  <a:lnTo>
                    <a:pt x="8033" y="8254"/>
                  </a:lnTo>
                  <a:lnTo>
                    <a:pt x="7850" y="8657"/>
                  </a:lnTo>
                  <a:lnTo>
                    <a:pt x="7777" y="8878"/>
                  </a:lnTo>
                  <a:lnTo>
                    <a:pt x="7740" y="9098"/>
                  </a:lnTo>
                  <a:lnTo>
                    <a:pt x="7703" y="9098"/>
                  </a:lnTo>
                  <a:lnTo>
                    <a:pt x="7667" y="9171"/>
                  </a:lnTo>
                  <a:lnTo>
                    <a:pt x="7556" y="9208"/>
                  </a:lnTo>
                  <a:lnTo>
                    <a:pt x="7300" y="9208"/>
                  </a:lnTo>
                  <a:lnTo>
                    <a:pt x="6823" y="9098"/>
                  </a:lnTo>
                  <a:lnTo>
                    <a:pt x="6236" y="9098"/>
                  </a:lnTo>
                  <a:lnTo>
                    <a:pt x="5686" y="9171"/>
                  </a:lnTo>
                  <a:lnTo>
                    <a:pt x="5612" y="9171"/>
                  </a:lnTo>
                  <a:lnTo>
                    <a:pt x="5612" y="8988"/>
                  </a:lnTo>
                  <a:lnTo>
                    <a:pt x="5612" y="8804"/>
                  </a:lnTo>
                  <a:lnTo>
                    <a:pt x="5686" y="8657"/>
                  </a:lnTo>
                  <a:lnTo>
                    <a:pt x="5759" y="8511"/>
                  </a:lnTo>
                  <a:lnTo>
                    <a:pt x="5869" y="8364"/>
                  </a:lnTo>
                  <a:lnTo>
                    <a:pt x="6016" y="8291"/>
                  </a:lnTo>
                  <a:lnTo>
                    <a:pt x="6163" y="8181"/>
                  </a:lnTo>
                  <a:lnTo>
                    <a:pt x="6383" y="8144"/>
                  </a:lnTo>
                  <a:lnTo>
                    <a:pt x="6749" y="8034"/>
                  </a:lnTo>
                  <a:lnTo>
                    <a:pt x="7080" y="7924"/>
                  </a:lnTo>
                  <a:lnTo>
                    <a:pt x="7410" y="7777"/>
                  </a:lnTo>
                  <a:lnTo>
                    <a:pt x="7703" y="7594"/>
                  </a:lnTo>
                  <a:lnTo>
                    <a:pt x="7960" y="7374"/>
                  </a:lnTo>
                  <a:lnTo>
                    <a:pt x="8217" y="7154"/>
                  </a:lnTo>
                  <a:lnTo>
                    <a:pt x="8437" y="6897"/>
                  </a:lnTo>
                  <a:lnTo>
                    <a:pt x="8620" y="6603"/>
                  </a:lnTo>
                  <a:lnTo>
                    <a:pt x="8767" y="6383"/>
                  </a:lnTo>
                  <a:lnTo>
                    <a:pt x="8914" y="6090"/>
                  </a:lnTo>
                  <a:lnTo>
                    <a:pt x="8950" y="5943"/>
                  </a:lnTo>
                  <a:lnTo>
                    <a:pt x="8987" y="5796"/>
                  </a:lnTo>
                  <a:lnTo>
                    <a:pt x="8950" y="5650"/>
                  </a:lnTo>
                  <a:lnTo>
                    <a:pt x="8914" y="5540"/>
                  </a:lnTo>
                  <a:lnTo>
                    <a:pt x="8804" y="5540"/>
                  </a:lnTo>
                  <a:lnTo>
                    <a:pt x="8694" y="5576"/>
                  </a:lnTo>
                  <a:lnTo>
                    <a:pt x="8620" y="5686"/>
                  </a:lnTo>
                  <a:lnTo>
                    <a:pt x="8510" y="5943"/>
                  </a:lnTo>
                  <a:lnTo>
                    <a:pt x="8327" y="6310"/>
                  </a:lnTo>
                  <a:lnTo>
                    <a:pt x="8107" y="6677"/>
                  </a:lnTo>
                  <a:lnTo>
                    <a:pt x="7813" y="7007"/>
                  </a:lnTo>
                  <a:lnTo>
                    <a:pt x="7483" y="7264"/>
                  </a:lnTo>
                  <a:lnTo>
                    <a:pt x="7116" y="7484"/>
                  </a:lnTo>
                  <a:lnTo>
                    <a:pt x="6713" y="7667"/>
                  </a:lnTo>
                  <a:lnTo>
                    <a:pt x="6346" y="7777"/>
                  </a:lnTo>
                  <a:lnTo>
                    <a:pt x="6016" y="7887"/>
                  </a:lnTo>
                  <a:lnTo>
                    <a:pt x="5832" y="7924"/>
                  </a:lnTo>
                  <a:lnTo>
                    <a:pt x="5686" y="8034"/>
                  </a:lnTo>
                  <a:lnTo>
                    <a:pt x="5539" y="8144"/>
                  </a:lnTo>
                  <a:lnTo>
                    <a:pt x="5429" y="8291"/>
                  </a:lnTo>
                  <a:lnTo>
                    <a:pt x="5282" y="8511"/>
                  </a:lnTo>
                  <a:lnTo>
                    <a:pt x="5209" y="8768"/>
                  </a:lnTo>
                  <a:lnTo>
                    <a:pt x="5209" y="9024"/>
                  </a:lnTo>
                  <a:lnTo>
                    <a:pt x="5282" y="9281"/>
                  </a:lnTo>
                  <a:lnTo>
                    <a:pt x="4915" y="9391"/>
                  </a:lnTo>
                  <a:lnTo>
                    <a:pt x="4512" y="9501"/>
                  </a:lnTo>
                  <a:lnTo>
                    <a:pt x="4365" y="9501"/>
                  </a:lnTo>
                  <a:lnTo>
                    <a:pt x="4218" y="9464"/>
                  </a:lnTo>
                  <a:lnTo>
                    <a:pt x="4072" y="9428"/>
                  </a:lnTo>
                  <a:lnTo>
                    <a:pt x="3962" y="9354"/>
                  </a:lnTo>
                  <a:lnTo>
                    <a:pt x="3852" y="9244"/>
                  </a:lnTo>
                  <a:lnTo>
                    <a:pt x="3778" y="9134"/>
                  </a:lnTo>
                  <a:lnTo>
                    <a:pt x="3742" y="9024"/>
                  </a:lnTo>
                  <a:lnTo>
                    <a:pt x="3778" y="8841"/>
                  </a:lnTo>
                  <a:lnTo>
                    <a:pt x="3815" y="8768"/>
                  </a:lnTo>
                  <a:lnTo>
                    <a:pt x="3778" y="8694"/>
                  </a:lnTo>
                  <a:lnTo>
                    <a:pt x="3888" y="8547"/>
                  </a:lnTo>
                  <a:lnTo>
                    <a:pt x="3962" y="8401"/>
                  </a:lnTo>
                  <a:lnTo>
                    <a:pt x="4108" y="8107"/>
                  </a:lnTo>
                  <a:lnTo>
                    <a:pt x="4255" y="7850"/>
                  </a:lnTo>
                  <a:lnTo>
                    <a:pt x="4439" y="7520"/>
                  </a:lnTo>
                  <a:lnTo>
                    <a:pt x="4475" y="7374"/>
                  </a:lnTo>
                  <a:lnTo>
                    <a:pt x="4512" y="7227"/>
                  </a:lnTo>
                  <a:lnTo>
                    <a:pt x="4475" y="7043"/>
                  </a:lnTo>
                  <a:lnTo>
                    <a:pt x="4439" y="6897"/>
                  </a:lnTo>
                  <a:lnTo>
                    <a:pt x="4328" y="6823"/>
                  </a:lnTo>
                  <a:lnTo>
                    <a:pt x="4218" y="6750"/>
                  </a:lnTo>
                  <a:lnTo>
                    <a:pt x="4108" y="6713"/>
                  </a:lnTo>
                  <a:lnTo>
                    <a:pt x="3962" y="6713"/>
                  </a:lnTo>
                  <a:lnTo>
                    <a:pt x="3705" y="6750"/>
                  </a:lnTo>
                  <a:lnTo>
                    <a:pt x="3485" y="6823"/>
                  </a:lnTo>
                  <a:lnTo>
                    <a:pt x="3191" y="7007"/>
                  </a:lnTo>
                  <a:lnTo>
                    <a:pt x="2935" y="7227"/>
                  </a:lnTo>
                  <a:lnTo>
                    <a:pt x="2751" y="7447"/>
                  </a:lnTo>
                  <a:lnTo>
                    <a:pt x="2568" y="7667"/>
                  </a:lnTo>
                  <a:lnTo>
                    <a:pt x="2494" y="7667"/>
                  </a:lnTo>
                  <a:lnTo>
                    <a:pt x="2421" y="7704"/>
                  </a:lnTo>
                  <a:lnTo>
                    <a:pt x="2348" y="7850"/>
                  </a:lnTo>
                  <a:lnTo>
                    <a:pt x="2348" y="7887"/>
                  </a:lnTo>
                  <a:lnTo>
                    <a:pt x="2348" y="7961"/>
                  </a:lnTo>
                  <a:lnTo>
                    <a:pt x="2384" y="8034"/>
                  </a:lnTo>
                  <a:lnTo>
                    <a:pt x="2458" y="8071"/>
                  </a:lnTo>
                  <a:lnTo>
                    <a:pt x="2568" y="8107"/>
                  </a:lnTo>
                  <a:lnTo>
                    <a:pt x="2678" y="8107"/>
                  </a:lnTo>
                  <a:lnTo>
                    <a:pt x="2788" y="8071"/>
                  </a:lnTo>
                  <a:lnTo>
                    <a:pt x="2861" y="7997"/>
                  </a:lnTo>
                  <a:lnTo>
                    <a:pt x="3191" y="7630"/>
                  </a:lnTo>
                  <a:lnTo>
                    <a:pt x="3338" y="7447"/>
                  </a:lnTo>
                  <a:lnTo>
                    <a:pt x="3521" y="7300"/>
                  </a:lnTo>
                  <a:lnTo>
                    <a:pt x="3742" y="7227"/>
                  </a:lnTo>
                  <a:lnTo>
                    <a:pt x="3962" y="7154"/>
                  </a:lnTo>
                  <a:lnTo>
                    <a:pt x="4035" y="7154"/>
                  </a:lnTo>
                  <a:lnTo>
                    <a:pt x="4035" y="7190"/>
                  </a:lnTo>
                  <a:lnTo>
                    <a:pt x="4035" y="7300"/>
                  </a:lnTo>
                  <a:lnTo>
                    <a:pt x="3925" y="7557"/>
                  </a:lnTo>
                  <a:lnTo>
                    <a:pt x="3668" y="8034"/>
                  </a:lnTo>
                  <a:lnTo>
                    <a:pt x="3558" y="8327"/>
                  </a:lnTo>
                  <a:lnTo>
                    <a:pt x="3485" y="8474"/>
                  </a:lnTo>
                  <a:lnTo>
                    <a:pt x="3411" y="8547"/>
                  </a:lnTo>
                  <a:lnTo>
                    <a:pt x="3301" y="8621"/>
                  </a:lnTo>
                  <a:lnTo>
                    <a:pt x="3301" y="8657"/>
                  </a:lnTo>
                  <a:lnTo>
                    <a:pt x="3265" y="8694"/>
                  </a:lnTo>
                  <a:lnTo>
                    <a:pt x="3118" y="8804"/>
                  </a:lnTo>
                  <a:lnTo>
                    <a:pt x="2935" y="8841"/>
                  </a:lnTo>
                  <a:lnTo>
                    <a:pt x="2751" y="8878"/>
                  </a:lnTo>
                  <a:lnTo>
                    <a:pt x="2531" y="8878"/>
                  </a:lnTo>
                  <a:lnTo>
                    <a:pt x="2348" y="8841"/>
                  </a:lnTo>
                  <a:lnTo>
                    <a:pt x="2164" y="8768"/>
                  </a:lnTo>
                  <a:lnTo>
                    <a:pt x="2018" y="8694"/>
                  </a:lnTo>
                  <a:lnTo>
                    <a:pt x="1871" y="8584"/>
                  </a:lnTo>
                  <a:lnTo>
                    <a:pt x="1724" y="8437"/>
                  </a:lnTo>
                  <a:lnTo>
                    <a:pt x="1651" y="8291"/>
                  </a:lnTo>
                  <a:lnTo>
                    <a:pt x="1577" y="8144"/>
                  </a:lnTo>
                  <a:lnTo>
                    <a:pt x="1504" y="7961"/>
                  </a:lnTo>
                  <a:lnTo>
                    <a:pt x="1504" y="7777"/>
                  </a:lnTo>
                  <a:lnTo>
                    <a:pt x="1504" y="7594"/>
                  </a:lnTo>
                  <a:lnTo>
                    <a:pt x="1504" y="7447"/>
                  </a:lnTo>
                  <a:lnTo>
                    <a:pt x="1577" y="7264"/>
                  </a:lnTo>
                  <a:lnTo>
                    <a:pt x="1614" y="7154"/>
                  </a:lnTo>
                  <a:lnTo>
                    <a:pt x="1651" y="7043"/>
                  </a:lnTo>
                  <a:lnTo>
                    <a:pt x="1614" y="6970"/>
                  </a:lnTo>
                  <a:lnTo>
                    <a:pt x="1687" y="6970"/>
                  </a:lnTo>
                  <a:lnTo>
                    <a:pt x="1944" y="6860"/>
                  </a:lnTo>
                  <a:lnTo>
                    <a:pt x="2201" y="6787"/>
                  </a:lnTo>
                  <a:lnTo>
                    <a:pt x="2788" y="6493"/>
                  </a:lnTo>
                  <a:lnTo>
                    <a:pt x="3375" y="6163"/>
                  </a:lnTo>
                  <a:lnTo>
                    <a:pt x="3815" y="5870"/>
                  </a:lnTo>
                  <a:lnTo>
                    <a:pt x="3998" y="5686"/>
                  </a:lnTo>
                  <a:lnTo>
                    <a:pt x="4145" y="5503"/>
                  </a:lnTo>
                  <a:lnTo>
                    <a:pt x="4292" y="5283"/>
                  </a:lnTo>
                  <a:lnTo>
                    <a:pt x="4402" y="5099"/>
                  </a:lnTo>
                  <a:lnTo>
                    <a:pt x="4475" y="4843"/>
                  </a:lnTo>
                  <a:lnTo>
                    <a:pt x="4512" y="4586"/>
                  </a:lnTo>
                  <a:lnTo>
                    <a:pt x="4512" y="4402"/>
                  </a:lnTo>
                  <a:lnTo>
                    <a:pt x="4475" y="4182"/>
                  </a:lnTo>
                  <a:lnTo>
                    <a:pt x="4365" y="3999"/>
                  </a:lnTo>
                  <a:lnTo>
                    <a:pt x="4292" y="3926"/>
                  </a:lnTo>
                  <a:lnTo>
                    <a:pt x="4218" y="3889"/>
                  </a:lnTo>
                  <a:lnTo>
                    <a:pt x="3962" y="3816"/>
                  </a:lnTo>
                  <a:lnTo>
                    <a:pt x="3742" y="3779"/>
                  </a:lnTo>
                  <a:lnTo>
                    <a:pt x="3485" y="3816"/>
                  </a:lnTo>
                  <a:lnTo>
                    <a:pt x="3228" y="3852"/>
                  </a:lnTo>
                  <a:lnTo>
                    <a:pt x="2935" y="3962"/>
                  </a:lnTo>
                  <a:lnTo>
                    <a:pt x="2678" y="4072"/>
                  </a:lnTo>
                  <a:lnTo>
                    <a:pt x="2164" y="4366"/>
                  </a:lnTo>
                  <a:lnTo>
                    <a:pt x="1504" y="4733"/>
                  </a:lnTo>
                  <a:lnTo>
                    <a:pt x="1211" y="4916"/>
                  </a:lnTo>
                  <a:lnTo>
                    <a:pt x="917" y="5099"/>
                  </a:lnTo>
                  <a:lnTo>
                    <a:pt x="844" y="5173"/>
                  </a:lnTo>
                  <a:lnTo>
                    <a:pt x="807" y="5246"/>
                  </a:lnTo>
                  <a:lnTo>
                    <a:pt x="807" y="5319"/>
                  </a:lnTo>
                  <a:lnTo>
                    <a:pt x="844" y="5356"/>
                  </a:lnTo>
                  <a:lnTo>
                    <a:pt x="880" y="5429"/>
                  </a:lnTo>
                  <a:lnTo>
                    <a:pt x="954" y="5466"/>
                  </a:lnTo>
                  <a:lnTo>
                    <a:pt x="1101" y="5466"/>
                  </a:lnTo>
                  <a:lnTo>
                    <a:pt x="1541" y="5246"/>
                  </a:lnTo>
                  <a:lnTo>
                    <a:pt x="1944" y="4989"/>
                  </a:lnTo>
                  <a:lnTo>
                    <a:pt x="2788" y="4512"/>
                  </a:lnTo>
                  <a:lnTo>
                    <a:pt x="3191" y="4329"/>
                  </a:lnTo>
                  <a:lnTo>
                    <a:pt x="3375" y="4256"/>
                  </a:lnTo>
                  <a:lnTo>
                    <a:pt x="3595" y="4219"/>
                  </a:lnTo>
                  <a:lnTo>
                    <a:pt x="3742" y="4182"/>
                  </a:lnTo>
                  <a:lnTo>
                    <a:pt x="3852" y="4219"/>
                  </a:lnTo>
                  <a:lnTo>
                    <a:pt x="3998" y="4256"/>
                  </a:lnTo>
                  <a:lnTo>
                    <a:pt x="4035" y="4292"/>
                  </a:lnTo>
                  <a:lnTo>
                    <a:pt x="4072" y="4366"/>
                  </a:lnTo>
                  <a:lnTo>
                    <a:pt x="4108" y="4476"/>
                  </a:lnTo>
                  <a:lnTo>
                    <a:pt x="4108" y="4586"/>
                  </a:lnTo>
                  <a:lnTo>
                    <a:pt x="4072" y="4843"/>
                  </a:lnTo>
                  <a:lnTo>
                    <a:pt x="3998" y="5026"/>
                  </a:lnTo>
                  <a:lnTo>
                    <a:pt x="3852" y="5246"/>
                  </a:lnTo>
                  <a:lnTo>
                    <a:pt x="3705" y="5393"/>
                  </a:lnTo>
                  <a:lnTo>
                    <a:pt x="3558" y="5576"/>
                  </a:lnTo>
                  <a:lnTo>
                    <a:pt x="3155" y="5833"/>
                  </a:lnTo>
                  <a:lnTo>
                    <a:pt x="2788" y="6053"/>
                  </a:lnTo>
                  <a:lnTo>
                    <a:pt x="2348" y="6310"/>
                  </a:lnTo>
                  <a:lnTo>
                    <a:pt x="1908" y="6530"/>
                  </a:lnTo>
                  <a:lnTo>
                    <a:pt x="1467" y="6750"/>
                  </a:lnTo>
                  <a:lnTo>
                    <a:pt x="1321" y="6823"/>
                  </a:lnTo>
                  <a:lnTo>
                    <a:pt x="1247" y="6860"/>
                  </a:lnTo>
                  <a:lnTo>
                    <a:pt x="1211" y="6933"/>
                  </a:lnTo>
                  <a:lnTo>
                    <a:pt x="1174" y="6933"/>
                  </a:lnTo>
                  <a:lnTo>
                    <a:pt x="1064" y="6860"/>
                  </a:lnTo>
                  <a:lnTo>
                    <a:pt x="880" y="6713"/>
                  </a:lnTo>
                  <a:lnTo>
                    <a:pt x="697" y="6457"/>
                  </a:lnTo>
                  <a:lnTo>
                    <a:pt x="587" y="6273"/>
                  </a:lnTo>
                  <a:lnTo>
                    <a:pt x="514" y="6053"/>
                  </a:lnTo>
                  <a:lnTo>
                    <a:pt x="477" y="5833"/>
                  </a:lnTo>
                  <a:lnTo>
                    <a:pt x="477" y="5613"/>
                  </a:lnTo>
                  <a:lnTo>
                    <a:pt x="477" y="5356"/>
                  </a:lnTo>
                  <a:lnTo>
                    <a:pt x="550" y="5136"/>
                  </a:lnTo>
                  <a:lnTo>
                    <a:pt x="660" y="4879"/>
                  </a:lnTo>
                  <a:lnTo>
                    <a:pt x="770" y="4659"/>
                  </a:lnTo>
                  <a:lnTo>
                    <a:pt x="917" y="4476"/>
                  </a:lnTo>
                  <a:lnTo>
                    <a:pt x="1101" y="4292"/>
                  </a:lnTo>
                  <a:lnTo>
                    <a:pt x="1504" y="3962"/>
                  </a:lnTo>
                  <a:lnTo>
                    <a:pt x="1908" y="3705"/>
                  </a:lnTo>
                  <a:lnTo>
                    <a:pt x="2384" y="3485"/>
                  </a:lnTo>
                  <a:lnTo>
                    <a:pt x="2458" y="3412"/>
                  </a:lnTo>
                  <a:lnTo>
                    <a:pt x="2494" y="3302"/>
                  </a:lnTo>
                  <a:lnTo>
                    <a:pt x="2568" y="3119"/>
                  </a:lnTo>
                  <a:lnTo>
                    <a:pt x="2715" y="2898"/>
                  </a:lnTo>
                  <a:lnTo>
                    <a:pt x="2898" y="2715"/>
                  </a:lnTo>
                  <a:lnTo>
                    <a:pt x="3045" y="2532"/>
                  </a:lnTo>
                  <a:lnTo>
                    <a:pt x="3228" y="2385"/>
                  </a:lnTo>
                  <a:lnTo>
                    <a:pt x="3448" y="2238"/>
                  </a:lnTo>
                  <a:lnTo>
                    <a:pt x="3632" y="2128"/>
                  </a:lnTo>
                  <a:lnTo>
                    <a:pt x="3852" y="2055"/>
                  </a:lnTo>
                  <a:lnTo>
                    <a:pt x="4108" y="1981"/>
                  </a:lnTo>
                  <a:lnTo>
                    <a:pt x="4328" y="1945"/>
                  </a:lnTo>
                  <a:lnTo>
                    <a:pt x="4549" y="1908"/>
                  </a:lnTo>
                  <a:lnTo>
                    <a:pt x="4695" y="2055"/>
                  </a:lnTo>
                  <a:lnTo>
                    <a:pt x="4879" y="2165"/>
                  </a:lnTo>
                  <a:lnTo>
                    <a:pt x="5135" y="2348"/>
                  </a:lnTo>
                  <a:lnTo>
                    <a:pt x="5356" y="2568"/>
                  </a:lnTo>
                  <a:lnTo>
                    <a:pt x="5466" y="2715"/>
                  </a:lnTo>
                  <a:lnTo>
                    <a:pt x="5539" y="2898"/>
                  </a:lnTo>
                  <a:lnTo>
                    <a:pt x="5649" y="3229"/>
                  </a:lnTo>
                  <a:lnTo>
                    <a:pt x="5722" y="3559"/>
                  </a:lnTo>
                  <a:lnTo>
                    <a:pt x="5686" y="3926"/>
                  </a:lnTo>
                  <a:lnTo>
                    <a:pt x="5612" y="4256"/>
                  </a:lnTo>
                  <a:lnTo>
                    <a:pt x="5466" y="4549"/>
                  </a:lnTo>
                  <a:lnTo>
                    <a:pt x="5062" y="5063"/>
                  </a:lnTo>
                  <a:lnTo>
                    <a:pt x="4879" y="5319"/>
                  </a:lnTo>
                  <a:lnTo>
                    <a:pt x="4732" y="5613"/>
                  </a:lnTo>
                  <a:lnTo>
                    <a:pt x="4659" y="5943"/>
                  </a:lnTo>
                  <a:lnTo>
                    <a:pt x="4659" y="6090"/>
                  </a:lnTo>
                  <a:lnTo>
                    <a:pt x="4659" y="6273"/>
                  </a:lnTo>
                  <a:lnTo>
                    <a:pt x="4695" y="6420"/>
                  </a:lnTo>
                  <a:lnTo>
                    <a:pt x="4769" y="6567"/>
                  </a:lnTo>
                  <a:lnTo>
                    <a:pt x="4805" y="6677"/>
                  </a:lnTo>
                  <a:lnTo>
                    <a:pt x="4915" y="6787"/>
                  </a:lnTo>
                  <a:lnTo>
                    <a:pt x="5135" y="6933"/>
                  </a:lnTo>
                  <a:lnTo>
                    <a:pt x="5392" y="7007"/>
                  </a:lnTo>
                  <a:lnTo>
                    <a:pt x="5649" y="7043"/>
                  </a:lnTo>
                  <a:lnTo>
                    <a:pt x="5942" y="7007"/>
                  </a:lnTo>
                  <a:lnTo>
                    <a:pt x="6199" y="6933"/>
                  </a:lnTo>
                  <a:lnTo>
                    <a:pt x="6456" y="6823"/>
                  </a:lnTo>
                  <a:lnTo>
                    <a:pt x="6676" y="6677"/>
                  </a:lnTo>
                  <a:lnTo>
                    <a:pt x="6896" y="6457"/>
                  </a:lnTo>
                  <a:lnTo>
                    <a:pt x="7043" y="6200"/>
                  </a:lnTo>
                  <a:lnTo>
                    <a:pt x="7226" y="5980"/>
                  </a:lnTo>
                  <a:lnTo>
                    <a:pt x="7667" y="5246"/>
                  </a:lnTo>
                  <a:lnTo>
                    <a:pt x="7887" y="4879"/>
                  </a:lnTo>
                  <a:lnTo>
                    <a:pt x="8107" y="4476"/>
                  </a:lnTo>
                  <a:lnTo>
                    <a:pt x="8143" y="4402"/>
                  </a:lnTo>
                  <a:lnTo>
                    <a:pt x="8107" y="4329"/>
                  </a:lnTo>
                  <a:lnTo>
                    <a:pt x="8070" y="4256"/>
                  </a:lnTo>
                  <a:lnTo>
                    <a:pt x="8033" y="4182"/>
                  </a:lnTo>
                  <a:lnTo>
                    <a:pt x="7777" y="4182"/>
                  </a:lnTo>
                  <a:lnTo>
                    <a:pt x="7703" y="4256"/>
                  </a:lnTo>
                  <a:lnTo>
                    <a:pt x="7520" y="4586"/>
                  </a:lnTo>
                  <a:lnTo>
                    <a:pt x="7300" y="4879"/>
                  </a:lnTo>
                  <a:lnTo>
                    <a:pt x="6933" y="5540"/>
                  </a:lnTo>
                  <a:lnTo>
                    <a:pt x="6749" y="5796"/>
                  </a:lnTo>
                  <a:lnTo>
                    <a:pt x="6566" y="6053"/>
                  </a:lnTo>
                  <a:lnTo>
                    <a:pt x="6383" y="6273"/>
                  </a:lnTo>
                  <a:lnTo>
                    <a:pt x="6126" y="6493"/>
                  </a:lnTo>
                  <a:lnTo>
                    <a:pt x="5942" y="6567"/>
                  </a:lnTo>
                  <a:lnTo>
                    <a:pt x="5796" y="6603"/>
                  </a:lnTo>
                  <a:lnTo>
                    <a:pt x="5612" y="6567"/>
                  </a:lnTo>
                  <a:lnTo>
                    <a:pt x="5466" y="6530"/>
                  </a:lnTo>
                  <a:lnTo>
                    <a:pt x="5319" y="6457"/>
                  </a:lnTo>
                  <a:lnTo>
                    <a:pt x="5209" y="6347"/>
                  </a:lnTo>
                  <a:lnTo>
                    <a:pt x="5135" y="6200"/>
                  </a:lnTo>
                  <a:lnTo>
                    <a:pt x="5099" y="6016"/>
                  </a:lnTo>
                  <a:lnTo>
                    <a:pt x="5135" y="5833"/>
                  </a:lnTo>
                  <a:lnTo>
                    <a:pt x="5172" y="5686"/>
                  </a:lnTo>
                  <a:lnTo>
                    <a:pt x="5356" y="5393"/>
                  </a:lnTo>
                  <a:lnTo>
                    <a:pt x="5759" y="4879"/>
                  </a:lnTo>
                  <a:lnTo>
                    <a:pt x="5906" y="4659"/>
                  </a:lnTo>
                  <a:lnTo>
                    <a:pt x="6016" y="4402"/>
                  </a:lnTo>
                  <a:lnTo>
                    <a:pt x="6126" y="4146"/>
                  </a:lnTo>
                  <a:lnTo>
                    <a:pt x="6163" y="3889"/>
                  </a:lnTo>
                  <a:lnTo>
                    <a:pt x="6163" y="3632"/>
                  </a:lnTo>
                  <a:lnTo>
                    <a:pt x="6163" y="3339"/>
                  </a:lnTo>
                  <a:lnTo>
                    <a:pt x="6089" y="3082"/>
                  </a:lnTo>
                  <a:lnTo>
                    <a:pt x="6016" y="2825"/>
                  </a:lnTo>
                  <a:lnTo>
                    <a:pt x="5832" y="2532"/>
                  </a:lnTo>
                  <a:lnTo>
                    <a:pt x="5576" y="2165"/>
                  </a:lnTo>
                  <a:lnTo>
                    <a:pt x="5429" y="2018"/>
                  </a:lnTo>
                  <a:lnTo>
                    <a:pt x="5282" y="1908"/>
                  </a:lnTo>
                  <a:lnTo>
                    <a:pt x="5099" y="1798"/>
                  </a:lnTo>
                  <a:lnTo>
                    <a:pt x="4915" y="1725"/>
                  </a:lnTo>
                  <a:lnTo>
                    <a:pt x="4915" y="1688"/>
                  </a:lnTo>
                  <a:lnTo>
                    <a:pt x="4915" y="1468"/>
                  </a:lnTo>
                  <a:lnTo>
                    <a:pt x="4989" y="1321"/>
                  </a:lnTo>
                  <a:lnTo>
                    <a:pt x="5062" y="1174"/>
                  </a:lnTo>
                  <a:lnTo>
                    <a:pt x="5172" y="1028"/>
                  </a:lnTo>
                  <a:lnTo>
                    <a:pt x="5319" y="918"/>
                  </a:lnTo>
                  <a:lnTo>
                    <a:pt x="5502" y="844"/>
                  </a:lnTo>
                  <a:lnTo>
                    <a:pt x="5686" y="808"/>
                  </a:lnTo>
                  <a:lnTo>
                    <a:pt x="5869" y="771"/>
                  </a:lnTo>
                  <a:lnTo>
                    <a:pt x="6016" y="771"/>
                  </a:lnTo>
                  <a:lnTo>
                    <a:pt x="6199" y="808"/>
                  </a:lnTo>
                  <a:lnTo>
                    <a:pt x="6529" y="918"/>
                  </a:lnTo>
                  <a:lnTo>
                    <a:pt x="7190" y="1211"/>
                  </a:lnTo>
                  <a:lnTo>
                    <a:pt x="7080" y="1321"/>
                  </a:lnTo>
                  <a:lnTo>
                    <a:pt x="7043" y="1431"/>
                  </a:lnTo>
                  <a:lnTo>
                    <a:pt x="7043" y="1541"/>
                  </a:lnTo>
                  <a:lnTo>
                    <a:pt x="7043" y="1651"/>
                  </a:lnTo>
                  <a:lnTo>
                    <a:pt x="7153" y="1871"/>
                  </a:lnTo>
                  <a:lnTo>
                    <a:pt x="7300" y="2018"/>
                  </a:lnTo>
                  <a:lnTo>
                    <a:pt x="7446" y="2165"/>
                  </a:lnTo>
                  <a:lnTo>
                    <a:pt x="7556" y="2275"/>
                  </a:lnTo>
                  <a:lnTo>
                    <a:pt x="7446" y="2495"/>
                  </a:lnTo>
                  <a:lnTo>
                    <a:pt x="7263" y="3045"/>
                  </a:lnTo>
                  <a:lnTo>
                    <a:pt x="7153" y="3265"/>
                  </a:lnTo>
                  <a:lnTo>
                    <a:pt x="7043" y="3485"/>
                  </a:lnTo>
                  <a:lnTo>
                    <a:pt x="6933" y="3705"/>
                  </a:lnTo>
                  <a:lnTo>
                    <a:pt x="6896" y="3926"/>
                  </a:lnTo>
                  <a:lnTo>
                    <a:pt x="6896" y="3999"/>
                  </a:lnTo>
                  <a:lnTo>
                    <a:pt x="6970" y="4036"/>
                  </a:lnTo>
                  <a:lnTo>
                    <a:pt x="7043" y="4072"/>
                  </a:lnTo>
                  <a:lnTo>
                    <a:pt x="7116" y="4036"/>
                  </a:lnTo>
                  <a:lnTo>
                    <a:pt x="7263" y="3889"/>
                  </a:lnTo>
                  <a:lnTo>
                    <a:pt x="7410" y="3705"/>
                  </a:lnTo>
                  <a:lnTo>
                    <a:pt x="7593" y="3265"/>
                  </a:lnTo>
                  <a:lnTo>
                    <a:pt x="7777" y="2715"/>
                  </a:lnTo>
                  <a:lnTo>
                    <a:pt x="7813" y="2458"/>
                  </a:lnTo>
                  <a:lnTo>
                    <a:pt x="7813" y="2422"/>
                  </a:lnTo>
                  <a:lnTo>
                    <a:pt x="8363" y="2678"/>
                  </a:lnTo>
                  <a:lnTo>
                    <a:pt x="8584" y="2862"/>
                  </a:lnTo>
                  <a:lnTo>
                    <a:pt x="8694" y="3009"/>
                  </a:lnTo>
                  <a:lnTo>
                    <a:pt x="8804" y="3155"/>
                  </a:lnTo>
                  <a:lnTo>
                    <a:pt x="8877" y="3302"/>
                  </a:lnTo>
                  <a:lnTo>
                    <a:pt x="8877" y="3449"/>
                  </a:lnTo>
                  <a:lnTo>
                    <a:pt x="8840" y="3595"/>
                  </a:lnTo>
                  <a:lnTo>
                    <a:pt x="8694" y="3705"/>
                  </a:lnTo>
                  <a:lnTo>
                    <a:pt x="8620" y="3779"/>
                  </a:lnTo>
                  <a:lnTo>
                    <a:pt x="8584" y="3852"/>
                  </a:lnTo>
                  <a:lnTo>
                    <a:pt x="8584" y="3926"/>
                  </a:lnTo>
                  <a:lnTo>
                    <a:pt x="8620" y="3999"/>
                  </a:lnTo>
                  <a:lnTo>
                    <a:pt x="8657" y="4072"/>
                  </a:lnTo>
                  <a:lnTo>
                    <a:pt x="8730" y="4109"/>
                  </a:lnTo>
                  <a:lnTo>
                    <a:pt x="8840" y="4109"/>
                  </a:lnTo>
                  <a:lnTo>
                    <a:pt x="8914" y="4072"/>
                  </a:lnTo>
                  <a:lnTo>
                    <a:pt x="9097" y="3926"/>
                  </a:lnTo>
                  <a:lnTo>
                    <a:pt x="9207" y="3779"/>
                  </a:lnTo>
                  <a:lnTo>
                    <a:pt x="9281" y="3595"/>
                  </a:lnTo>
                  <a:lnTo>
                    <a:pt x="9281" y="3412"/>
                  </a:lnTo>
                  <a:lnTo>
                    <a:pt x="9281" y="3192"/>
                  </a:lnTo>
                  <a:lnTo>
                    <a:pt x="9207" y="3009"/>
                  </a:lnTo>
                  <a:lnTo>
                    <a:pt x="9097" y="2825"/>
                  </a:lnTo>
                  <a:lnTo>
                    <a:pt x="8987" y="2642"/>
                  </a:lnTo>
                  <a:lnTo>
                    <a:pt x="8804" y="2458"/>
                  </a:lnTo>
                  <a:lnTo>
                    <a:pt x="8584" y="2348"/>
                  </a:lnTo>
                  <a:lnTo>
                    <a:pt x="8107" y="2091"/>
                  </a:lnTo>
                  <a:lnTo>
                    <a:pt x="7887" y="1981"/>
                  </a:lnTo>
                  <a:lnTo>
                    <a:pt x="7593" y="1798"/>
                  </a:lnTo>
                  <a:lnTo>
                    <a:pt x="7446" y="1651"/>
                  </a:lnTo>
                  <a:lnTo>
                    <a:pt x="7373" y="1541"/>
                  </a:lnTo>
                  <a:lnTo>
                    <a:pt x="7336" y="1431"/>
                  </a:lnTo>
                  <a:lnTo>
                    <a:pt x="7373" y="1284"/>
                  </a:lnTo>
                  <a:lnTo>
                    <a:pt x="7483" y="1358"/>
                  </a:lnTo>
                  <a:lnTo>
                    <a:pt x="7556" y="1358"/>
                  </a:lnTo>
                  <a:lnTo>
                    <a:pt x="7593" y="1321"/>
                  </a:lnTo>
                  <a:lnTo>
                    <a:pt x="7630" y="1248"/>
                  </a:lnTo>
                  <a:lnTo>
                    <a:pt x="7703" y="1138"/>
                  </a:lnTo>
                  <a:lnTo>
                    <a:pt x="7813" y="954"/>
                  </a:lnTo>
                  <a:lnTo>
                    <a:pt x="7923" y="808"/>
                  </a:lnTo>
                  <a:lnTo>
                    <a:pt x="8107" y="698"/>
                  </a:lnTo>
                  <a:lnTo>
                    <a:pt x="8290" y="624"/>
                  </a:lnTo>
                  <a:lnTo>
                    <a:pt x="8474" y="588"/>
                  </a:lnTo>
                  <a:lnTo>
                    <a:pt x="8694" y="551"/>
                  </a:lnTo>
                  <a:lnTo>
                    <a:pt x="9060" y="514"/>
                  </a:lnTo>
                  <a:close/>
                  <a:moveTo>
                    <a:pt x="13279" y="9318"/>
                  </a:moveTo>
                  <a:lnTo>
                    <a:pt x="13426" y="9428"/>
                  </a:lnTo>
                  <a:lnTo>
                    <a:pt x="13426" y="9464"/>
                  </a:lnTo>
                  <a:lnTo>
                    <a:pt x="13352" y="9464"/>
                  </a:lnTo>
                  <a:lnTo>
                    <a:pt x="13242" y="9538"/>
                  </a:lnTo>
                  <a:lnTo>
                    <a:pt x="12985" y="9868"/>
                  </a:lnTo>
                  <a:lnTo>
                    <a:pt x="12692" y="10198"/>
                  </a:lnTo>
                  <a:lnTo>
                    <a:pt x="12362" y="10492"/>
                  </a:lnTo>
                  <a:lnTo>
                    <a:pt x="12032" y="10748"/>
                  </a:lnTo>
                  <a:lnTo>
                    <a:pt x="11445" y="11078"/>
                  </a:lnTo>
                  <a:lnTo>
                    <a:pt x="10858" y="11409"/>
                  </a:lnTo>
                  <a:lnTo>
                    <a:pt x="10638" y="11372"/>
                  </a:lnTo>
                  <a:lnTo>
                    <a:pt x="10418" y="11299"/>
                  </a:lnTo>
                  <a:lnTo>
                    <a:pt x="10234" y="11188"/>
                  </a:lnTo>
                  <a:lnTo>
                    <a:pt x="10051" y="11078"/>
                  </a:lnTo>
                  <a:lnTo>
                    <a:pt x="10491" y="11005"/>
                  </a:lnTo>
                  <a:lnTo>
                    <a:pt x="10895" y="10858"/>
                  </a:lnTo>
                  <a:lnTo>
                    <a:pt x="11298" y="10675"/>
                  </a:lnTo>
                  <a:lnTo>
                    <a:pt x="11702" y="10492"/>
                  </a:lnTo>
                  <a:lnTo>
                    <a:pt x="12142" y="10235"/>
                  </a:lnTo>
                  <a:lnTo>
                    <a:pt x="12545" y="9941"/>
                  </a:lnTo>
                  <a:lnTo>
                    <a:pt x="12912" y="9648"/>
                  </a:lnTo>
                  <a:lnTo>
                    <a:pt x="13279" y="9318"/>
                  </a:lnTo>
                  <a:close/>
                  <a:moveTo>
                    <a:pt x="13609" y="9648"/>
                  </a:moveTo>
                  <a:lnTo>
                    <a:pt x="13719" y="9795"/>
                  </a:lnTo>
                  <a:lnTo>
                    <a:pt x="13792" y="9978"/>
                  </a:lnTo>
                  <a:lnTo>
                    <a:pt x="13939" y="10345"/>
                  </a:lnTo>
                  <a:lnTo>
                    <a:pt x="13939" y="10602"/>
                  </a:lnTo>
                  <a:lnTo>
                    <a:pt x="13939" y="10858"/>
                  </a:lnTo>
                  <a:lnTo>
                    <a:pt x="13866" y="10968"/>
                  </a:lnTo>
                  <a:lnTo>
                    <a:pt x="13829" y="10932"/>
                  </a:lnTo>
                  <a:lnTo>
                    <a:pt x="13719" y="10932"/>
                  </a:lnTo>
                  <a:lnTo>
                    <a:pt x="13719" y="10968"/>
                  </a:lnTo>
                  <a:lnTo>
                    <a:pt x="13609" y="11188"/>
                  </a:lnTo>
                  <a:lnTo>
                    <a:pt x="12765" y="11299"/>
                  </a:lnTo>
                  <a:lnTo>
                    <a:pt x="12912" y="11188"/>
                  </a:lnTo>
                  <a:lnTo>
                    <a:pt x="13316" y="10895"/>
                  </a:lnTo>
                  <a:lnTo>
                    <a:pt x="13682" y="10565"/>
                  </a:lnTo>
                  <a:lnTo>
                    <a:pt x="13756" y="10492"/>
                  </a:lnTo>
                  <a:lnTo>
                    <a:pt x="13756" y="10381"/>
                  </a:lnTo>
                  <a:lnTo>
                    <a:pt x="13719" y="10308"/>
                  </a:lnTo>
                  <a:lnTo>
                    <a:pt x="13609" y="10271"/>
                  </a:lnTo>
                  <a:lnTo>
                    <a:pt x="13536" y="10271"/>
                  </a:lnTo>
                  <a:lnTo>
                    <a:pt x="13462" y="10308"/>
                  </a:lnTo>
                  <a:lnTo>
                    <a:pt x="13059" y="10638"/>
                  </a:lnTo>
                  <a:lnTo>
                    <a:pt x="12655" y="10968"/>
                  </a:lnTo>
                  <a:lnTo>
                    <a:pt x="12398" y="11152"/>
                  </a:lnTo>
                  <a:lnTo>
                    <a:pt x="12325" y="11225"/>
                  </a:lnTo>
                  <a:lnTo>
                    <a:pt x="12252" y="11372"/>
                  </a:lnTo>
                  <a:lnTo>
                    <a:pt x="11665" y="11409"/>
                  </a:lnTo>
                  <a:lnTo>
                    <a:pt x="11481" y="11445"/>
                  </a:lnTo>
                  <a:lnTo>
                    <a:pt x="11775" y="11299"/>
                  </a:lnTo>
                  <a:lnTo>
                    <a:pt x="12068" y="11115"/>
                  </a:lnTo>
                  <a:lnTo>
                    <a:pt x="12362" y="10932"/>
                  </a:lnTo>
                  <a:lnTo>
                    <a:pt x="12655" y="10748"/>
                  </a:lnTo>
                  <a:lnTo>
                    <a:pt x="12912" y="10492"/>
                  </a:lnTo>
                  <a:lnTo>
                    <a:pt x="13132" y="10271"/>
                  </a:lnTo>
                  <a:lnTo>
                    <a:pt x="13352" y="10015"/>
                  </a:lnTo>
                  <a:lnTo>
                    <a:pt x="13572" y="9721"/>
                  </a:lnTo>
                  <a:lnTo>
                    <a:pt x="13609" y="9648"/>
                  </a:lnTo>
                  <a:close/>
                  <a:moveTo>
                    <a:pt x="9060" y="1"/>
                  </a:moveTo>
                  <a:lnTo>
                    <a:pt x="8804" y="37"/>
                  </a:lnTo>
                  <a:lnTo>
                    <a:pt x="8547" y="37"/>
                  </a:lnTo>
                  <a:lnTo>
                    <a:pt x="8290" y="111"/>
                  </a:lnTo>
                  <a:lnTo>
                    <a:pt x="8033" y="184"/>
                  </a:lnTo>
                  <a:lnTo>
                    <a:pt x="7813" y="294"/>
                  </a:lnTo>
                  <a:lnTo>
                    <a:pt x="7593" y="441"/>
                  </a:lnTo>
                  <a:lnTo>
                    <a:pt x="7410" y="624"/>
                  </a:lnTo>
                  <a:lnTo>
                    <a:pt x="7300" y="844"/>
                  </a:lnTo>
                  <a:lnTo>
                    <a:pt x="6896" y="624"/>
                  </a:lnTo>
                  <a:lnTo>
                    <a:pt x="6493" y="441"/>
                  </a:lnTo>
                  <a:lnTo>
                    <a:pt x="6273" y="367"/>
                  </a:lnTo>
                  <a:lnTo>
                    <a:pt x="6053" y="331"/>
                  </a:lnTo>
                  <a:lnTo>
                    <a:pt x="5612" y="331"/>
                  </a:lnTo>
                  <a:lnTo>
                    <a:pt x="5392" y="404"/>
                  </a:lnTo>
                  <a:lnTo>
                    <a:pt x="5209" y="477"/>
                  </a:lnTo>
                  <a:lnTo>
                    <a:pt x="5025" y="588"/>
                  </a:lnTo>
                  <a:lnTo>
                    <a:pt x="4842" y="734"/>
                  </a:lnTo>
                  <a:lnTo>
                    <a:pt x="4695" y="881"/>
                  </a:lnTo>
                  <a:lnTo>
                    <a:pt x="4585" y="1064"/>
                  </a:lnTo>
                  <a:lnTo>
                    <a:pt x="4512" y="1248"/>
                  </a:lnTo>
                  <a:lnTo>
                    <a:pt x="4475" y="1468"/>
                  </a:lnTo>
                  <a:lnTo>
                    <a:pt x="4182" y="1505"/>
                  </a:lnTo>
                  <a:lnTo>
                    <a:pt x="3888" y="1541"/>
                  </a:lnTo>
                  <a:lnTo>
                    <a:pt x="3595" y="1651"/>
                  </a:lnTo>
                  <a:lnTo>
                    <a:pt x="3338" y="1798"/>
                  </a:lnTo>
                  <a:lnTo>
                    <a:pt x="3081" y="1945"/>
                  </a:lnTo>
                  <a:lnTo>
                    <a:pt x="2861" y="2091"/>
                  </a:lnTo>
                  <a:lnTo>
                    <a:pt x="2641" y="2312"/>
                  </a:lnTo>
                  <a:lnTo>
                    <a:pt x="2421" y="2532"/>
                  </a:lnTo>
                  <a:lnTo>
                    <a:pt x="2238" y="2788"/>
                  </a:lnTo>
                  <a:lnTo>
                    <a:pt x="2091" y="3082"/>
                  </a:lnTo>
                  <a:lnTo>
                    <a:pt x="1981" y="3155"/>
                  </a:lnTo>
                  <a:lnTo>
                    <a:pt x="1834" y="3229"/>
                  </a:lnTo>
                  <a:lnTo>
                    <a:pt x="1504" y="3375"/>
                  </a:lnTo>
                  <a:lnTo>
                    <a:pt x="1211" y="3559"/>
                  </a:lnTo>
                  <a:lnTo>
                    <a:pt x="954" y="3779"/>
                  </a:lnTo>
                  <a:lnTo>
                    <a:pt x="697" y="3999"/>
                  </a:lnTo>
                  <a:lnTo>
                    <a:pt x="477" y="4256"/>
                  </a:lnTo>
                  <a:lnTo>
                    <a:pt x="330" y="4512"/>
                  </a:lnTo>
                  <a:lnTo>
                    <a:pt x="183" y="4769"/>
                  </a:lnTo>
                  <a:lnTo>
                    <a:pt x="73" y="5063"/>
                  </a:lnTo>
                  <a:lnTo>
                    <a:pt x="37" y="5319"/>
                  </a:lnTo>
                  <a:lnTo>
                    <a:pt x="0" y="5613"/>
                  </a:lnTo>
                  <a:lnTo>
                    <a:pt x="0" y="5906"/>
                  </a:lnTo>
                  <a:lnTo>
                    <a:pt x="73" y="6200"/>
                  </a:lnTo>
                  <a:lnTo>
                    <a:pt x="183" y="6493"/>
                  </a:lnTo>
                  <a:lnTo>
                    <a:pt x="294" y="6713"/>
                  </a:lnTo>
                  <a:lnTo>
                    <a:pt x="440" y="6933"/>
                  </a:lnTo>
                  <a:lnTo>
                    <a:pt x="660" y="7117"/>
                  </a:lnTo>
                  <a:lnTo>
                    <a:pt x="880" y="7300"/>
                  </a:lnTo>
                  <a:lnTo>
                    <a:pt x="1064" y="7374"/>
                  </a:lnTo>
                  <a:lnTo>
                    <a:pt x="1027" y="7594"/>
                  </a:lnTo>
                  <a:lnTo>
                    <a:pt x="1027" y="7814"/>
                  </a:lnTo>
                  <a:lnTo>
                    <a:pt x="1064" y="8034"/>
                  </a:lnTo>
                  <a:lnTo>
                    <a:pt x="1101" y="8217"/>
                  </a:lnTo>
                  <a:lnTo>
                    <a:pt x="1174" y="8437"/>
                  </a:lnTo>
                  <a:lnTo>
                    <a:pt x="1284" y="8621"/>
                  </a:lnTo>
                  <a:lnTo>
                    <a:pt x="1431" y="8804"/>
                  </a:lnTo>
                  <a:lnTo>
                    <a:pt x="1614" y="8988"/>
                  </a:lnTo>
                  <a:lnTo>
                    <a:pt x="1797" y="9098"/>
                  </a:lnTo>
                  <a:lnTo>
                    <a:pt x="1981" y="9208"/>
                  </a:lnTo>
                  <a:lnTo>
                    <a:pt x="2201" y="9281"/>
                  </a:lnTo>
                  <a:lnTo>
                    <a:pt x="2421" y="9318"/>
                  </a:lnTo>
                  <a:lnTo>
                    <a:pt x="2641" y="9354"/>
                  </a:lnTo>
                  <a:lnTo>
                    <a:pt x="2861" y="9318"/>
                  </a:lnTo>
                  <a:lnTo>
                    <a:pt x="3081" y="9281"/>
                  </a:lnTo>
                  <a:lnTo>
                    <a:pt x="3301" y="9208"/>
                  </a:lnTo>
                  <a:lnTo>
                    <a:pt x="3375" y="9354"/>
                  </a:lnTo>
                  <a:lnTo>
                    <a:pt x="3448" y="9501"/>
                  </a:lnTo>
                  <a:lnTo>
                    <a:pt x="3595" y="9648"/>
                  </a:lnTo>
                  <a:lnTo>
                    <a:pt x="3742" y="9758"/>
                  </a:lnTo>
                  <a:lnTo>
                    <a:pt x="3925" y="9868"/>
                  </a:lnTo>
                  <a:lnTo>
                    <a:pt x="4108" y="9905"/>
                  </a:lnTo>
                  <a:lnTo>
                    <a:pt x="4292" y="9941"/>
                  </a:lnTo>
                  <a:lnTo>
                    <a:pt x="4475" y="9941"/>
                  </a:lnTo>
                  <a:lnTo>
                    <a:pt x="4842" y="9905"/>
                  </a:lnTo>
                  <a:lnTo>
                    <a:pt x="5246" y="9795"/>
                  </a:lnTo>
                  <a:lnTo>
                    <a:pt x="5686" y="9648"/>
                  </a:lnTo>
                  <a:lnTo>
                    <a:pt x="6163" y="9574"/>
                  </a:lnTo>
                  <a:lnTo>
                    <a:pt x="6603" y="9574"/>
                  </a:lnTo>
                  <a:lnTo>
                    <a:pt x="7080" y="9611"/>
                  </a:lnTo>
                  <a:lnTo>
                    <a:pt x="7446" y="9648"/>
                  </a:lnTo>
                  <a:lnTo>
                    <a:pt x="7630" y="9648"/>
                  </a:lnTo>
                  <a:lnTo>
                    <a:pt x="7813" y="9611"/>
                  </a:lnTo>
                  <a:lnTo>
                    <a:pt x="7960" y="9721"/>
                  </a:lnTo>
                  <a:lnTo>
                    <a:pt x="8143" y="9795"/>
                  </a:lnTo>
                  <a:lnTo>
                    <a:pt x="8327" y="9831"/>
                  </a:lnTo>
                  <a:lnTo>
                    <a:pt x="8547" y="9868"/>
                  </a:lnTo>
                  <a:lnTo>
                    <a:pt x="9024" y="9905"/>
                  </a:lnTo>
                  <a:lnTo>
                    <a:pt x="9391" y="9868"/>
                  </a:lnTo>
                  <a:lnTo>
                    <a:pt x="9501" y="9868"/>
                  </a:lnTo>
                  <a:lnTo>
                    <a:pt x="9354" y="10161"/>
                  </a:lnTo>
                  <a:lnTo>
                    <a:pt x="9317" y="10308"/>
                  </a:lnTo>
                  <a:lnTo>
                    <a:pt x="9281" y="10492"/>
                  </a:lnTo>
                  <a:lnTo>
                    <a:pt x="9317" y="10638"/>
                  </a:lnTo>
                  <a:lnTo>
                    <a:pt x="9354" y="10785"/>
                  </a:lnTo>
                  <a:lnTo>
                    <a:pt x="9464" y="11078"/>
                  </a:lnTo>
                  <a:lnTo>
                    <a:pt x="9647" y="11335"/>
                  </a:lnTo>
                  <a:lnTo>
                    <a:pt x="9831" y="11519"/>
                  </a:lnTo>
                  <a:lnTo>
                    <a:pt x="9977" y="11629"/>
                  </a:lnTo>
                  <a:lnTo>
                    <a:pt x="10198" y="11739"/>
                  </a:lnTo>
                  <a:lnTo>
                    <a:pt x="10381" y="11812"/>
                  </a:lnTo>
                  <a:lnTo>
                    <a:pt x="10821" y="11922"/>
                  </a:lnTo>
                  <a:lnTo>
                    <a:pt x="11298" y="11959"/>
                  </a:lnTo>
                  <a:lnTo>
                    <a:pt x="11775" y="11922"/>
                  </a:lnTo>
                  <a:lnTo>
                    <a:pt x="12215" y="11885"/>
                  </a:lnTo>
                  <a:lnTo>
                    <a:pt x="13095" y="11775"/>
                  </a:lnTo>
                  <a:lnTo>
                    <a:pt x="13939" y="11665"/>
                  </a:lnTo>
                  <a:lnTo>
                    <a:pt x="14343" y="11555"/>
                  </a:lnTo>
                  <a:lnTo>
                    <a:pt x="14746" y="11409"/>
                  </a:lnTo>
                  <a:lnTo>
                    <a:pt x="15076" y="11262"/>
                  </a:lnTo>
                  <a:lnTo>
                    <a:pt x="15370" y="11042"/>
                  </a:lnTo>
                  <a:lnTo>
                    <a:pt x="15626" y="10785"/>
                  </a:lnTo>
                  <a:lnTo>
                    <a:pt x="15847" y="10528"/>
                  </a:lnTo>
                  <a:lnTo>
                    <a:pt x="16030" y="10235"/>
                  </a:lnTo>
                  <a:lnTo>
                    <a:pt x="16213" y="9941"/>
                  </a:lnTo>
                  <a:lnTo>
                    <a:pt x="16360" y="9648"/>
                  </a:lnTo>
                  <a:lnTo>
                    <a:pt x="16433" y="9318"/>
                  </a:lnTo>
                  <a:lnTo>
                    <a:pt x="16507" y="8988"/>
                  </a:lnTo>
                  <a:lnTo>
                    <a:pt x="16543" y="8657"/>
                  </a:lnTo>
                  <a:lnTo>
                    <a:pt x="16507" y="8327"/>
                  </a:lnTo>
                  <a:lnTo>
                    <a:pt x="16470" y="7997"/>
                  </a:lnTo>
                  <a:lnTo>
                    <a:pt x="16690" y="7447"/>
                  </a:lnTo>
                  <a:lnTo>
                    <a:pt x="16837" y="6933"/>
                  </a:lnTo>
                  <a:lnTo>
                    <a:pt x="16910" y="6347"/>
                  </a:lnTo>
                  <a:lnTo>
                    <a:pt x="16910" y="5796"/>
                  </a:lnTo>
                  <a:lnTo>
                    <a:pt x="16837" y="5429"/>
                  </a:lnTo>
                  <a:lnTo>
                    <a:pt x="16727" y="5063"/>
                  </a:lnTo>
                  <a:lnTo>
                    <a:pt x="16654" y="4916"/>
                  </a:lnTo>
                  <a:lnTo>
                    <a:pt x="16543" y="4769"/>
                  </a:lnTo>
                  <a:lnTo>
                    <a:pt x="16397" y="4659"/>
                  </a:lnTo>
                  <a:lnTo>
                    <a:pt x="16250" y="4586"/>
                  </a:lnTo>
                  <a:lnTo>
                    <a:pt x="16250" y="4146"/>
                  </a:lnTo>
                  <a:lnTo>
                    <a:pt x="16177" y="3742"/>
                  </a:lnTo>
                  <a:lnTo>
                    <a:pt x="16030" y="3375"/>
                  </a:lnTo>
                  <a:lnTo>
                    <a:pt x="15773" y="3009"/>
                  </a:lnTo>
                  <a:lnTo>
                    <a:pt x="15626" y="2825"/>
                  </a:lnTo>
                  <a:lnTo>
                    <a:pt x="15443" y="2642"/>
                  </a:lnTo>
                  <a:lnTo>
                    <a:pt x="15223" y="2495"/>
                  </a:lnTo>
                  <a:lnTo>
                    <a:pt x="15003" y="2385"/>
                  </a:lnTo>
                  <a:lnTo>
                    <a:pt x="14746" y="2238"/>
                  </a:lnTo>
                  <a:lnTo>
                    <a:pt x="14526" y="2055"/>
                  </a:lnTo>
                  <a:lnTo>
                    <a:pt x="14379" y="1835"/>
                  </a:lnTo>
                  <a:lnTo>
                    <a:pt x="14233" y="1578"/>
                  </a:lnTo>
                  <a:lnTo>
                    <a:pt x="14123" y="1358"/>
                  </a:lnTo>
                  <a:lnTo>
                    <a:pt x="13976" y="1138"/>
                  </a:lnTo>
                  <a:lnTo>
                    <a:pt x="13829" y="991"/>
                  </a:lnTo>
                  <a:lnTo>
                    <a:pt x="13682" y="808"/>
                  </a:lnTo>
                  <a:lnTo>
                    <a:pt x="13499" y="698"/>
                  </a:lnTo>
                  <a:lnTo>
                    <a:pt x="13279" y="588"/>
                  </a:lnTo>
                  <a:lnTo>
                    <a:pt x="13059" y="514"/>
                  </a:lnTo>
                  <a:lnTo>
                    <a:pt x="12802" y="441"/>
                  </a:lnTo>
                  <a:lnTo>
                    <a:pt x="12362" y="441"/>
                  </a:lnTo>
                  <a:lnTo>
                    <a:pt x="11885" y="477"/>
                  </a:lnTo>
                  <a:lnTo>
                    <a:pt x="11408" y="588"/>
                  </a:lnTo>
                  <a:lnTo>
                    <a:pt x="10968" y="698"/>
                  </a:lnTo>
                  <a:lnTo>
                    <a:pt x="10821" y="514"/>
                  </a:lnTo>
                  <a:lnTo>
                    <a:pt x="10601" y="331"/>
                  </a:lnTo>
                  <a:lnTo>
                    <a:pt x="10381" y="221"/>
                  </a:lnTo>
                  <a:lnTo>
                    <a:pt x="10124" y="147"/>
                  </a:lnTo>
                  <a:lnTo>
                    <a:pt x="9867" y="74"/>
                  </a:lnTo>
                  <a:lnTo>
                    <a:pt x="9574" y="37"/>
                  </a:lnTo>
                  <a:lnTo>
                    <a:pt x="9060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41" name="CustomShape 179"/>
            <p:cNvSpPr/>
            <p:nvPr/>
          </p:nvSpPr>
          <p:spPr>
            <a:xfrm>
              <a:off x="11859840" y="2692440"/>
              <a:ext cx="434160" cy="555840"/>
            </a:xfrm>
            <a:custGeom>
              <a:avLst/>
              <a:gdLst/>
              <a:ahLst/>
              <a:cxnLst/>
              <a:rect l="l" t="t" r="r" b="b"/>
              <a:pathLst>
                <a:path w="9868" h="12620">
                  <a:moveTo>
                    <a:pt x="4182" y="661"/>
                  </a:moveTo>
                  <a:lnTo>
                    <a:pt x="4182" y="918"/>
                  </a:lnTo>
                  <a:lnTo>
                    <a:pt x="4182" y="1431"/>
                  </a:lnTo>
                  <a:lnTo>
                    <a:pt x="4145" y="2202"/>
                  </a:lnTo>
                  <a:lnTo>
                    <a:pt x="3925" y="2165"/>
                  </a:lnTo>
                  <a:lnTo>
                    <a:pt x="3962" y="2018"/>
                  </a:lnTo>
                  <a:lnTo>
                    <a:pt x="3962" y="1835"/>
                  </a:lnTo>
                  <a:lnTo>
                    <a:pt x="3889" y="1468"/>
                  </a:lnTo>
                  <a:lnTo>
                    <a:pt x="3852" y="1101"/>
                  </a:lnTo>
                  <a:lnTo>
                    <a:pt x="3889" y="918"/>
                  </a:lnTo>
                  <a:lnTo>
                    <a:pt x="3962" y="771"/>
                  </a:lnTo>
                  <a:lnTo>
                    <a:pt x="3999" y="698"/>
                  </a:lnTo>
                  <a:lnTo>
                    <a:pt x="4072" y="661"/>
                  </a:lnTo>
                  <a:close/>
                  <a:moveTo>
                    <a:pt x="1541" y="404"/>
                  </a:moveTo>
                  <a:lnTo>
                    <a:pt x="1578" y="441"/>
                  </a:lnTo>
                  <a:lnTo>
                    <a:pt x="1614" y="514"/>
                  </a:lnTo>
                  <a:lnTo>
                    <a:pt x="1614" y="1138"/>
                  </a:lnTo>
                  <a:lnTo>
                    <a:pt x="1688" y="2202"/>
                  </a:lnTo>
                  <a:lnTo>
                    <a:pt x="1284" y="2238"/>
                  </a:lnTo>
                  <a:lnTo>
                    <a:pt x="1211" y="2238"/>
                  </a:lnTo>
                  <a:lnTo>
                    <a:pt x="1211" y="1871"/>
                  </a:lnTo>
                  <a:lnTo>
                    <a:pt x="1174" y="1505"/>
                  </a:lnTo>
                  <a:lnTo>
                    <a:pt x="1211" y="1211"/>
                  </a:lnTo>
                  <a:lnTo>
                    <a:pt x="1248" y="954"/>
                  </a:lnTo>
                  <a:lnTo>
                    <a:pt x="1358" y="404"/>
                  </a:lnTo>
                  <a:close/>
                  <a:moveTo>
                    <a:pt x="3815" y="2678"/>
                  </a:moveTo>
                  <a:lnTo>
                    <a:pt x="4439" y="2715"/>
                  </a:lnTo>
                  <a:lnTo>
                    <a:pt x="5026" y="2789"/>
                  </a:lnTo>
                  <a:lnTo>
                    <a:pt x="5026" y="2825"/>
                  </a:lnTo>
                  <a:lnTo>
                    <a:pt x="5136" y="3485"/>
                  </a:lnTo>
                  <a:lnTo>
                    <a:pt x="3925" y="3559"/>
                  </a:lnTo>
                  <a:lnTo>
                    <a:pt x="2678" y="3632"/>
                  </a:lnTo>
                  <a:lnTo>
                    <a:pt x="1358" y="3669"/>
                  </a:lnTo>
                  <a:lnTo>
                    <a:pt x="917" y="3706"/>
                  </a:lnTo>
                  <a:lnTo>
                    <a:pt x="477" y="3742"/>
                  </a:lnTo>
                  <a:lnTo>
                    <a:pt x="441" y="3229"/>
                  </a:lnTo>
                  <a:lnTo>
                    <a:pt x="441" y="2972"/>
                  </a:lnTo>
                  <a:lnTo>
                    <a:pt x="404" y="2862"/>
                  </a:lnTo>
                  <a:lnTo>
                    <a:pt x="331" y="2752"/>
                  </a:lnTo>
                  <a:lnTo>
                    <a:pt x="587" y="2789"/>
                  </a:lnTo>
                  <a:lnTo>
                    <a:pt x="807" y="2789"/>
                  </a:lnTo>
                  <a:lnTo>
                    <a:pt x="1284" y="2752"/>
                  </a:lnTo>
                  <a:lnTo>
                    <a:pt x="1945" y="2678"/>
                  </a:lnTo>
                  <a:close/>
                  <a:moveTo>
                    <a:pt x="4916" y="3999"/>
                  </a:moveTo>
                  <a:lnTo>
                    <a:pt x="4989" y="4072"/>
                  </a:lnTo>
                  <a:lnTo>
                    <a:pt x="5136" y="4109"/>
                  </a:lnTo>
                  <a:lnTo>
                    <a:pt x="5209" y="4072"/>
                  </a:lnTo>
                  <a:lnTo>
                    <a:pt x="5246" y="4623"/>
                  </a:lnTo>
                  <a:lnTo>
                    <a:pt x="5209" y="5173"/>
                  </a:lnTo>
                  <a:lnTo>
                    <a:pt x="5173" y="5430"/>
                  </a:lnTo>
                  <a:lnTo>
                    <a:pt x="5099" y="5723"/>
                  </a:lnTo>
                  <a:lnTo>
                    <a:pt x="4989" y="5980"/>
                  </a:lnTo>
                  <a:lnTo>
                    <a:pt x="4806" y="6200"/>
                  </a:lnTo>
                  <a:lnTo>
                    <a:pt x="4659" y="6310"/>
                  </a:lnTo>
                  <a:lnTo>
                    <a:pt x="4476" y="6420"/>
                  </a:lnTo>
                  <a:lnTo>
                    <a:pt x="4292" y="6457"/>
                  </a:lnTo>
                  <a:lnTo>
                    <a:pt x="4072" y="6493"/>
                  </a:lnTo>
                  <a:lnTo>
                    <a:pt x="3632" y="6530"/>
                  </a:lnTo>
                  <a:lnTo>
                    <a:pt x="3265" y="6567"/>
                  </a:lnTo>
                  <a:lnTo>
                    <a:pt x="2605" y="6567"/>
                  </a:lnTo>
                  <a:lnTo>
                    <a:pt x="2642" y="6493"/>
                  </a:lnTo>
                  <a:lnTo>
                    <a:pt x="2678" y="6383"/>
                  </a:lnTo>
                  <a:lnTo>
                    <a:pt x="2788" y="6310"/>
                  </a:lnTo>
                  <a:lnTo>
                    <a:pt x="2825" y="6273"/>
                  </a:lnTo>
                  <a:lnTo>
                    <a:pt x="2825" y="6237"/>
                  </a:lnTo>
                  <a:lnTo>
                    <a:pt x="2788" y="6200"/>
                  </a:lnTo>
                  <a:lnTo>
                    <a:pt x="2715" y="6200"/>
                  </a:lnTo>
                  <a:lnTo>
                    <a:pt x="2605" y="6237"/>
                  </a:lnTo>
                  <a:lnTo>
                    <a:pt x="2458" y="6310"/>
                  </a:lnTo>
                  <a:lnTo>
                    <a:pt x="2348" y="6420"/>
                  </a:lnTo>
                  <a:lnTo>
                    <a:pt x="2311" y="6567"/>
                  </a:lnTo>
                  <a:lnTo>
                    <a:pt x="1724" y="6493"/>
                  </a:lnTo>
                  <a:lnTo>
                    <a:pt x="1541" y="6457"/>
                  </a:lnTo>
                  <a:lnTo>
                    <a:pt x="1688" y="6420"/>
                  </a:lnTo>
                  <a:lnTo>
                    <a:pt x="2055" y="6383"/>
                  </a:lnTo>
                  <a:lnTo>
                    <a:pt x="2201" y="6310"/>
                  </a:lnTo>
                  <a:lnTo>
                    <a:pt x="2275" y="6237"/>
                  </a:lnTo>
                  <a:lnTo>
                    <a:pt x="2311" y="6163"/>
                  </a:lnTo>
                  <a:lnTo>
                    <a:pt x="2311" y="6090"/>
                  </a:lnTo>
                  <a:lnTo>
                    <a:pt x="2275" y="6016"/>
                  </a:lnTo>
                  <a:lnTo>
                    <a:pt x="2238" y="5980"/>
                  </a:lnTo>
                  <a:lnTo>
                    <a:pt x="2201" y="5943"/>
                  </a:lnTo>
                  <a:lnTo>
                    <a:pt x="2055" y="5943"/>
                  </a:lnTo>
                  <a:lnTo>
                    <a:pt x="1981" y="6016"/>
                  </a:lnTo>
                  <a:lnTo>
                    <a:pt x="1798" y="6053"/>
                  </a:lnTo>
                  <a:lnTo>
                    <a:pt x="1394" y="6127"/>
                  </a:lnTo>
                  <a:lnTo>
                    <a:pt x="1138" y="6200"/>
                  </a:lnTo>
                  <a:lnTo>
                    <a:pt x="917" y="6273"/>
                  </a:lnTo>
                  <a:lnTo>
                    <a:pt x="807" y="6200"/>
                  </a:lnTo>
                  <a:lnTo>
                    <a:pt x="697" y="6127"/>
                  </a:lnTo>
                  <a:lnTo>
                    <a:pt x="661" y="5980"/>
                  </a:lnTo>
                  <a:lnTo>
                    <a:pt x="624" y="5870"/>
                  </a:lnTo>
                  <a:lnTo>
                    <a:pt x="624" y="5870"/>
                  </a:lnTo>
                  <a:lnTo>
                    <a:pt x="844" y="5906"/>
                  </a:lnTo>
                  <a:lnTo>
                    <a:pt x="1504" y="5906"/>
                  </a:lnTo>
                  <a:lnTo>
                    <a:pt x="1724" y="5870"/>
                  </a:lnTo>
                  <a:lnTo>
                    <a:pt x="1945" y="5833"/>
                  </a:lnTo>
                  <a:lnTo>
                    <a:pt x="1981" y="5796"/>
                  </a:lnTo>
                  <a:lnTo>
                    <a:pt x="2018" y="5760"/>
                  </a:lnTo>
                  <a:lnTo>
                    <a:pt x="2055" y="5650"/>
                  </a:lnTo>
                  <a:lnTo>
                    <a:pt x="1981" y="5540"/>
                  </a:lnTo>
                  <a:lnTo>
                    <a:pt x="1945" y="5503"/>
                  </a:lnTo>
                  <a:lnTo>
                    <a:pt x="1504" y="5503"/>
                  </a:lnTo>
                  <a:lnTo>
                    <a:pt x="1101" y="5540"/>
                  </a:lnTo>
                  <a:lnTo>
                    <a:pt x="844" y="5576"/>
                  </a:lnTo>
                  <a:lnTo>
                    <a:pt x="587" y="5576"/>
                  </a:lnTo>
                  <a:lnTo>
                    <a:pt x="587" y="5356"/>
                  </a:lnTo>
                  <a:lnTo>
                    <a:pt x="734" y="5430"/>
                  </a:lnTo>
                  <a:lnTo>
                    <a:pt x="881" y="5466"/>
                  </a:lnTo>
                  <a:lnTo>
                    <a:pt x="1211" y="5466"/>
                  </a:lnTo>
                  <a:lnTo>
                    <a:pt x="1541" y="5393"/>
                  </a:lnTo>
                  <a:lnTo>
                    <a:pt x="1835" y="5246"/>
                  </a:lnTo>
                  <a:lnTo>
                    <a:pt x="1871" y="5173"/>
                  </a:lnTo>
                  <a:lnTo>
                    <a:pt x="1908" y="5099"/>
                  </a:lnTo>
                  <a:lnTo>
                    <a:pt x="1908" y="5026"/>
                  </a:lnTo>
                  <a:lnTo>
                    <a:pt x="1871" y="4953"/>
                  </a:lnTo>
                  <a:lnTo>
                    <a:pt x="1835" y="4916"/>
                  </a:lnTo>
                  <a:lnTo>
                    <a:pt x="1761" y="4879"/>
                  </a:lnTo>
                  <a:lnTo>
                    <a:pt x="1724" y="4879"/>
                  </a:lnTo>
                  <a:lnTo>
                    <a:pt x="1614" y="4916"/>
                  </a:lnTo>
                  <a:lnTo>
                    <a:pt x="1358" y="5026"/>
                  </a:lnTo>
                  <a:lnTo>
                    <a:pt x="1101" y="5099"/>
                  </a:lnTo>
                  <a:lnTo>
                    <a:pt x="844" y="5099"/>
                  </a:lnTo>
                  <a:lnTo>
                    <a:pt x="551" y="5063"/>
                  </a:lnTo>
                  <a:lnTo>
                    <a:pt x="551" y="4916"/>
                  </a:lnTo>
                  <a:lnTo>
                    <a:pt x="844" y="4879"/>
                  </a:lnTo>
                  <a:lnTo>
                    <a:pt x="1138" y="4879"/>
                  </a:lnTo>
                  <a:lnTo>
                    <a:pt x="1724" y="4769"/>
                  </a:lnTo>
                  <a:lnTo>
                    <a:pt x="1908" y="4696"/>
                  </a:lnTo>
                  <a:lnTo>
                    <a:pt x="2091" y="4586"/>
                  </a:lnTo>
                  <a:lnTo>
                    <a:pt x="2128" y="4513"/>
                  </a:lnTo>
                  <a:lnTo>
                    <a:pt x="2165" y="4439"/>
                  </a:lnTo>
                  <a:lnTo>
                    <a:pt x="2128" y="4329"/>
                  </a:lnTo>
                  <a:lnTo>
                    <a:pt x="2055" y="4256"/>
                  </a:lnTo>
                  <a:lnTo>
                    <a:pt x="1945" y="4182"/>
                  </a:lnTo>
                  <a:lnTo>
                    <a:pt x="1871" y="4182"/>
                  </a:lnTo>
                  <a:lnTo>
                    <a:pt x="1835" y="4219"/>
                  </a:lnTo>
                  <a:lnTo>
                    <a:pt x="1761" y="4256"/>
                  </a:lnTo>
                  <a:lnTo>
                    <a:pt x="1724" y="4329"/>
                  </a:lnTo>
                  <a:lnTo>
                    <a:pt x="1468" y="4403"/>
                  </a:lnTo>
                  <a:lnTo>
                    <a:pt x="991" y="4476"/>
                  </a:lnTo>
                  <a:lnTo>
                    <a:pt x="551" y="4586"/>
                  </a:lnTo>
                  <a:lnTo>
                    <a:pt x="514" y="4146"/>
                  </a:lnTo>
                  <a:lnTo>
                    <a:pt x="1358" y="4146"/>
                  </a:lnTo>
                  <a:lnTo>
                    <a:pt x="2678" y="4109"/>
                  </a:lnTo>
                  <a:lnTo>
                    <a:pt x="3815" y="4072"/>
                  </a:lnTo>
                  <a:lnTo>
                    <a:pt x="4916" y="3999"/>
                  </a:lnTo>
                  <a:close/>
                  <a:moveTo>
                    <a:pt x="1211" y="1"/>
                  </a:moveTo>
                  <a:lnTo>
                    <a:pt x="1101" y="37"/>
                  </a:lnTo>
                  <a:lnTo>
                    <a:pt x="1028" y="147"/>
                  </a:lnTo>
                  <a:lnTo>
                    <a:pt x="881" y="771"/>
                  </a:lnTo>
                  <a:lnTo>
                    <a:pt x="807" y="1395"/>
                  </a:lnTo>
                  <a:lnTo>
                    <a:pt x="807" y="1835"/>
                  </a:lnTo>
                  <a:lnTo>
                    <a:pt x="807" y="2092"/>
                  </a:lnTo>
                  <a:lnTo>
                    <a:pt x="881" y="2312"/>
                  </a:lnTo>
                  <a:lnTo>
                    <a:pt x="551" y="2385"/>
                  </a:lnTo>
                  <a:lnTo>
                    <a:pt x="367" y="2458"/>
                  </a:lnTo>
                  <a:lnTo>
                    <a:pt x="221" y="2568"/>
                  </a:lnTo>
                  <a:lnTo>
                    <a:pt x="184" y="2605"/>
                  </a:lnTo>
                  <a:lnTo>
                    <a:pt x="147" y="2678"/>
                  </a:lnTo>
                  <a:lnTo>
                    <a:pt x="37" y="2825"/>
                  </a:lnTo>
                  <a:lnTo>
                    <a:pt x="37" y="3009"/>
                  </a:lnTo>
                  <a:lnTo>
                    <a:pt x="37" y="3375"/>
                  </a:lnTo>
                  <a:lnTo>
                    <a:pt x="37" y="3852"/>
                  </a:lnTo>
                  <a:lnTo>
                    <a:pt x="37" y="3889"/>
                  </a:lnTo>
                  <a:lnTo>
                    <a:pt x="0" y="3962"/>
                  </a:lnTo>
                  <a:lnTo>
                    <a:pt x="37" y="4072"/>
                  </a:lnTo>
                  <a:lnTo>
                    <a:pt x="74" y="4439"/>
                  </a:lnTo>
                  <a:lnTo>
                    <a:pt x="110" y="5540"/>
                  </a:lnTo>
                  <a:lnTo>
                    <a:pt x="110" y="5943"/>
                  </a:lnTo>
                  <a:lnTo>
                    <a:pt x="184" y="6127"/>
                  </a:lnTo>
                  <a:lnTo>
                    <a:pt x="257" y="6310"/>
                  </a:lnTo>
                  <a:lnTo>
                    <a:pt x="367" y="6457"/>
                  </a:lnTo>
                  <a:lnTo>
                    <a:pt x="477" y="6567"/>
                  </a:lnTo>
                  <a:lnTo>
                    <a:pt x="624" y="6677"/>
                  </a:lnTo>
                  <a:lnTo>
                    <a:pt x="771" y="6750"/>
                  </a:lnTo>
                  <a:lnTo>
                    <a:pt x="1101" y="6860"/>
                  </a:lnTo>
                  <a:lnTo>
                    <a:pt x="1468" y="6934"/>
                  </a:lnTo>
                  <a:lnTo>
                    <a:pt x="2091" y="7007"/>
                  </a:lnTo>
                  <a:lnTo>
                    <a:pt x="2678" y="7044"/>
                  </a:lnTo>
                  <a:lnTo>
                    <a:pt x="2605" y="7264"/>
                  </a:lnTo>
                  <a:lnTo>
                    <a:pt x="2605" y="7484"/>
                  </a:lnTo>
                  <a:lnTo>
                    <a:pt x="2605" y="7887"/>
                  </a:lnTo>
                  <a:lnTo>
                    <a:pt x="2605" y="8548"/>
                  </a:lnTo>
                  <a:lnTo>
                    <a:pt x="2678" y="9208"/>
                  </a:lnTo>
                  <a:lnTo>
                    <a:pt x="2825" y="10455"/>
                  </a:lnTo>
                  <a:lnTo>
                    <a:pt x="3045" y="11665"/>
                  </a:lnTo>
                  <a:lnTo>
                    <a:pt x="3118" y="11922"/>
                  </a:lnTo>
                  <a:lnTo>
                    <a:pt x="3228" y="12106"/>
                  </a:lnTo>
                  <a:lnTo>
                    <a:pt x="3375" y="12252"/>
                  </a:lnTo>
                  <a:lnTo>
                    <a:pt x="3595" y="12399"/>
                  </a:lnTo>
                  <a:lnTo>
                    <a:pt x="3779" y="12472"/>
                  </a:lnTo>
                  <a:lnTo>
                    <a:pt x="3999" y="12546"/>
                  </a:lnTo>
                  <a:lnTo>
                    <a:pt x="4476" y="12619"/>
                  </a:lnTo>
                  <a:lnTo>
                    <a:pt x="4732" y="12582"/>
                  </a:lnTo>
                  <a:lnTo>
                    <a:pt x="4952" y="12509"/>
                  </a:lnTo>
                  <a:lnTo>
                    <a:pt x="5136" y="12399"/>
                  </a:lnTo>
                  <a:lnTo>
                    <a:pt x="5283" y="12216"/>
                  </a:lnTo>
                  <a:lnTo>
                    <a:pt x="5429" y="12032"/>
                  </a:lnTo>
                  <a:lnTo>
                    <a:pt x="5503" y="11812"/>
                  </a:lnTo>
                  <a:lnTo>
                    <a:pt x="5576" y="11592"/>
                  </a:lnTo>
                  <a:lnTo>
                    <a:pt x="5613" y="11372"/>
                  </a:lnTo>
                  <a:lnTo>
                    <a:pt x="5613" y="11079"/>
                  </a:lnTo>
                  <a:lnTo>
                    <a:pt x="5613" y="10785"/>
                  </a:lnTo>
                  <a:lnTo>
                    <a:pt x="5539" y="10162"/>
                  </a:lnTo>
                  <a:lnTo>
                    <a:pt x="5539" y="9538"/>
                  </a:lnTo>
                  <a:lnTo>
                    <a:pt x="5649" y="8951"/>
                  </a:lnTo>
                  <a:lnTo>
                    <a:pt x="5723" y="8658"/>
                  </a:lnTo>
                  <a:lnTo>
                    <a:pt x="5833" y="8364"/>
                  </a:lnTo>
                  <a:lnTo>
                    <a:pt x="5980" y="8071"/>
                  </a:lnTo>
                  <a:lnTo>
                    <a:pt x="6090" y="7961"/>
                  </a:lnTo>
                  <a:lnTo>
                    <a:pt x="6200" y="7851"/>
                  </a:lnTo>
                  <a:lnTo>
                    <a:pt x="6273" y="7814"/>
                  </a:lnTo>
                  <a:lnTo>
                    <a:pt x="6310" y="7814"/>
                  </a:lnTo>
                  <a:lnTo>
                    <a:pt x="6456" y="7887"/>
                  </a:lnTo>
                  <a:lnTo>
                    <a:pt x="6530" y="7997"/>
                  </a:lnTo>
                  <a:lnTo>
                    <a:pt x="6603" y="8144"/>
                  </a:lnTo>
                  <a:lnTo>
                    <a:pt x="6640" y="8291"/>
                  </a:lnTo>
                  <a:lnTo>
                    <a:pt x="6603" y="8474"/>
                  </a:lnTo>
                  <a:lnTo>
                    <a:pt x="6566" y="8804"/>
                  </a:lnTo>
                  <a:lnTo>
                    <a:pt x="6530" y="9208"/>
                  </a:lnTo>
                  <a:lnTo>
                    <a:pt x="6566" y="9428"/>
                  </a:lnTo>
                  <a:lnTo>
                    <a:pt x="6603" y="9648"/>
                  </a:lnTo>
                  <a:lnTo>
                    <a:pt x="6676" y="9868"/>
                  </a:lnTo>
                  <a:lnTo>
                    <a:pt x="6787" y="10051"/>
                  </a:lnTo>
                  <a:lnTo>
                    <a:pt x="6970" y="10162"/>
                  </a:lnTo>
                  <a:lnTo>
                    <a:pt x="7153" y="10272"/>
                  </a:lnTo>
                  <a:lnTo>
                    <a:pt x="7447" y="10345"/>
                  </a:lnTo>
                  <a:lnTo>
                    <a:pt x="7777" y="10382"/>
                  </a:lnTo>
                  <a:lnTo>
                    <a:pt x="8437" y="10382"/>
                  </a:lnTo>
                  <a:lnTo>
                    <a:pt x="9061" y="10308"/>
                  </a:lnTo>
                  <a:lnTo>
                    <a:pt x="9684" y="10162"/>
                  </a:lnTo>
                  <a:lnTo>
                    <a:pt x="9758" y="10125"/>
                  </a:lnTo>
                  <a:lnTo>
                    <a:pt x="9831" y="10051"/>
                  </a:lnTo>
                  <a:lnTo>
                    <a:pt x="9868" y="9941"/>
                  </a:lnTo>
                  <a:lnTo>
                    <a:pt x="9831" y="9868"/>
                  </a:lnTo>
                  <a:lnTo>
                    <a:pt x="9794" y="9758"/>
                  </a:lnTo>
                  <a:lnTo>
                    <a:pt x="9721" y="9685"/>
                  </a:lnTo>
                  <a:lnTo>
                    <a:pt x="9648" y="9648"/>
                  </a:lnTo>
                  <a:lnTo>
                    <a:pt x="9538" y="9648"/>
                  </a:lnTo>
                  <a:lnTo>
                    <a:pt x="8951" y="9758"/>
                  </a:lnTo>
                  <a:lnTo>
                    <a:pt x="8327" y="9831"/>
                  </a:lnTo>
                  <a:lnTo>
                    <a:pt x="7740" y="9831"/>
                  </a:lnTo>
                  <a:lnTo>
                    <a:pt x="7447" y="9795"/>
                  </a:lnTo>
                  <a:lnTo>
                    <a:pt x="7300" y="9721"/>
                  </a:lnTo>
                  <a:lnTo>
                    <a:pt x="7190" y="9648"/>
                  </a:lnTo>
                  <a:lnTo>
                    <a:pt x="7117" y="9575"/>
                  </a:lnTo>
                  <a:lnTo>
                    <a:pt x="7080" y="9465"/>
                  </a:lnTo>
                  <a:lnTo>
                    <a:pt x="7080" y="9208"/>
                  </a:lnTo>
                  <a:lnTo>
                    <a:pt x="7080" y="8914"/>
                  </a:lnTo>
                  <a:lnTo>
                    <a:pt x="7117" y="8694"/>
                  </a:lnTo>
                  <a:lnTo>
                    <a:pt x="7153" y="8474"/>
                  </a:lnTo>
                  <a:lnTo>
                    <a:pt x="7153" y="8254"/>
                  </a:lnTo>
                  <a:lnTo>
                    <a:pt x="7117" y="8034"/>
                  </a:lnTo>
                  <a:lnTo>
                    <a:pt x="7043" y="7851"/>
                  </a:lnTo>
                  <a:lnTo>
                    <a:pt x="6970" y="7667"/>
                  </a:lnTo>
                  <a:lnTo>
                    <a:pt x="6823" y="7520"/>
                  </a:lnTo>
                  <a:lnTo>
                    <a:pt x="6676" y="7410"/>
                  </a:lnTo>
                  <a:lnTo>
                    <a:pt x="6530" y="7337"/>
                  </a:lnTo>
                  <a:lnTo>
                    <a:pt x="6383" y="7300"/>
                  </a:lnTo>
                  <a:lnTo>
                    <a:pt x="6200" y="7300"/>
                  </a:lnTo>
                  <a:lnTo>
                    <a:pt x="6016" y="7337"/>
                  </a:lnTo>
                  <a:lnTo>
                    <a:pt x="5833" y="7447"/>
                  </a:lnTo>
                  <a:lnTo>
                    <a:pt x="5649" y="7594"/>
                  </a:lnTo>
                  <a:lnTo>
                    <a:pt x="5503" y="7814"/>
                  </a:lnTo>
                  <a:lnTo>
                    <a:pt x="5393" y="8034"/>
                  </a:lnTo>
                  <a:lnTo>
                    <a:pt x="5283" y="8291"/>
                  </a:lnTo>
                  <a:lnTo>
                    <a:pt x="5136" y="8768"/>
                  </a:lnTo>
                  <a:lnTo>
                    <a:pt x="5026" y="9281"/>
                  </a:lnTo>
                  <a:lnTo>
                    <a:pt x="4989" y="9795"/>
                  </a:lnTo>
                  <a:lnTo>
                    <a:pt x="5026" y="10308"/>
                  </a:lnTo>
                  <a:lnTo>
                    <a:pt x="5062" y="10858"/>
                  </a:lnTo>
                  <a:lnTo>
                    <a:pt x="5062" y="11372"/>
                  </a:lnTo>
                  <a:lnTo>
                    <a:pt x="5062" y="11519"/>
                  </a:lnTo>
                  <a:lnTo>
                    <a:pt x="5026" y="11665"/>
                  </a:lnTo>
                  <a:lnTo>
                    <a:pt x="4952" y="11775"/>
                  </a:lnTo>
                  <a:lnTo>
                    <a:pt x="4879" y="11886"/>
                  </a:lnTo>
                  <a:lnTo>
                    <a:pt x="4769" y="11959"/>
                  </a:lnTo>
                  <a:lnTo>
                    <a:pt x="4659" y="12032"/>
                  </a:lnTo>
                  <a:lnTo>
                    <a:pt x="4512" y="12069"/>
                  </a:lnTo>
                  <a:lnTo>
                    <a:pt x="4366" y="12069"/>
                  </a:lnTo>
                  <a:lnTo>
                    <a:pt x="4109" y="11996"/>
                  </a:lnTo>
                  <a:lnTo>
                    <a:pt x="3815" y="11922"/>
                  </a:lnTo>
                  <a:lnTo>
                    <a:pt x="3705" y="11849"/>
                  </a:lnTo>
                  <a:lnTo>
                    <a:pt x="3595" y="11739"/>
                  </a:lnTo>
                  <a:lnTo>
                    <a:pt x="3559" y="11592"/>
                  </a:lnTo>
                  <a:lnTo>
                    <a:pt x="3522" y="11445"/>
                  </a:lnTo>
                  <a:lnTo>
                    <a:pt x="3302" y="10272"/>
                  </a:lnTo>
                  <a:lnTo>
                    <a:pt x="3155" y="9061"/>
                  </a:lnTo>
                  <a:lnTo>
                    <a:pt x="3045" y="7887"/>
                  </a:lnTo>
                  <a:lnTo>
                    <a:pt x="3045" y="7484"/>
                  </a:lnTo>
                  <a:lnTo>
                    <a:pt x="3008" y="7264"/>
                  </a:lnTo>
                  <a:lnTo>
                    <a:pt x="2935" y="7044"/>
                  </a:lnTo>
                  <a:lnTo>
                    <a:pt x="3375" y="7044"/>
                  </a:lnTo>
                  <a:lnTo>
                    <a:pt x="3779" y="7007"/>
                  </a:lnTo>
                  <a:lnTo>
                    <a:pt x="4219" y="6970"/>
                  </a:lnTo>
                  <a:lnTo>
                    <a:pt x="4622" y="6860"/>
                  </a:lnTo>
                  <a:lnTo>
                    <a:pt x="4806" y="6787"/>
                  </a:lnTo>
                  <a:lnTo>
                    <a:pt x="4952" y="6677"/>
                  </a:lnTo>
                  <a:lnTo>
                    <a:pt x="5099" y="6603"/>
                  </a:lnTo>
                  <a:lnTo>
                    <a:pt x="5209" y="6493"/>
                  </a:lnTo>
                  <a:lnTo>
                    <a:pt x="5429" y="6200"/>
                  </a:lnTo>
                  <a:lnTo>
                    <a:pt x="5539" y="5906"/>
                  </a:lnTo>
                  <a:lnTo>
                    <a:pt x="5649" y="5576"/>
                  </a:lnTo>
                  <a:lnTo>
                    <a:pt x="5723" y="5210"/>
                  </a:lnTo>
                  <a:lnTo>
                    <a:pt x="5723" y="4806"/>
                  </a:lnTo>
                  <a:lnTo>
                    <a:pt x="5686" y="4036"/>
                  </a:lnTo>
                  <a:lnTo>
                    <a:pt x="5649" y="3559"/>
                  </a:lnTo>
                  <a:lnTo>
                    <a:pt x="5576" y="3082"/>
                  </a:lnTo>
                  <a:lnTo>
                    <a:pt x="5539" y="2789"/>
                  </a:lnTo>
                  <a:lnTo>
                    <a:pt x="5503" y="2678"/>
                  </a:lnTo>
                  <a:lnTo>
                    <a:pt x="5466" y="2568"/>
                  </a:lnTo>
                  <a:lnTo>
                    <a:pt x="5429" y="2422"/>
                  </a:lnTo>
                  <a:lnTo>
                    <a:pt x="5356" y="2348"/>
                  </a:lnTo>
                  <a:lnTo>
                    <a:pt x="5173" y="2238"/>
                  </a:lnTo>
                  <a:lnTo>
                    <a:pt x="5026" y="2202"/>
                  </a:lnTo>
                  <a:lnTo>
                    <a:pt x="4916" y="2202"/>
                  </a:lnTo>
                  <a:lnTo>
                    <a:pt x="4879" y="2238"/>
                  </a:lnTo>
                  <a:lnTo>
                    <a:pt x="4586" y="2238"/>
                  </a:lnTo>
                  <a:lnTo>
                    <a:pt x="4622" y="808"/>
                  </a:lnTo>
                  <a:lnTo>
                    <a:pt x="4586" y="551"/>
                  </a:lnTo>
                  <a:lnTo>
                    <a:pt x="4549" y="441"/>
                  </a:lnTo>
                  <a:lnTo>
                    <a:pt x="4512" y="331"/>
                  </a:lnTo>
                  <a:lnTo>
                    <a:pt x="4439" y="258"/>
                  </a:lnTo>
                  <a:lnTo>
                    <a:pt x="4329" y="221"/>
                  </a:lnTo>
                  <a:lnTo>
                    <a:pt x="4219" y="184"/>
                  </a:lnTo>
                  <a:lnTo>
                    <a:pt x="4072" y="221"/>
                  </a:lnTo>
                  <a:lnTo>
                    <a:pt x="3815" y="331"/>
                  </a:lnTo>
                  <a:lnTo>
                    <a:pt x="3705" y="404"/>
                  </a:lnTo>
                  <a:lnTo>
                    <a:pt x="3632" y="514"/>
                  </a:lnTo>
                  <a:lnTo>
                    <a:pt x="3522" y="734"/>
                  </a:lnTo>
                  <a:lnTo>
                    <a:pt x="3449" y="991"/>
                  </a:lnTo>
                  <a:lnTo>
                    <a:pt x="3485" y="1321"/>
                  </a:lnTo>
                  <a:lnTo>
                    <a:pt x="3522" y="1651"/>
                  </a:lnTo>
                  <a:lnTo>
                    <a:pt x="3559" y="1908"/>
                  </a:lnTo>
                  <a:lnTo>
                    <a:pt x="3669" y="2165"/>
                  </a:lnTo>
                  <a:lnTo>
                    <a:pt x="2091" y="2165"/>
                  </a:lnTo>
                  <a:lnTo>
                    <a:pt x="2055" y="1358"/>
                  </a:lnTo>
                  <a:lnTo>
                    <a:pt x="2018" y="514"/>
                  </a:lnTo>
                  <a:lnTo>
                    <a:pt x="2018" y="368"/>
                  </a:lnTo>
                  <a:lnTo>
                    <a:pt x="1945" y="221"/>
                  </a:lnTo>
                  <a:lnTo>
                    <a:pt x="1871" y="147"/>
                  </a:lnTo>
                  <a:lnTo>
                    <a:pt x="1761" y="74"/>
                  </a:lnTo>
                  <a:lnTo>
                    <a:pt x="1651" y="37"/>
                  </a:lnTo>
                  <a:lnTo>
                    <a:pt x="1504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42" name="CustomShape 180"/>
            <p:cNvSpPr/>
            <p:nvPr/>
          </p:nvSpPr>
          <p:spPr>
            <a:xfrm>
              <a:off x="9992160" y="5189400"/>
              <a:ext cx="586440" cy="662400"/>
            </a:xfrm>
            <a:custGeom>
              <a:avLst/>
              <a:gdLst/>
              <a:ahLst/>
              <a:cxnLst/>
              <a:rect l="l" t="t" r="r" b="b"/>
              <a:pathLst>
                <a:path w="13316" h="15041">
                  <a:moveTo>
                    <a:pt x="5466" y="1"/>
                  </a:moveTo>
                  <a:lnTo>
                    <a:pt x="5466" y="38"/>
                  </a:lnTo>
                  <a:lnTo>
                    <a:pt x="5576" y="1248"/>
                  </a:lnTo>
                  <a:lnTo>
                    <a:pt x="5612" y="1321"/>
                  </a:lnTo>
                  <a:lnTo>
                    <a:pt x="5649" y="1395"/>
                  </a:lnTo>
                  <a:lnTo>
                    <a:pt x="5759" y="1431"/>
                  </a:lnTo>
                  <a:lnTo>
                    <a:pt x="5833" y="1395"/>
                  </a:lnTo>
                  <a:lnTo>
                    <a:pt x="6713" y="881"/>
                  </a:lnTo>
                  <a:lnTo>
                    <a:pt x="6713" y="881"/>
                  </a:lnTo>
                  <a:lnTo>
                    <a:pt x="6640" y="1285"/>
                  </a:lnTo>
                  <a:lnTo>
                    <a:pt x="6603" y="1652"/>
                  </a:lnTo>
                  <a:lnTo>
                    <a:pt x="6603" y="2055"/>
                  </a:lnTo>
                  <a:lnTo>
                    <a:pt x="6640" y="2459"/>
                  </a:lnTo>
                  <a:lnTo>
                    <a:pt x="6676" y="2569"/>
                  </a:lnTo>
                  <a:lnTo>
                    <a:pt x="6750" y="2605"/>
                  </a:lnTo>
                  <a:lnTo>
                    <a:pt x="6823" y="2642"/>
                  </a:lnTo>
                  <a:lnTo>
                    <a:pt x="6896" y="2679"/>
                  </a:lnTo>
                  <a:lnTo>
                    <a:pt x="6970" y="2642"/>
                  </a:lnTo>
                  <a:lnTo>
                    <a:pt x="7043" y="2605"/>
                  </a:lnTo>
                  <a:lnTo>
                    <a:pt x="7080" y="2532"/>
                  </a:lnTo>
                  <a:lnTo>
                    <a:pt x="7080" y="2459"/>
                  </a:lnTo>
                  <a:lnTo>
                    <a:pt x="7043" y="2275"/>
                  </a:lnTo>
                  <a:lnTo>
                    <a:pt x="7006" y="1835"/>
                  </a:lnTo>
                  <a:lnTo>
                    <a:pt x="7043" y="1395"/>
                  </a:lnTo>
                  <a:lnTo>
                    <a:pt x="7116" y="955"/>
                  </a:lnTo>
                  <a:lnTo>
                    <a:pt x="7226" y="514"/>
                  </a:lnTo>
                  <a:lnTo>
                    <a:pt x="7190" y="404"/>
                  </a:lnTo>
                  <a:lnTo>
                    <a:pt x="7153" y="294"/>
                  </a:lnTo>
                  <a:lnTo>
                    <a:pt x="7043" y="258"/>
                  </a:lnTo>
                  <a:lnTo>
                    <a:pt x="6933" y="294"/>
                  </a:lnTo>
                  <a:lnTo>
                    <a:pt x="5906" y="918"/>
                  </a:lnTo>
                  <a:lnTo>
                    <a:pt x="5869" y="698"/>
                  </a:lnTo>
                  <a:lnTo>
                    <a:pt x="5796" y="478"/>
                  </a:lnTo>
                  <a:lnTo>
                    <a:pt x="5686" y="221"/>
                  </a:lnTo>
                  <a:lnTo>
                    <a:pt x="5576" y="1"/>
                  </a:lnTo>
                  <a:close/>
                  <a:moveTo>
                    <a:pt x="8840" y="3816"/>
                  </a:moveTo>
                  <a:lnTo>
                    <a:pt x="8730" y="3852"/>
                  </a:lnTo>
                  <a:lnTo>
                    <a:pt x="8657" y="3926"/>
                  </a:lnTo>
                  <a:lnTo>
                    <a:pt x="8510" y="4146"/>
                  </a:lnTo>
                  <a:lnTo>
                    <a:pt x="8364" y="4293"/>
                  </a:lnTo>
                  <a:lnTo>
                    <a:pt x="8143" y="4476"/>
                  </a:lnTo>
                  <a:lnTo>
                    <a:pt x="7997" y="4659"/>
                  </a:lnTo>
                  <a:lnTo>
                    <a:pt x="7997" y="4733"/>
                  </a:lnTo>
                  <a:lnTo>
                    <a:pt x="7997" y="4769"/>
                  </a:lnTo>
                  <a:lnTo>
                    <a:pt x="8033" y="4806"/>
                  </a:lnTo>
                  <a:lnTo>
                    <a:pt x="8070" y="4843"/>
                  </a:lnTo>
                  <a:lnTo>
                    <a:pt x="8253" y="4843"/>
                  </a:lnTo>
                  <a:lnTo>
                    <a:pt x="8400" y="4806"/>
                  </a:lnTo>
                  <a:lnTo>
                    <a:pt x="8547" y="4733"/>
                  </a:lnTo>
                  <a:lnTo>
                    <a:pt x="8694" y="4659"/>
                  </a:lnTo>
                  <a:lnTo>
                    <a:pt x="8914" y="4403"/>
                  </a:lnTo>
                  <a:lnTo>
                    <a:pt x="9097" y="4146"/>
                  </a:lnTo>
                  <a:lnTo>
                    <a:pt x="9134" y="4073"/>
                  </a:lnTo>
                  <a:lnTo>
                    <a:pt x="9134" y="3963"/>
                  </a:lnTo>
                  <a:lnTo>
                    <a:pt x="9097" y="3889"/>
                  </a:lnTo>
                  <a:lnTo>
                    <a:pt x="9024" y="3852"/>
                  </a:lnTo>
                  <a:lnTo>
                    <a:pt x="8914" y="3816"/>
                  </a:lnTo>
                  <a:close/>
                  <a:moveTo>
                    <a:pt x="147" y="2972"/>
                  </a:moveTo>
                  <a:lnTo>
                    <a:pt x="73" y="3009"/>
                  </a:lnTo>
                  <a:lnTo>
                    <a:pt x="37" y="3082"/>
                  </a:lnTo>
                  <a:lnTo>
                    <a:pt x="0" y="3229"/>
                  </a:lnTo>
                  <a:lnTo>
                    <a:pt x="37" y="3559"/>
                  </a:lnTo>
                  <a:lnTo>
                    <a:pt x="110" y="4073"/>
                  </a:lnTo>
                  <a:lnTo>
                    <a:pt x="220" y="4549"/>
                  </a:lnTo>
                  <a:lnTo>
                    <a:pt x="257" y="4623"/>
                  </a:lnTo>
                  <a:lnTo>
                    <a:pt x="330" y="4696"/>
                  </a:lnTo>
                  <a:lnTo>
                    <a:pt x="514" y="4696"/>
                  </a:lnTo>
                  <a:lnTo>
                    <a:pt x="1174" y="4219"/>
                  </a:lnTo>
                  <a:lnTo>
                    <a:pt x="1247" y="4843"/>
                  </a:lnTo>
                  <a:lnTo>
                    <a:pt x="1284" y="4990"/>
                  </a:lnTo>
                  <a:lnTo>
                    <a:pt x="1321" y="5173"/>
                  </a:lnTo>
                  <a:lnTo>
                    <a:pt x="1394" y="5320"/>
                  </a:lnTo>
                  <a:lnTo>
                    <a:pt x="1431" y="5356"/>
                  </a:lnTo>
                  <a:lnTo>
                    <a:pt x="1541" y="5393"/>
                  </a:lnTo>
                  <a:lnTo>
                    <a:pt x="1614" y="5393"/>
                  </a:lnTo>
                  <a:lnTo>
                    <a:pt x="1687" y="5356"/>
                  </a:lnTo>
                  <a:lnTo>
                    <a:pt x="1724" y="5320"/>
                  </a:lnTo>
                  <a:lnTo>
                    <a:pt x="1761" y="5246"/>
                  </a:lnTo>
                  <a:lnTo>
                    <a:pt x="1761" y="5173"/>
                  </a:lnTo>
                  <a:lnTo>
                    <a:pt x="1724" y="5063"/>
                  </a:lnTo>
                  <a:lnTo>
                    <a:pt x="1724" y="5026"/>
                  </a:lnTo>
                  <a:lnTo>
                    <a:pt x="1687" y="4953"/>
                  </a:lnTo>
                  <a:lnTo>
                    <a:pt x="1651" y="4549"/>
                  </a:lnTo>
                  <a:lnTo>
                    <a:pt x="1614" y="4183"/>
                  </a:lnTo>
                  <a:lnTo>
                    <a:pt x="1577" y="3816"/>
                  </a:lnTo>
                  <a:lnTo>
                    <a:pt x="1577" y="3706"/>
                  </a:lnTo>
                  <a:lnTo>
                    <a:pt x="1467" y="3632"/>
                  </a:lnTo>
                  <a:lnTo>
                    <a:pt x="1357" y="3632"/>
                  </a:lnTo>
                  <a:lnTo>
                    <a:pt x="1247" y="3669"/>
                  </a:lnTo>
                  <a:lnTo>
                    <a:pt x="880" y="3889"/>
                  </a:lnTo>
                  <a:lnTo>
                    <a:pt x="550" y="4146"/>
                  </a:lnTo>
                  <a:lnTo>
                    <a:pt x="330" y="3302"/>
                  </a:lnTo>
                  <a:lnTo>
                    <a:pt x="294" y="3082"/>
                  </a:lnTo>
                  <a:lnTo>
                    <a:pt x="220" y="2972"/>
                  </a:lnTo>
                  <a:close/>
                  <a:moveTo>
                    <a:pt x="8400" y="2679"/>
                  </a:moveTo>
                  <a:lnTo>
                    <a:pt x="10124" y="5173"/>
                  </a:lnTo>
                  <a:lnTo>
                    <a:pt x="10161" y="5210"/>
                  </a:lnTo>
                  <a:lnTo>
                    <a:pt x="10124" y="5246"/>
                  </a:lnTo>
                  <a:lnTo>
                    <a:pt x="9684" y="5613"/>
                  </a:lnTo>
                  <a:lnTo>
                    <a:pt x="9207" y="6017"/>
                  </a:lnTo>
                  <a:lnTo>
                    <a:pt x="8804" y="6310"/>
                  </a:lnTo>
                  <a:lnTo>
                    <a:pt x="8584" y="6017"/>
                  </a:lnTo>
                  <a:lnTo>
                    <a:pt x="6970" y="3852"/>
                  </a:lnTo>
                  <a:lnTo>
                    <a:pt x="7703" y="3339"/>
                  </a:lnTo>
                  <a:lnTo>
                    <a:pt x="8033" y="3045"/>
                  </a:lnTo>
                  <a:lnTo>
                    <a:pt x="8364" y="2752"/>
                  </a:lnTo>
                  <a:lnTo>
                    <a:pt x="8400" y="2679"/>
                  </a:lnTo>
                  <a:close/>
                  <a:moveTo>
                    <a:pt x="2494" y="7227"/>
                  </a:moveTo>
                  <a:lnTo>
                    <a:pt x="2421" y="7301"/>
                  </a:lnTo>
                  <a:lnTo>
                    <a:pt x="2421" y="7411"/>
                  </a:lnTo>
                  <a:lnTo>
                    <a:pt x="2678" y="7887"/>
                  </a:lnTo>
                  <a:lnTo>
                    <a:pt x="2494" y="8034"/>
                  </a:lnTo>
                  <a:lnTo>
                    <a:pt x="2458" y="8108"/>
                  </a:lnTo>
                  <a:lnTo>
                    <a:pt x="2421" y="8218"/>
                  </a:lnTo>
                  <a:lnTo>
                    <a:pt x="2421" y="8291"/>
                  </a:lnTo>
                  <a:lnTo>
                    <a:pt x="2494" y="8328"/>
                  </a:lnTo>
                  <a:lnTo>
                    <a:pt x="2605" y="8364"/>
                  </a:lnTo>
                  <a:lnTo>
                    <a:pt x="2678" y="8328"/>
                  </a:lnTo>
                  <a:lnTo>
                    <a:pt x="2861" y="8254"/>
                  </a:lnTo>
                  <a:lnTo>
                    <a:pt x="2935" y="8364"/>
                  </a:lnTo>
                  <a:lnTo>
                    <a:pt x="3155" y="8694"/>
                  </a:lnTo>
                  <a:lnTo>
                    <a:pt x="3301" y="8841"/>
                  </a:lnTo>
                  <a:lnTo>
                    <a:pt x="3375" y="8878"/>
                  </a:lnTo>
                  <a:lnTo>
                    <a:pt x="3485" y="8915"/>
                  </a:lnTo>
                  <a:lnTo>
                    <a:pt x="3558" y="8878"/>
                  </a:lnTo>
                  <a:lnTo>
                    <a:pt x="3595" y="8804"/>
                  </a:lnTo>
                  <a:lnTo>
                    <a:pt x="3632" y="8731"/>
                  </a:lnTo>
                  <a:lnTo>
                    <a:pt x="3595" y="8621"/>
                  </a:lnTo>
                  <a:lnTo>
                    <a:pt x="3558" y="8438"/>
                  </a:lnTo>
                  <a:lnTo>
                    <a:pt x="3301" y="8108"/>
                  </a:lnTo>
                  <a:lnTo>
                    <a:pt x="3228" y="7997"/>
                  </a:lnTo>
                  <a:lnTo>
                    <a:pt x="3558" y="7704"/>
                  </a:lnTo>
                  <a:lnTo>
                    <a:pt x="3595" y="7594"/>
                  </a:lnTo>
                  <a:lnTo>
                    <a:pt x="3595" y="7484"/>
                  </a:lnTo>
                  <a:lnTo>
                    <a:pt x="3558" y="7411"/>
                  </a:lnTo>
                  <a:lnTo>
                    <a:pt x="3485" y="7374"/>
                  </a:lnTo>
                  <a:lnTo>
                    <a:pt x="3412" y="7337"/>
                  </a:lnTo>
                  <a:lnTo>
                    <a:pt x="3338" y="7337"/>
                  </a:lnTo>
                  <a:lnTo>
                    <a:pt x="3228" y="7411"/>
                  </a:lnTo>
                  <a:lnTo>
                    <a:pt x="2971" y="7631"/>
                  </a:lnTo>
                  <a:lnTo>
                    <a:pt x="2641" y="7264"/>
                  </a:lnTo>
                  <a:lnTo>
                    <a:pt x="2568" y="7227"/>
                  </a:lnTo>
                  <a:close/>
                  <a:moveTo>
                    <a:pt x="3191" y="6090"/>
                  </a:moveTo>
                  <a:lnTo>
                    <a:pt x="3595" y="6860"/>
                  </a:lnTo>
                  <a:lnTo>
                    <a:pt x="3998" y="7594"/>
                  </a:lnTo>
                  <a:lnTo>
                    <a:pt x="4439" y="8328"/>
                  </a:lnTo>
                  <a:lnTo>
                    <a:pt x="4915" y="9025"/>
                  </a:lnTo>
                  <a:lnTo>
                    <a:pt x="4769" y="9098"/>
                  </a:lnTo>
                  <a:lnTo>
                    <a:pt x="4622" y="9171"/>
                  </a:lnTo>
                  <a:lnTo>
                    <a:pt x="4365" y="9355"/>
                  </a:lnTo>
                  <a:lnTo>
                    <a:pt x="3778" y="9721"/>
                  </a:lnTo>
                  <a:lnTo>
                    <a:pt x="3522" y="9905"/>
                  </a:lnTo>
                  <a:lnTo>
                    <a:pt x="3412" y="10015"/>
                  </a:lnTo>
                  <a:lnTo>
                    <a:pt x="3265" y="10052"/>
                  </a:lnTo>
                  <a:lnTo>
                    <a:pt x="3228" y="10052"/>
                  </a:lnTo>
                  <a:lnTo>
                    <a:pt x="3191" y="10088"/>
                  </a:lnTo>
                  <a:lnTo>
                    <a:pt x="3191" y="10162"/>
                  </a:lnTo>
                  <a:lnTo>
                    <a:pt x="2421" y="9025"/>
                  </a:lnTo>
                  <a:lnTo>
                    <a:pt x="1761" y="7997"/>
                  </a:lnTo>
                  <a:lnTo>
                    <a:pt x="1064" y="7007"/>
                  </a:lnTo>
                  <a:lnTo>
                    <a:pt x="1394" y="6897"/>
                  </a:lnTo>
                  <a:lnTo>
                    <a:pt x="1724" y="6714"/>
                  </a:lnTo>
                  <a:lnTo>
                    <a:pt x="2348" y="6383"/>
                  </a:lnTo>
                  <a:lnTo>
                    <a:pt x="2494" y="6310"/>
                  </a:lnTo>
                  <a:lnTo>
                    <a:pt x="2641" y="6273"/>
                  </a:lnTo>
                  <a:lnTo>
                    <a:pt x="2935" y="6237"/>
                  </a:lnTo>
                  <a:lnTo>
                    <a:pt x="3081" y="6200"/>
                  </a:lnTo>
                  <a:lnTo>
                    <a:pt x="3191" y="6090"/>
                  </a:lnTo>
                  <a:close/>
                  <a:moveTo>
                    <a:pt x="12729" y="11005"/>
                  </a:moveTo>
                  <a:lnTo>
                    <a:pt x="12655" y="11225"/>
                  </a:lnTo>
                  <a:lnTo>
                    <a:pt x="12582" y="11115"/>
                  </a:lnTo>
                  <a:lnTo>
                    <a:pt x="12729" y="11005"/>
                  </a:lnTo>
                  <a:close/>
                  <a:moveTo>
                    <a:pt x="9647" y="12949"/>
                  </a:moveTo>
                  <a:lnTo>
                    <a:pt x="9721" y="13096"/>
                  </a:lnTo>
                  <a:lnTo>
                    <a:pt x="9831" y="13280"/>
                  </a:lnTo>
                  <a:lnTo>
                    <a:pt x="9941" y="13463"/>
                  </a:lnTo>
                  <a:lnTo>
                    <a:pt x="10088" y="13573"/>
                  </a:lnTo>
                  <a:lnTo>
                    <a:pt x="10051" y="13573"/>
                  </a:lnTo>
                  <a:lnTo>
                    <a:pt x="9647" y="13756"/>
                  </a:lnTo>
                  <a:lnTo>
                    <a:pt x="9647" y="13646"/>
                  </a:lnTo>
                  <a:lnTo>
                    <a:pt x="9574" y="13536"/>
                  </a:lnTo>
                  <a:lnTo>
                    <a:pt x="9427" y="13426"/>
                  </a:lnTo>
                  <a:lnTo>
                    <a:pt x="9354" y="13280"/>
                  </a:lnTo>
                  <a:lnTo>
                    <a:pt x="9281" y="13133"/>
                  </a:lnTo>
                  <a:lnTo>
                    <a:pt x="9244" y="12986"/>
                  </a:lnTo>
                  <a:lnTo>
                    <a:pt x="9647" y="12949"/>
                  </a:lnTo>
                  <a:close/>
                  <a:moveTo>
                    <a:pt x="6640" y="12839"/>
                  </a:moveTo>
                  <a:lnTo>
                    <a:pt x="6493" y="13426"/>
                  </a:lnTo>
                  <a:lnTo>
                    <a:pt x="6419" y="14013"/>
                  </a:lnTo>
                  <a:lnTo>
                    <a:pt x="6419" y="14160"/>
                  </a:lnTo>
                  <a:lnTo>
                    <a:pt x="6163" y="13940"/>
                  </a:lnTo>
                  <a:lnTo>
                    <a:pt x="6126" y="13940"/>
                  </a:lnTo>
                  <a:lnTo>
                    <a:pt x="6126" y="13903"/>
                  </a:lnTo>
                  <a:lnTo>
                    <a:pt x="6126" y="13646"/>
                  </a:lnTo>
                  <a:lnTo>
                    <a:pt x="6163" y="13353"/>
                  </a:lnTo>
                  <a:lnTo>
                    <a:pt x="6236" y="13096"/>
                  </a:lnTo>
                  <a:lnTo>
                    <a:pt x="6346" y="12876"/>
                  </a:lnTo>
                  <a:lnTo>
                    <a:pt x="6640" y="12839"/>
                  </a:lnTo>
                  <a:close/>
                  <a:moveTo>
                    <a:pt x="7336" y="13170"/>
                  </a:moveTo>
                  <a:lnTo>
                    <a:pt x="7263" y="13206"/>
                  </a:lnTo>
                  <a:lnTo>
                    <a:pt x="7226" y="13243"/>
                  </a:lnTo>
                  <a:lnTo>
                    <a:pt x="7080" y="13720"/>
                  </a:lnTo>
                  <a:lnTo>
                    <a:pt x="7006" y="13977"/>
                  </a:lnTo>
                  <a:lnTo>
                    <a:pt x="7006" y="14233"/>
                  </a:lnTo>
                  <a:lnTo>
                    <a:pt x="7006" y="14307"/>
                  </a:lnTo>
                  <a:lnTo>
                    <a:pt x="7043" y="14380"/>
                  </a:lnTo>
                  <a:lnTo>
                    <a:pt x="7116" y="14453"/>
                  </a:lnTo>
                  <a:lnTo>
                    <a:pt x="7190" y="14490"/>
                  </a:lnTo>
                  <a:lnTo>
                    <a:pt x="7263" y="14527"/>
                  </a:lnTo>
                  <a:lnTo>
                    <a:pt x="7336" y="14527"/>
                  </a:lnTo>
                  <a:lnTo>
                    <a:pt x="7410" y="14453"/>
                  </a:lnTo>
                  <a:lnTo>
                    <a:pt x="7483" y="14380"/>
                  </a:lnTo>
                  <a:lnTo>
                    <a:pt x="7483" y="14270"/>
                  </a:lnTo>
                  <a:lnTo>
                    <a:pt x="7446" y="14160"/>
                  </a:lnTo>
                  <a:lnTo>
                    <a:pt x="7373" y="14123"/>
                  </a:lnTo>
                  <a:lnTo>
                    <a:pt x="7373" y="13830"/>
                  </a:lnTo>
                  <a:lnTo>
                    <a:pt x="7410" y="13280"/>
                  </a:lnTo>
                  <a:lnTo>
                    <a:pt x="7373" y="13206"/>
                  </a:lnTo>
                  <a:lnTo>
                    <a:pt x="7336" y="13170"/>
                  </a:lnTo>
                  <a:close/>
                  <a:moveTo>
                    <a:pt x="10418" y="5613"/>
                  </a:moveTo>
                  <a:lnTo>
                    <a:pt x="11188" y="6714"/>
                  </a:lnTo>
                  <a:lnTo>
                    <a:pt x="11555" y="7264"/>
                  </a:lnTo>
                  <a:lnTo>
                    <a:pt x="11922" y="7814"/>
                  </a:lnTo>
                  <a:lnTo>
                    <a:pt x="12252" y="8474"/>
                  </a:lnTo>
                  <a:lnTo>
                    <a:pt x="12399" y="8841"/>
                  </a:lnTo>
                  <a:lnTo>
                    <a:pt x="12545" y="9208"/>
                  </a:lnTo>
                  <a:lnTo>
                    <a:pt x="12619" y="9575"/>
                  </a:lnTo>
                  <a:lnTo>
                    <a:pt x="12692" y="9942"/>
                  </a:lnTo>
                  <a:lnTo>
                    <a:pt x="12729" y="10308"/>
                  </a:lnTo>
                  <a:lnTo>
                    <a:pt x="12729" y="10675"/>
                  </a:lnTo>
                  <a:lnTo>
                    <a:pt x="12325" y="10932"/>
                  </a:lnTo>
                  <a:lnTo>
                    <a:pt x="12288" y="10969"/>
                  </a:lnTo>
                  <a:lnTo>
                    <a:pt x="12252" y="11042"/>
                  </a:lnTo>
                  <a:lnTo>
                    <a:pt x="12288" y="11079"/>
                  </a:lnTo>
                  <a:lnTo>
                    <a:pt x="12325" y="11152"/>
                  </a:lnTo>
                  <a:lnTo>
                    <a:pt x="12435" y="11372"/>
                  </a:lnTo>
                  <a:lnTo>
                    <a:pt x="12509" y="11446"/>
                  </a:lnTo>
                  <a:lnTo>
                    <a:pt x="12582" y="11519"/>
                  </a:lnTo>
                  <a:lnTo>
                    <a:pt x="12472" y="11776"/>
                  </a:lnTo>
                  <a:lnTo>
                    <a:pt x="12325" y="12032"/>
                  </a:lnTo>
                  <a:lnTo>
                    <a:pt x="11848" y="11666"/>
                  </a:lnTo>
                  <a:lnTo>
                    <a:pt x="11775" y="11629"/>
                  </a:lnTo>
                  <a:lnTo>
                    <a:pt x="11702" y="11666"/>
                  </a:lnTo>
                  <a:lnTo>
                    <a:pt x="11665" y="11739"/>
                  </a:lnTo>
                  <a:lnTo>
                    <a:pt x="11702" y="11812"/>
                  </a:lnTo>
                  <a:lnTo>
                    <a:pt x="12142" y="12326"/>
                  </a:lnTo>
                  <a:lnTo>
                    <a:pt x="11848" y="12619"/>
                  </a:lnTo>
                  <a:lnTo>
                    <a:pt x="11812" y="12546"/>
                  </a:lnTo>
                  <a:lnTo>
                    <a:pt x="11665" y="12399"/>
                  </a:lnTo>
                  <a:lnTo>
                    <a:pt x="11518" y="12253"/>
                  </a:lnTo>
                  <a:lnTo>
                    <a:pt x="11371" y="12069"/>
                  </a:lnTo>
                  <a:lnTo>
                    <a:pt x="11298" y="11886"/>
                  </a:lnTo>
                  <a:lnTo>
                    <a:pt x="11225" y="11849"/>
                  </a:lnTo>
                  <a:lnTo>
                    <a:pt x="11188" y="11812"/>
                  </a:lnTo>
                  <a:lnTo>
                    <a:pt x="11115" y="11849"/>
                  </a:lnTo>
                  <a:lnTo>
                    <a:pt x="11078" y="11922"/>
                  </a:lnTo>
                  <a:lnTo>
                    <a:pt x="11078" y="12106"/>
                  </a:lnTo>
                  <a:lnTo>
                    <a:pt x="11115" y="12253"/>
                  </a:lnTo>
                  <a:lnTo>
                    <a:pt x="11188" y="12436"/>
                  </a:lnTo>
                  <a:lnTo>
                    <a:pt x="11261" y="12583"/>
                  </a:lnTo>
                  <a:lnTo>
                    <a:pt x="11371" y="12729"/>
                  </a:lnTo>
                  <a:lnTo>
                    <a:pt x="11518" y="12876"/>
                  </a:lnTo>
                  <a:lnTo>
                    <a:pt x="11115" y="13096"/>
                  </a:lnTo>
                  <a:lnTo>
                    <a:pt x="11151" y="12986"/>
                  </a:lnTo>
                  <a:lnTo>
                    <a:pt x="11151" y="12839"/>
                  </a:lnTo>
                  <a:lnTo>
                    <a:pt x="11078" y="12766"/>
                  </a:lnTo>
                  <a:lnTo>
                    <a:pt x="10968" y="12656"/>
                  </a:lnTo>
                  <a:lnTo>
                    <a:pt x="10931" y="12656"/>
                  </a:lnTo>
                  <a:lnTo>
                    <a:pt x="10858" y="12693"/>
                  </a:lnTo>
                  <a:lnTo>
                    <a:pt x="10858" y="12766"/>
                  </a:lnTo>
                  <a:lnTo>
                    <a:pt x="10821" y="12729"/>
                  </a:lnTo>
                  <a:lnTo>
                    <a:pt x="10491" y="12436"/>
                  </a:lnTo>
                  <a:lnTo>
                    <a:pt x="10418" y="12363"/>
                  </a:lnTo>
                  <a:lnTo>
                    <a:pt x="10344" y="12399"/>
                  </a:lnTo>
                  <a:lnTo>
                    <a:pt x="10308" y="12473"/>
                  </a:lnTo>
                  <a:lnTo>
                    <a:pt x="10308" y="12546"/>
                  </a:lnTo>
                  <a:lnTo>
                    <a:pt x="10491" y="12839"/>
                  </a:lnTo>
                  <a:lnTo>
                    <a:pt x="10711" y="13206"/>
                  </a:lnTo>
                  <a:lnTo>
                    <a:pt x="10785" y="13280"/>
                  </a:lnTo>
                  <a:lnTo>
                    <a:pt x="10381" y="13426"/>
                  </a:lnTo>
                  <a:lnTo>
                    <a:pt x="10381" y="13353"/>
                  </a:lnTo>
                  <a:lnTo>
                    <a:pt x="10344" y="13280"/>
                  </a:lnTo>
                  <a:lnTo>
                    <a:pt x="10234" y="13133"/>
                  </a:lnTo>
                  <a:lnTo>
                    <a:pt x="10051" y="12913"/>
                  </a:lnTo>
                  <a:lnTo>
                    <a:pt x="9904" y="12693"/>
                  </a:lnTo>
                  <a:lnTo>
                    <a:pt x="9831" y="12619"/>
                  </a:lnTo>
                  <a:lnTo>
                    <a:pt x="9721" y="12619"/>
                  </a:lnTo>
                  <a:lnTo>
                    <a:pt x="9391" y="12693"/>
                  </a:lnTo>
                  <a:lnTo>
                    <a:pt x="9097" y="12729"/>
                  </a:lnTo>
                  <a:lnTo>
                    <a:pt x="9024" y="12766"/>
                  </a:lnTo>
                  <a:lnTo>
                    <a:pt x="8987" y="12839"/>
                  </a:lnTo>
                  <a:lnTo>
                    <a:pt x="8987" y="12913"/>
                  </a:lnTo>
                  <a:lnTo>
                    <a:pt x="9024" y="12986"/>
                  </a:lnTo>
                  <a:lnTo>
                    <a:pt x="9024" y="13243"/>
                  </a:lnTo>
                  <a:lnTo>
                    <a:pt x="9097" y="13500"/>
                  </a:lnTo>
                  <a:lnTo>
                    <a:pt x="9134" y="13646"/>
                  </a:lnTo>
                  <a:lnTo>
                    <a:pt x="9207" y="13756"/>
                  </a:lnTo>
                  <a:lnTo>
                    <a:pt x="9317" y="13830"/>
                  </a:lnTo>
                  <a:lnTo>
                    <a:pt x="9427" y="13867"/>
                  </a:lnTo>
                  <a:lnTo>
                    <a:pt x="8987" y="14050"/>
                  </a:lnTo>
                  <a:lnTo>
                    <a:pt x="8950" y="13977"/>
                  </a:lnTo>
                  <a:lnTo>
                    <a:pt x="8804" y="13903"/>
                  </a:lnTo>
                  <a:lnTo>
                    <a:pt x="8767" y="13903"/>
                  </a:lnTo>
                  <a:lnTo>
                    <a:pt x="8620" y="13536"/>
                  </a:lnTo>
                  <a:lnTo>
                    <a:pt x="8510" y="13390"/>
                  </a:lnTo>
                  <a:lnTo>
                    <a:pt x="8364" y="13206"/>
                  </a:lnTo>
                  <a:lnTo>
                    <a:pt x="8327" y="13206"/>
                  </a:lnTo>
                  <a:lnTo>
                    <a:pt x="8327" y="13243"/>
                  </a:lnTo>
                  <a:lnTo>
                    <a:pt x="8327" y="13500"/>
                  </a:lnTo>
                  <a:lnTo>
                    <a:pt x="8364" y="13756"/>
                  </a:lnTo>
                  <a:lnTo>
                    <a:pt x="8510" y="14270"/>
                  </a:lnTo>
                  <a:lnTo>
                    <a:pt x="8070" y="14453"/>
                  </a:lnTo>
                  <a:lnTo>
                    <a:pt x="8033" y="14160"/>
                  </a:lnTo>
                  <a:lnTo>
                    <a:pt x="7960" y="13903"/>
                  </a:lnTo>
                  <a:lnTo>
                    <a:pt x="7923" y="13536"/>
                  </a:lnTo>
                  <a:lnTo>
                    <a:pt x="7923" y="13206"/>
                  </a:lnTo>
                  <a:lnTo>
                    <a:pt x="7887" y="13133"/>
                  </a:lnTo>
                  <a:lnTo>
                    <a:pt x="7813" y="13096"/>
                  </a:lnTo>
                  <a:lnTo>
                    <a:pt x="7777" y="13096"/>
                  </a:lnTo>
                  <a:lnTo>
                    <a:pt x="7703" y="13170"/>
                  </a:lnTo>
                  <a:lnTo>
                    <a:pt x="7667" y="13536"/>
                  </a:lnTo>
                  <a:lnTo>
                    <a:pt x="7630" y="13903"/>
                  </a:lnTo>
                  <a:lnTo>
                    <a:pt x="7667" y="14233"/>
                  </a:lnTo>
                  <a:lnTo>
                    <a:pt x="7667" y="14380"/>
                  </a:lnTo>
                  <a:lnTo>
                    <a:pt x="7740" y="14527"/>
                  </a:lnTo>
                  <a:lnTo>
                    <a:pt x="7483" y="14563"/>
                  </a:lnTo>
                  <a:lnTo>
                    <a:pt x="7190" y="14527"/>
                  </a:lnTo>
                  <a:lnTo>
                    <a:pt x="7006" y="14453"/>
                  </a:lnTo>
                  <a:lnTo>
                    <a:pt x="6786" y="14380"/>
                  </a:lnTo>
                  <a:lnTo>
                    <a:pt x="6823" y="14160"/>
                  </a:lnTo>
                  <a:lnTo>
                    <a:pt x="6860" y="13646"/>
                  </a:lnTo>
                  <a:lnTo>
                    <a:pt x="6860" y="13206"/>
                  </a:lnTo>
                  <a:lnTo>
                    <a:pt x="6860" y="12766"/>
                  </a:lnTo>
                  <a:lnTo>
                    <a:pt x="6823" y="12693"/>
                  </a:lnTo>
                  <a:lnTo>
                    <a:pt x="6713" y="12656"/>
                  </a:lnTo>
                  <a:lnTo>
                    <a:pt x="6346" y="12693"/>
                  </a:lnTo>
                  <a:lnTo>
                    <a:pt x="6309" y="12656"/>
                  </a:lnTo>
                  <a:lnTo>
                    <a:pt x="6236" y="12693"/>
                  </a:lnTo>
                  <a:lnTo>
                    <a:pt x="6089" y="12913"/>
                  </a:lnTo>
                  <a:lnTo>
                    <a:pt x="5943" y="13133"/>
                  </a:lnTo>
                  <a:lnTo>
                    <a:pt x="5869" y="13390"/>
                  </a:lnTo>
                  <a:lnTo>
                    <a:pt x="5796" y="13610"/>
                  </a:lnTo>
                  <a:lnTo>
                    <a:pt x="5392" y="13206"/>
                  </a:lnTo>
                  <a:lnTo>
                    <a:pt x="5686" y="12839"/>
                  </a:lnTo>
                  <a:lnTo>
                    <a:pt x="5943" y="12473"/>
                  </a:lnTo>
                  <a:lnTo>
                    <a:pt x="5943" y="12363"/>
                  </a:lnTo>
                  <a:lnTo>
                    <a:pt x="5943" y="12289"/>
                  </a:lnTo>
                  <a:lnTo>
                    <a:pt x="5869" y="12216"/>
                  </a:lnTo>
                  <a:lnTo>
                    <a:pt x="5686" y="12216"/>
                  </a:lnTo>
                  <a:lnTo>
                    <a:pt x="5612" y="12289"/>
                  </a:lnTo>
                  <a:lnTo>
                    <a:pt x="5209" y="12949"/>
                  </a:lnTo>
                  <a:lnTo>
                    <a:pt x="4952" y="12619"/>
                  </a:lnTo>
                  <a:lnTo>
                    <a:pt x="5136" y="12473"/>
                  </a:lnTo>
                  <a:lnTo>
                    <a:pt x="5319" y="12289"/>
                  </a:lnTo>
                  <a:lnTo>
                    <a:pt x="5466" y="12069"/>
                  </a:lnTo>
                  <a:lnTo>
                    <a:pt x="5576" y="11849"/>
                  </a:lnTo>
                  <a:lnTo>
                    <a:pt x="5576" y="11776"/>
                  </a:lnTo>
                  <a:lnTo>
                    <a:pt x="5576" y="11739"/>
                  </a:lnTo>
                  <a:lnTo>
                    <a:pt x="5539" y="11666"/>
                  </a:lnTo>
                  <a:lnTo>
                    <a:pt x="5502" y="11629"/>
                  </a:lnTo>
                  <a:lnTo>
                    <a:pt x="5319" y="11629"/>
                  </a:lnTo>
                  <a:lnTo>
                    <a:pt x="5282" y="11702"/>
                  </a:lnTo>
                  <a:lnTo>
                    <a:pt x="4805" y="12399"/>
                  </a:lnTo>
                  <a:lnTo>
                    <a:pt x="4439" y="11922"/>
                  </a:lnTo>
                  <a:lnTo>
                    <a:pt x="4549" y="11812"/>
                  </a:lnTo>
                  <a:lnTo>
                    <a:pt x="4879" y="11409"/>
                  </a:lnTo>
                  <a:lnTo>
                    <a:pt x="5209" y="10969"/>
                  </a:lnTo>
                  <a:lnTo>
                    <a:pt x="5209" y="10895"/>
                  </a:lnTo>
                  <a:lnTo>
                    <a:pt x="5246" y="10859"/>
                  </a:lnTo>
                  <a:lnTo>
                    <a:pt x="5282" y="10785"/>
                  </a:lnTo>
                  <a:lnTo>
                    <a:pt x="5282" y="10712"/>
                  </a:lnTo>
                  <a:lnTo>
                    <a:pt x="5209" y="10639"/>
                  </a:lnTo>
                  <a:lnTo>
                    <a:pt x="5099" y="10602"/>
                  </a:lnTo>
                  <a:lnTo>
                    <a:pt x="5026" y="10602"/>
                  </a:lnTo>
                  <a:lnTo>
                    <a:pt x="4952" y="10639"/>
                  </a:lnTo>
                  <a:lnTo>
                    <a:pt x="4549" y="11225"/>
                  </a:lnTo>
                  <a:lnTo>
                    <a:pt x="4329" y="11556"/>
                  </a:lnTo>
                  <a:lnTo>
                    <a:pt x="4292" y="11482"/>
                  </a:lnTo>
                  <a:lnTo>
                    <a:pt x="4145" y="11482"/>
                  </a:lnTo>
                  <a:lnTo>
                    <a:pt x="3888" y="11152"/>
                  </a:lnTo>
                  <a:lnTo>
                    <a:pt x="4329" y="10822"/>
                  </a:lnTo>
                  <a:lnTo>
                    <a:pt x="4549" y="10675"/>
                  </a:lnTo>
                  <a:lnTo>
                    <a:pt x="4732" y="10455"/>
                  </a:lnTo>
                  <a:lnTo>
                    <a:pt x="4769" y="10418"/>
                  </a:lnTo>
                  <a:lnTo>
                    <a:pt x="4805" y="10345"/>
                  </a:lnTo>
                  <a:lnTo>
                    <a:pt x="4732" y="10235"/>
                  </a:lnTo>
                  <a:lnTo>
                    <a:pt x="4659" y="10162"/>
                  </a:lnTo>
                  <a:lnTo>
                    <a:pt x="4585" y="10162"/>
                  </a:lnTo>
                  <a:lnTo>
                    <a:pt x="4512" y="10198"/>
                  </a:lnTo>
                  <a:lnTo>
                    <a:pt x="4292" y="10345"/>
                  </a:lnTo>
                  <a:lnTo>
                    <a:pt x="4072" y="10528"/>
                  </a:lnTo>
                  <a:lnTo>
                    <a:pt x="3705" y="10895"/>
                  </a:lnTo>
                  <a:lnTo>
                    <a:pt x="3256" y="10239"/>
                  </a:lnTo>
                  <a:lnTo>
                    <a:pt x="3256" y="10239"/>
                  </a:lnTo>
                  <a:lnTo>
                    <a:pt x="3485" y="10272"/>
                  </a:lnTo>
                  <a:lnTo>
                    <a:pt x="3742" y="10235"/>
                  </a:lnTo>
                  <a:lnTo>
                    <a:pt x="3888" y="10162"/>
                  </a:lnTo>
                  <a:lnTo>
                    <a:pt x="4072" y="10052"/>
                  </a:lnTo>
                  <a:lnTo>
                    <a:pt x="4365" y="9868"/>
                  </a:lnTo>
                  <a:lnTo>
                    <a:pt x="4769" y="9648"/>
                  </a:lnTo>
                  <a:lnTo>
                    <a:pt x="4989" y="9538"/>
                  </a:lnTo>
                  <a:lnTo>
                    <a:pt x="5172" y="9391"/>
                  </a:lnTo>
                  <a:lnTo>
                    <a:pt x="6053" y="10675"/>
                  </a:lnTo>
                  <a:lnTo>
                    <a:pt x="6383" y="11115"/>
                  </a:lnTo>
                  <a:lnTo>
                    <a:pt x="6713" y="11556"/>
                  </a:lnTo>
                  <a:lnTo>
                    <a:pt x="6896" y="11739"/>
                  </a:lnTo>
                  <a:lnTo>
                    <a:pt x="7116" y="11922"/>
                  </a:lnTo>
                  <a:lnTo>
                    <a:pt x="7336" y="12069"/>
                  </a:lnTo>
                  <a:lnTo>
                    <a:pt x="7593" y="12179"/>
                  </a:lnTo>
                  <a:lnTo>
                    <a:pt x="7813" y="12253"/>
                  </a:lnTo>
                  <a:lnTo>
                    <a:pt x="8070" y="12289"/>
                  </a:lnTo>
                  <a:lnTo>
                    <a:pt x="8547" y="12289"/>
                  </a:lnTo>
                  <a:lnTo>
                    <a:pt x="8767" y="12253"/>
                  </a:lnTo>
                  <a:lnTo>
                    <a:pt x="8987" y="12179"/>
                  </a:lnTo>
                  <a:lnTo>
                    <a:pt x="9207" y="12106"/>
                  </a:lnTo>
                  <a:lnTo>
                    <a:pt x="9427" y="11996"/>
                  </a:lnTo>
                  <a:lnTo>
                    <a:pt x="9684" y="11849"/>
                  </a:lnTo>
                  <a:lnTo>
                    <a:pt x="9867" y="11666"/>
                  </a:lnTo>
                  <a:lnTo>
                    <a:pt x="10051" y="11482"/>
                  </a:lnTo>
                  <a:lnTo>
                    <a:pt x="10198" y="11262"/>
                  </a:lnTo>
                  <a:lnTo>
                    <a:pt x="10308" y="11042"/>
                  </a:lnTo>
                  <a:lnTo>
                    <a:pt x="10418" y="10822"/>
                  </a:lnTo>
                  <a:lnTo>
                    <a:pt x="10491" y="10565"/>
                  </a:lnTo>
                  <a:lnTo>
                    <a:pt x="10528" y="10345"/>
                  </a:lnTo>
                  <a:lnTo>
                    <a:pt x="10564" y="9832"/>
                  </a:lnTo>
                  <a:lnTo>
                    <a:pt x="10528" y="9318"/>
                  </a:lnTo>
                  <a:lnTo>
                    <a:pt x="10418" y="8804"/>
                  </a:lnTo>
                  <a:lnTo>
                    <a:pt x="10234" y="8328"/>
                  </a:lnTo>
                  <a:lnTo>
                    <a:pt x="9978" y="7887"/>
                  </a:lnTo>
                  <a:lnTo>
                    <a:pt x="9684" y="7484"/>
                  </a:lnTo>
                  <a:lnTo>
                    <a:pt x="9097" y="6640"/>
                  </a:lnTo>
                  <a:lnTo>
                    <a:pt x="9354" y="6494"/>
                  </a:lnTo>
                  <a:lnTo>
                    <a:pt x="9574" y="6347"/>
                  </a:lnTo>
                  <a:lnTo>
                    <a:pt x="10014" y="5980"/>
                  </a:lnTo>
                  <a:lnTo>
                    <a:pt x="10418" y="5613"/>
                  </a:lnTo>
                  <a:close/>
                  <a:moveTo>
                    <a:pt x="8400" y="2055"/>
                  </a:moveTo>
                  <a:lnTo>
                    <a:pt x="8290" y="2092"/>
                  </a:lnTo>
                  <a:lnTo>
                    <a:pt x="8217" y="2165"/>
                  </a:lnTo>
                  <a:lnTo>
                    <a:pt x="8180" y="2202"/>
                  </a:lnTo>
                  <a:lnTo>
                    <a:pt x="8180" y="2312"/>
                  </a:lnTo>
                  <a:lnTo>
                    <a:pt x="8180" y="2385"/>
                  </a:lnTo>
                  <a:lnTo>
                    <a:pt x="8107" y="2422"/>
                  </a:lnTo>
                  <a:lnTo>
                    <a:pt x="8033" y="2459"/>
                  </a:lnTo>
                  <a:lnTo>
                    <a:pt x="7300" y="3045"/>
                  </a:lnTo>
                  <a:lnTo>
                    <a:pt x="6896" y="3339"/>
                  </a:lnTo>
                  <a:lnTo>
                    <a:pt x="6529" y="3596"/>
                  </a:lnTo>
                  <a:lnTo>
                    <a:pt x="6456" y="3669"/>
                  </a:lnTo>
                  <a:lnTo>
                    <a:pt x="6419" y="3742"/>
                  </a:lnTo>
                  <a:lnTo>
                    <a:pt x="6419" y="3852"/>
                  </a:lnTo>
                  <a:lnTo>
                    <a:pt x="6419" y="3926"/>
                  </a:lnTo>
                  <a:lnTo>
                    <a:pt x="8547" y="6677"/>
                  </a:lnTo>
                  <a:lnTo>
                    <a:pt x="8547" y="6750"/>
                  </a:lnTo>
                  <a:lnTo>
                    <a:pt x="8620" y="6787"/>
                  </a:lnTo>
                  <a:lnTo>
                    <a:pt x="9391" y="7851"/>
                  </a:lnTo>
                  <a:lnTo>
                    <a:pt x="9684" y="8291"/>
                  </a:lnTo>
                  <a:lnTo>
                    <a:pt x="9904" y="8768"/>
                  </a:lnTo>
                  <a:lnTo>
                    <a:pt x="10014" y="9025"/>
                  </a:lnTo>
                  <a:lnTo>
                    <a:pt x="10088" y="9281"/>
                  </a:lnTo>
                  <a:lnTo>
                    <a:pt x="10124" y="9538"/>
                  </a:lnTo>
                  <a:lnTo>
                    <a:pt x="10124" y="9832"/>
                  </a:lnTo>
                  <a:lnTo>
                    <a:pt x="10124" y="10088"/>
                  </a:lnTo>
                  <a:lnTo>
                    <a:pt x="10088" y="10308"/>
                  </a:lnTo>
                  <a:lnTo>
                    <a:pt x="10014" y="10565"/>
                  </a:lnTo>
                  <a:lnTo>
                    <a:pt x="9904" y="10785"/>
                  </a:lnTo>
                  <a:lnTo>
                    <a:pt x="9794" y="11005"/>
                  </a:lnTo>
                  <a:lnTo>
                    <a:pt x="9647" y="11189"/>
                  </a:lnTo>
                  <a:lnTo>
                    <a:pt x="9464" y="11372"/>
                  </a:lnTo>
                  <a:lnTo>
                    <a:pt x="9281" y="11556"/>
                  </a:lnTo>
                  <a:lnTo>
                    <a:pt x="9097" y="11666"/>
                  </a:lnTo>
                  <a:lnTo>
                    <a:pt x="8877" y="11739"/>
                  </a:lnTo>
                  <a:lnTo>
                    <a:pt x="8657" y="11776"/>
                  </a:lnTo>
                  <a:lnTo>
                    <a:pt x="8437" y="11812"/>
                  </a:lnTo>
                  <a:lnTo>
                    <a:pt x="7997" y="11812"/>
                  </a:lnTo>
                  <a:lnTo>
                    <a:pt x="7813" y="11739"/>
                  </a:lnTo>
                  <a:lnTo>
                    <a:pt x="7593" y="11666"/>
                  </a:lnTo>
                  <a:lnTo>
                    <a:pt x="7373" y="11519"/>
                  </a:lnTo>
                  <a:lnTo>
                    <a:pt x="7153" y="11372"/>
                  </a:lnTo>
                  <a:lnTo>
                    <a:pt x="6970" y="11152"/>
                  </a:lnTo>
                  <a:lnTo>
                    <a:pt x="6823" y="10932"/>
                  </a:lnTo>
                  <a:lnTo>
                    <a:pt x="6053" y="9905"/>
                  </a:lnTo>
                  <a:lnTo>
                    <a:pt x="5356" y="8878"/>
                  </a:lnTo>
                  <a:lnTo>
                    <a:pt x="4659" y="7814"/>
                  </a:lnTo>
                  <a:lnTo>
                    <a:pt x="4035" y="6714"/>
                  </a:lnTo>
                  <a:lnTo>
                    <a:pt x="3742" y="6163"/>
                  </a:lnTo>
                  <a:lnTo>
                    <a:pt x="3485" y="5613"/>
                  </a:lnTo>
                  <a:lnTo>
                    <a:pt x="3412" y="5540"/>
                  </a:lnTo>
                  <a:lnTo>
                    <a:pt x="3301" y="5503"/>
                  </a:lnTo>
                  <a:lnTo>
                    <a:pt x="3191" y="5503"/>
                  </a:lnTo>
                  <a:lnTo>
                    <a:pt x="3118" y="5576"/>
                  </a:lnTo>
                  <a:lnTo>
                    <a:pt x="3008" y="5687"/>
                  </a:lnTo>
                  <a:lnTo>
                    <a:pt x="2861" y="5760"/>
                  </a:lnTo>
                  <a:lnTo>
                    <a:pt x="2715" y="5833"/>
                  </a:lnTo>
                  <a:lnTo>
                    <a:pt x="2568" y="5833"/>
                  </a:lnTo>
                  <a:lnTo>
                    <a:pt x="2421" y="5870"/>
                  </a:lnTo>
                  <a:lnTo>
                    <a:pt x="2274" y="5907"/>
                  </a:lnTo>
                  <a:lnTo>
                    <a:pt x="2018" y="6053"/>
                  </a:lnTo>
                  <a:lnTo>
                    <a:pt x="1431" y="6420"/>
                  </a:lnTo>
                  <a:lnTo>
                    <a:pt x="1137" y="6604"/>
                  </a:lnTo>
                  <a:lnTo>
                    <a:pt x="880" y="6824"/>
                  </a:lnTo>
                  <a:lnTo>
                    <a:pt x="770" y="6824"/>
                  </a:lnTo>
                  <a:lnTo>
                    <a:pt x="697" y="6897"/>
                  </a:lnTo>
                  <a:lnTo>
                    <a:pt x="660" y="6970"/>
                  </a:lnTo>
                  <a:lnTo>
                    <a:pt x="697" y="7080"/>
                  </a:lnTo>
                  <a:lnTo>
                    <a:pt x="1101" y="7814"/>
                  </a:lnTo>
                  <a:lnTo>
                    <a:pt x="1541" y="8548"/>
                  </a:lnTo>
                  <a:lnTo>
                    <a:pt x="2458" y="9942"/>
                  </a:lnTo>
                  <a:lnTo>
                    <a:pt x="3412" y="11335"/>
                  </a:lnTo>
                  <a:lnTo>
                    <a:pt x="4402" y="12693"/>
                  </a:lnTo>
                  <a:lnTo>
                    <a:pt x="4989" y="13426"/>
                  </a:lnTo>
                  <a:lnTo>
                    <a:pt x="4952" y="13426"/>
                  </a:lnTo>
                  <a:lnTo>
                    <a:pt x="4952" y="13500"/>
                  </a:lnTo>
                  <a:lnTo>
                    <a:pt x="4989" y="13536"/>
                  </a:lnTo>
                  <a:lnTo>
                    <a:pt x="5026" y="13573"/>
                  </a:lnTo>
                  <a:lnTo>
                    <a:pt x="5099" y="13536"/>
                  </a:lnTo>
                  <a:lnTo>
                    <a:pt x="5429" y="13940"/>
                  </a:lnTo>
                  <a:lnTo>
                    <a:pt x="5796" y="14307"/>
                  </a:lnTo>
                  <a:lnTo>
                    <a:pt x="5833" y="14343"/>
                  </a:lnTo>
                  <a:lnTo>
                    <a:pt x="5906" y="14380"/>
                  </a:lnTo>
                  <a:lnTo>
                    <a:pt x="6126" y="14563"/>
                  </a:lnTo>
                  <a:lnTo>
                    <a:pt x="6383" y="14710"/>
                  </a:lnTo>
                  <a:lnTo>
                    <a:pt x="6640" y="14857"/>
                  </a:lnTo>
                  <a:lnTo>
                    <a:pt x="6933" y="14967"/>
                  </a:lnTo>
                  <a:lnTo>
                    <a:pt x="7226" y="15040"/>
                  </a:lnTo>
                  <a:lnTo>
                    <a:pt x="7850" y="15040"/>
                  </a:lnTo>
                  <a:lnTo>
                    <a:pt x="8180" y="14967"/>
                  </a:lnTo>
                  <a:lnTo>
                    <a:pt x="8510" y="14820"/>
                  </a:lnTo>
                  <a:lnTo>
                    <a:pt x="8877" y="14673"/>
                  </a:lnTo>
                  <a:lnTo>
                    <a:pt x="9574" y="14343"/>
                  </a:lnTo>
                  <a:lnTo>
                    <a:pt x="11115" y="13683"/>
                  </a:lnTo>
                  <a:lnTo>
                    <a:pt x="11592" y="13426"/>
                  </a:lnTo>
                  <a:lnTo>
                    <a:pt x="11995" y="13170"/>
                  </a:lnTo>
                  <a:lnTo>
                    <a:pt x="12399" y="12839"/>
                  </a:lnTo>
                  <a:lnTo>
                    <a:pt x="12729" y="12436"/>
                  </a:lnTo>
                  <a:lnTo>
                    <a:pt x="12912" y="12142"/>
                  </a:lnTo>
                  <a:lnTo>
                    <a:pt x="13059" y="11849"/>
                  </a:lnTo>
                  <a:lnTo>
                    <a:pt x="13169" y="11519"/>
                  </a:lnTo>
                  <a:lnTo>
                    <a:pt x="13242" y="11189"/>
                  </a:lnTo>
                  <a:lnTo>
                    <a:pt x="13279" y="10859"/>
                  </a:lnTo>
                  <a:lnTo>
                    <a:pt x="13316" y="10528"/>
                  </a:lnTo>
                  <a:lnTo>
                    <a:pt x="13279" y="10198"/>
                  </a:lnTo>
                  <a:lnTo>
                    <a:pt x="13242" y="9868"/>
                  </a:lnTo>
                  <a:lnTo>
                    <a:pt x="13169" y="9538"/>
                  </a:lnTo>
                  <a:lnTo>
                    <a:pt x="13095" y="9208"/>
                  </a:lnTo>
                  <a:lnTo>
                    <a:pt x="12875" y="8584"/>
                  </a:lnTo>
                  <a:lnTo>
                    <a:pt x="12582" y="7961"/>
                  </a:lnTo>
                  <a:lnTo>
                    <a:pt x="12252" y="7374"/>
                  </a:lnTo>
                  <a:lnTo>
                    <a:pt x="11885" y="6824"/>
                  </a:lnTo>
                  <a:lnTo>
                    <a:pt x="10271" y="4476"/>
                  </a:lnTo>
                  <a:lnTo>
                    <a:pt x="8657" y="2165"/>
                  </a:lnTo>
                  <a:lnTo>
                    <a:pt x="8584" y="2092"/>
                  </a:lnTo>
                  <a:lnTo>
                    <a:pt x="8474" y="205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43" name="CustomShape 181"/>
            <p:cNvSpPr/>
            <p:nvPr/>
          </p:nvSpPr>
          <p:spPr>
            <a:xfrm>
              <a:off x="9924120" y="3979800"/>
              <a:ext cx="599400" cy="400320"/>
            </a:xfrm>
            <a:custGeom>
              <a:avLst/>
              <a:gdLst/>
              <a:ahLst/>
              <a:cxnLst/>
              <a:rect l="l" t="t" r="r" b="b"/>
              <a:pathLst>
                <a:path w="13610" h="9098">
                  <a:moveTo>
                    <a:pt x="4696" y="0"/>
                  </a:moveTo>
                  <a:lnTo>
                    <a:pt x="4586" y="74"/>
                  </a:lnTo>
                  <a:lnTo>
                    <a:pt x="4256" y="440"/>
                  </a:lnTo>
                  <a:lnTo>
                    <a:pt x="3999" y="844"/>
                  </a:lnTo>
                  <a:lnTo>
                    <a:pt x="3742" y="1247"/>
                  </a:lnTo>
                  <a:lnTo>
                    <a:pt x="3522" y="1688"/>
                  </a:lnTo>
                  <a:lnTo>
                    <a:pt x="3339" y="2128"/>
                  </a:lnTo>
                  <a:lnTo>
                    <a:pt x="3228" y="2605"/>
                  </a:lnTo>
                  <a:lnTo>
                    <a:pt x="3118" y="3081"/>
                  </a:lnTo>
                  <a:lnTo>
                    <a:pt x="3045" y="3595"/>
                  </a:lnTo>
                  <a:lnTo>
                    <a:pt x="3008" y="3852"/>
                  </a:lnTo>
                  <a:lnTo>
                    <a:pt x="2935" y="4072"/>
                  </a:lnTo>
                  <a:lnTo>
                    <a:pt x="2825" y="4329"/>
                  </a:lnTo>
                  <a:lnTo>
                    <a:pt x="2678" y="4512"/>
                  </a:lnTo>
                  <a:lnTo>
                    <a:pt x="2605" y="4622"/>
                  </a:lnTo>
                  <a:lnTo>
                    <a:pt x="2495" y="4659"/>
                  </a:lnTo>
                  <a:lnTo>
                    <a:pt x="2275" y="4732"/>
                  </a:lnTo>
                  <a:lnTo>
                    <a:pt x="1835" y="4732"/>
                  </a:lnTo>
                  <a:lnTo>
                    <a:pt x="1541" y="4659"/>
                  </a:lnTo>
                  <a:lnTo>
                    <a:pt x="991" y="4659"/>
                  </a:lnTo>
                  <a:lnTo>
                    <a:pt x="881" y="4732"/>
                  </a:lnTo>
                  <a:lnTo>
                    <a:pt x="771" y="4769"/>
                  </a:lnTo>
                  <a:lnTo>
                    <a:pt x="587" y="4732"/>
                  </a:lnTo>
                  <a:lnTo>
                    <a:pt x="404" y="4732"/>
                  </a:lnTo>
                  <a:lnTo>
                    <a:pt x="257" y="4805"/>
                  </a:lnTo>
                  <a:lnTo>
                    <a:pt x="74" y="4879"/>
                  </a:lnTo>
                  <a:lnTo>
                    <a:pt x="37" y="4952"/>
                  </a:lnTo>
                  <a:lnTo>
                    <a:pt x="0" y="5026"/>
                  </a:lnTo>
                  <a:lnTo>
                    <a:pt x="0" y="5172"/>
                  </a:lnTo>
                  <a:lnTo>
                    <a:pt x="37" y="5209"/>
                  </a:lnTo>
                  <a:lnTo>
                    <a:pt x="74" y="5246"/>
                  </a:lnTo>
                  <a:lnTo>
                    <a:pt x="147" y="5282"/>
                  </a:lnTo>
                  <a:lnTo>
                    <a:pt x="221" y="5246"/>
                  </a:lnTo>
                  <a:lnTo>
                    <a:pt x="514" y="5172"/>
                  </a:lnTo>
                  <a:lnTo>
                    <a:pt x="587" y="5282"/>
                  </a:lnTo>
                  <a:lnTo>
                    <a:pt x="697" y="5356"/>
                  </a:lnTo>
                  <a:lnTo>
                    <a:pt x="807" y="5356"/>
                  </a:lnTo>
                  <a:lnTo>
                    <a:pt x="881" y="5319"/>
                  </a:lnTo>
                  <a:lnTo>
                    <a:pt x="918" y="5282"/>
                  </a:lnTo>
                  <a:lnTo>
                    <a:pt x="991" y="5209"/>
                  </a:lnTo>
                  <a:lnTo>
                    <a:pt x="1064" y="5172"/>
                  </a:lnTo>
                  <a:lnTo>
                    <a:pt x="1248" y="5136"/>
                  </a:lnTo>
                  <a:lnTo>
                    <a:pt x="1431" y="5172"/>
                  </a:lnTo>
                  <a:lnTo>
                    <a:pt x="1614" y="5209"/>
                  </a:lnTo>
                  <a:lnTo>
                    <a:pt x="1981" y="5282"/>
                  </a:lnTo>
                  <a:lnTo>
                    <a:pt x="2201" y="5282"/>
                  </a:lnTo>
                  <a:lnTo>
                    <a:pt x="2385" y="5246"/>
                  </a:lnTo>
                  <a:lnTo>
                    <a:pt x="2605" y="5209"/>
                  </a:lnTo>
                  <a:lnTo>
                    <a:pt x="2752" y="5136"/>
                  </a:lnTo>
                  <a:lnTo>
                    <a:pt x="2935" y="5026"/>
                  </a:lnTo>
                  <a:lnTo>
                    <a:pt x="3082" y="4879"/>
                  </a:lnTo>
                  <a:lnTo>
                    <a:pt x="3192" y="4732"/>
                  </a:lnTo>
                  <a:lnTo>
                    <a:pt x="3302" y="4549"/>
                  </a:lnTo>
                  <a:lnTo>
                    <a:pt x="3449" y="4182"/>
                  </a:lnTo>
                  <a:lnTo>
                    <a:pt x="3522" y="3925"/>
                  </a:lnTo>
                  <a:lnTo>
                    <a:pt x="3559" y="3668"/>
                  </a:lnTo>
                  <a:lnTo>
                    <a:pt x="3632" y="3118"/>
                  </a:lnTo>
                  <a:lnTo>
                    <a:pt x="3742" y="2641"/>
                  </a:lnTo>
                  <a:lnTo>
                    <a:pt x="3889" y="2201"/>
                  </a:lnTo>
                  <a:lnTo>
                    <a:pt x="4035" y="1834"/>
                  </a:lnTo>
                  <a:lnTo>
                    <a:pt x="4219" y="1467"/>
                  </a:lnTo>
                  <a:lnTo>
                    <a:pt x="4402" y="1137"/>
                  </a:lnTo>
                  <a:lnTo>
                    <a:pt x="4659" y="844"/>
                  </a:lnTo>
                  <a:lnTo>
                    <a:pt x="5173" y="2861"/>
                  </a:lnTo>
                  <a:lnTo>
                    <a:pt x="5649" y="4842"/>
                  </a:lnTo>
                  <a:lnTo>
                    <a:pt x="6126" y="6860"/>
                  </a:lnTo>
                  <a:lnTo>
                    <a:pt x="6567" y="8914"/>
                  </a:lnTo>
                  <a:lnTo>
                    <a:pt x="6603" y="8987"/>
                  </a:lnTo>
                  <a:lnTo>
                    <a:pt x="6713" y="9061"/>
                  </a:lnTo>
                  <a:lnTo>
                    <a:pt x="6787" y="9097"/>
                  </a:lnTo>
                  <a:lnTo>
                    <a:pt x="6897" y="9097"/>
                  </a:lnTo>
                  <a:lnTo>
                    <a:pt x="7153" y="8987"/>
                  </a:lnTo>
                  <a:lnTo>
                    <a:pt x="7374" y="8804"/>
                  </a:lnTo>
                  <a:lnTo>
                    <a:pt x="7520" y="8620"/>
                  </a:lnTo>
                  <a:lnTo>
                    <a:pt x="7667" y="8364"/>
                  </a:lnTo>
                  <a:lnTo>
                    <a:pt x="7814" y="7997"/>
                  </a:lnTo>
                  <a:lnTo>
                    <a:pt x="7924" y="7593"/>
                  </a:lnTo>
                  <a:lnTo>
                    <a:pt x="8181" y="6823"/>
                  </a:lnTo>
                  <a:lnTo>
                    <a:pt x="9061" y="3962"/>
                  </a:lnTo>
                  <a:lnTo>
                    <a:pt x="9208" y="4439"/>
                  </a:lnTo>
                  <a:lnTo>
                    <a:pt x="9318" y="4952"/>
                  </a:lnTo>
                  <a:lnTo>
                    <a:pt x="9318" y="5062"/>
                  </a:lnTo>
                  <a:lnTo>
                    <a:pt x="9391" y="5136"/>
                  </a:lnTo>
                  <a:lnTo>
                    <a:pt x="9464" y="5209"/>
                  </a:lnTo>
                  <a:lnTo>
                    <a:pt x="9574" y="5209"/>
                  </a:lnTo>
                  <a:lnTo>
                    <a:pt x="12032" y="5062"/>
                  </a:lnTo>
                  <a:lnTo>
                    <a:pt x="12069" y="5136"/>
                  </a:lnTo>
                  <a:lnTo>
                    <a:pt x="12105" y="5209"/>
                  </a:lnTo>
                  <a:lnTo>
                    <a:pt x="12326" y="5356"/>
                  </a:lnTo>
                  <a:lnTo>
                    <a:pt x="12582" y="5429"/>
                  </a:lnTo>
                  <a:lnTo>
                    <a:pt x="12619" y="5466"/>
                  </a:lnTo>
                  <a:lnTo>
                    <a:pt x="12912" y="5466"/>
                  </a:lnTo>
                  <a:lnTo>
                    <a:pt x="13059" y="5429"/>
                  </a:lnTo>
                  <a:lnTo>
                    <a:pt x="13206" y="5319"/>
                  </a:lnTo>
                  <a:lnTo>
                    <a:pt x="13316" y="5209"/>
                  </a:lnTo>
                  <a:lnTo>
                    <a:pt x="13426" y="5062"/>
                  </a:lnTo>
                  <a:lnTo>
                    <a:pt x="13536" y="4915"/>
                  </a:lnTo>
                  <a:lnTo>
                    <a:pt x="13609" y="4732"/>
                  </a:lnTo>
                  <a:lnTo>
                    <a:pt x="13609" y="4659"/>
                  </a:lnTo>
                  <a:lnTo>
                    <a:pt x="13609" y="4549"/>
                  </a:lnTo>
                  <a:lnTo>
                    <a:pt x="13536" y="4439"/>
                  </a:lnTo>
                  <a:lnTo>
                    <a:pt x="13426" y="4292"/>
                  </a:lnTo>
                  <a:lnTo>
                    <a:pt x="13279" y="4219"/>
                  </a:lnTo>
                  <a:lnTo>
                    <a:pt x="13133" y="4145"/>
                  </a:lnTo>
                  <a:lnTo>
                    <a:pt x="12949" y="4072"/>
                  </a:lnTo>
                  <a:lnTo>
                    <a:pt x="12802" y="4072"/>
                  </a:lnTo>
                  <a:lnTo>
                    <a:pt x="12619" y="4108"/>
                  </a:lnTo>
                  <a:lnTo>
                    <a:pt x="12436" y="4182"/>
                  </a:lnTo>
                  <a:lnTo>
                    <a:pt x="12326" y="4255"/>
                  </a:lnTo>
                  <a:lnTo>
                    <a:pt x="12252" y="4329"/>
                  </a:lnTo>
                  <a:lnTo>
                    <a:pt x="12142" y="4512"/>
                  </a:lnTo>
                  <a:lnTo>
                    <a:pt x="9794" y="4659"/>
                  </a:lnTo>
                  <a:lnTo>
                    <a:pt x="9721" y="4255"/>
                  </a:lnTo>
                  <a:lnTo>
                    <a:pt x="9611" y="3852"/>
                  </a:lnTo>
                  <a:lnTo>
                    <a:pt x="9464" y="3448"/>
                  </a:lnTo>
                  <a:lnTo>
                    <a:pt x="9281" y="3045"/>
                  </a:lnTo>
                  <a:lnTo>
                    <a:pt x="9208" y="2971"/>
                  </a:lnTo>
                  <a:lnTo>
                    <a:pt x="9134" y="2935"/>
                  </a:lnTo>
                  <a:lnTo>
                    <a:pt x="8987" y="2935"/>
                  </a:lnTo>
                  <a:lnTo>
                    <a:pt x="8841" y="2971"/>
                  </a:lnTo>
                  <a:lnTo>
                    <a:pt x="8804" y="3045"/>
                  </a:lnTo>
                  <a:lnTo>
                    <a:pt x="8767" y="3118"/>
                  </a:lnTo>
                  <a:lnTo>
                    <a:pt x="7850" y="6016"/>
                  </a:lnTo>
                  <a:lnTo>
                    <a:pt x="7374" y="7557"/>
                  </a:lnTo>
                  <a:lnTo>
                    <a:pt x="7227" y="7997"/>
                  </a:lnTo>
                  <a:lnTo>
                    <a:pt x="7153" y="8217"/>
                  </a:lnTo>
                  <a:lnTo>
                    <a:pt x="7007" y="8400"/>
                  </a:lnTo>
                  <a:lnTo>
                    <a:pt x="6567" y="6346"/>
                  </a:lnTo>
                  <a:lnTo>
                    <a:pt x="6090" y="4292"/>
                  </a:lnTo>
                  <a:lnTo>
                    <a:pt x="5576" y="2238"/>
                  </a:lnTo>
                  <a:lnTo>
                    <a:pt x="5026" y="220"/>
                  </a:lnTo>
                  <a:lnTo>
                    <a:pt x="4953" y="74"/>
                  </a:lnTo>
                  <a:lnTo>
                    <a:pt x="4842" y="37"/>
                  </a:lnTo>
                  <a:lnTo>
                    <a:pt x="469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44" name="CustomShape 182"/>
            <p:cNvSpPr/>
            <p:nvPr/>
          </p:nvSpPr>
          <p:spPr>
            <a:xfrm>
              <a:off x="11838960" y="4476240"/>
              <a:ext cx="271080" cy="290520"/>
            </a:xfrm>
            <a:custGeom>
              <a:avLst/>
              <a:gdLst/>
              <a:ahLst/>
              <a:cxnLst/>
              <a:rect l="l" t="t" r="r" b="b"/>
              <a:pathLst>
                <a:path w="6164" h="6604">
                  <a:moveTo>
                    <a:pt x="3962" y="0"/>
                  </a:moveTo>
                  <a:lnTo>
                    <a:pt x="3926" y="37"/>
                  </a:lnTo>
                  <a:lnTo>
                    <a:pt x="3889" y="74"/>
                  </a:lnTo>
                  <a:lnTo>
                    <a:pt x="3889" y="147"/>
                  </a:lnTo>
                  <a:lnTo>
                    <a:pt x="3522" y="477"/>
                  </a:lnTo>
                  <a:lnTo>
                    <a:pt x="3229" y="807"/>
                  </a:lnTo>
                  <a:lnTo>
                    <a:pt x="2788" y="1284"/>
                  </a:lnTo>
                  <a:lnTo>
                    <a:pt x="2458" y="1651"/>
                  </a:lnTo>
                  <a:lnTo>
                    <a:pt x="2201" y="1578"/>
                  </a:lnTo>
                  <a:lnTo>
                    <a:pt x="1321" y="1321"/>
                  </a:lnTo>
                  <a:lnTo>
                    <a:pt x="1138" y="1284"/>
                  </a:lnTo>
                  <a:lnTo>
                    <a:pt x="808" y="1211"/>
                  </a:lnTo>
                  <a:lnTo>
                    <a:pt x="661" y="1174"/>
                  </a:lnTo>
                  <a:lnTo>
                    <a:pt x="514" y="1211"/>
                  </a:lnTo>
                  <a:lnTo>
                    <a:pt x="441" y="1248"/>
                  </a:lnTo>
                  <a:lnTo>
                    <a:pt x="441" y="1284"/>
                  </a:lnTo>
                  <a:lnTo>
                    <a:pt x="441" y="1358"/>
                  </a:lnTo>
                  <a:lnTo>
                    <a:pt x="477" y="1468"/>
                  </a:lnTo>
                  <a:lnTo>
                    <a:pt x="551" y="1541"/>
                  </a:lnTo>
                  <a:lnTo>
                    <a:pt x="661" y="1614"/>
                  </a:lnTo>
                  <a:lnTo>
                    <a:pt x="771" y="1651"/>
                  </a:lnTo>
                  <a:lnTo>
                    <a:pt x="1064" y="1761"/>
                  </a:lnTo>
                  <a:lnTo>
                    <a:pt x="1284" y="1798"/>
                  </a:lnTo>
                  <a:lnTo>
                    <a:pt x="2055" y="2018"/>
                  </a:lnTo>
                  <a:lnTo>
                    <a:pt x="2055" y="2091"/>
                  </a:lnTo>
                  <a:lnTo>
                    <a:pt x="2091" y="2165"/>
                  </a:lnTo>
                  <a:lnTo>
                    <a:pt x="2165" y="2238"/>
                  </a:lnTo>
                  <a:lnTo>
                    <a:pt x="2201" y="2238"/>
                  </a:lnTo>
                  <a:lnTo>
                    <a:pt x="2275" y="2275"/>
                  </a:lnTo>
                  <a:lnTo>
                    <a:pt x="2385" y="2238"/>
                  </a:lnTo>
                  <a:lnTo>
                    <a:pt x="2532" y="2165"/>
                  </a:lnTo>
                  <a:lnTo>
                    <a:pt x="2678" y="2128"/>
                  </a:lnTo>
                  <a:lnTo>
                    <a:pt x="2752" y="2091"/>
                  </a:lnTo>
                  <a:lnTo>
                    <a:pt x="2788" y="2055"/>
                  </a:lnTo>
                  <a:lnTo>
                    <a:pt x="2788" y="1981"/>
                  </a:lnTo>
                  <a:lnTo>
                    <a:pt x="2788" y="1908"/>
                  </a:lnTo>
                  <a:lnTo>
                    <a:pt x="2935" y="1761"/>
                  </a:lnTo>
                  <a:lnTo>
                    <a:pt x="3375" y="1284"/>
                  </a:lnTo>
                  <a:lnTo>
                    <a:pt x="3815" y="771"/>
                  </a:lnTo>
                  <a:lnTo>
                    <a:pt x="3852" y="1394"/>
                  </a:lnTo>
                  <a:lnTo>
                    <a:pt x="3852" y="2091"/>
                  </a:lnTo>
                  <a:lnTo>
                    <a:pt x="3889" y="2421"/>
                  </a:lnTo>
                  <a:lnTo>
                    <a:pt x="3962" y="2605"/>
                  </a:lnTo>
                  <a:lnTo>
                    <a:pt x="4036" y="2751"/>
                  </a:lnTo>
                  <a:lnTo>
                    <a:pt x="4109" y="2825"/>
                  </a:lnTo>
                  <a:lnTo>
                    <a:pt x="4219" y="2825"/>
                  </a:lnTo>
                  <a:lnTo>
                    <a:pt x="4476" y="3008"/>
                  </a:lnTo>
                  <a:lnTo>
                    <a:pt x="4732" y="3155"/>
                  </a:lnTo>
                  <a:lnTo>
                    <a:pt x="5063" y="3265"/>
                  </a:lnTo>
                  <a:lnTo>
                    <a:pt x="5356" y="3338"/>
                  </a:lnTo>
                  <a:lnTo>
                    <a:pt x="5246" y="3412"/>
                  </a:lnTo>
                  <a:lnTo>
                    <a:pt x="4732" y="3669"/>
                  </a:lnTo>
                  <a:lnTo>
                    <a:pt x="4512" y="3779"/>
                  </a:lnTo>
                  <a:lnTo>
                    <a:pt x="4292" y="3925"/>
                  </a:lnTo>
                  <a:lnTo>
                    <a:pt x="4219" y="3925"/>
                  </a:lnTo>
                  <a:lnTo>
                    <a:pt x="4182" y="3962"/>
                  </a:lnTo>
                  <a:lnTo>
                    <a:pt x="4072" y="4072"/>
                  </a:lnTo>
                  <a:lnTo>
                    <a:pt x="3962" y="4292"/>
                  </a:lnTo>
                  <a:lnTo>
                    <a:pt x="3889" y="4549"/>
                  </a:lnTo>
                  <a:lnTo>
                    <a:pt x="3852" y="5283"/>
                  </a:lnTo>
                  <a:lnTo>
                    <a:pt x="3852" y="5649"/>
                  </a:lnTo>
                  <a:lnTo>
                    <a:pt x="3852" y="6053"/>
                  </a:lnTo>
                  <a:lnTo>
                    <a:pt x="3559" y="5723"/>
                  </a:lnTo>
                  <a:lnTo>
                    <a:pt x="3229" y="5393"/>
                  </a:lnTo>
                  <a:lnTo>
                    <a:pt x="2642" y="4769"/>
                  </a:lnTo>
                  <a:lnTo>
                    <a:pt x="2568" y="4659"/>
                  </a:lnTo>
                  <a:lnTo>
                    <a:pt x="2495" y="4586"/>
                  </a:lnTo>
                  <a:lnTo>
                    <a:pt x="2385" y="4586"/>
                  </a:lnTo>
                  <a:lnTo>
                    <a:pt x="2385" y="4622"/>
                  </a:lnTo>
                  <a:lnTo>
                    <a:pt x="2312" y="4622"/>
                  </a:lnTo>
                  <a:lnTo>
                    <a:pt x="1908" y="4769"/>
                  </a:lnTo>
                  <a:lnTo>
                    <a:pt x="1468" y="4842"/>
                  </a:lnTo>
                  <a:lnTo>
                    <a:pt x="1064" y="4916"/>
                  </a:lnTo>
                  <a:lnTo>
                    <a:pt x="624" y="4952"/>
                  </a:lnTo>
                  <a:lnTo>
                    <a:pt x="1138" y="4329"/>
                  </a:lnTo>
                  <a:lnTo>
                    <a:pt x="1358" y="3999"/>
                  </a:lnTo>
                  <a:lnTo>
                    <a:pt x="1541" y="3632"/>
                  </a:lnTo>
                  <a:lnTo>
                    <a:pt x="1688" y="3595"/>
                  </a:lnTo>
                  <a:lnTo>
                    <a:pt x="1725" y="3558"/>
                  </a:lnTo>
                  <a:lnTo>
                    <a:pt x="1761" y="3485"/>
                  </a:lnTo>
                  <a:lnTo>
                    <a:pt x="1798" y="3448"/>
                  </a:lnTo>
                  <a:lnTo>
                    <a:pt x="1798" y="3375"/>
                  </a:lnTo>
                  <a:lnTo>
                    <a:pt x="1761" y="3302"/>
                  </a:lnTo>
                  <a:lnTo>
                    <a:pt x="1725" y="3265"/>
                  </a:lnTo>
                  <a:lnTo>
                    <a:pt x="1651" y="3228"/>
                  </a:lnTo>
                  <a:lnTo>
                    <a:pt x="1541" y="3045"/>
                  </a:lnTo>
                  <a:lnTo>
                    <a:pt x="1211" y="2458"/>
                  </a:lnTo>
                  <a:lnTo>
                    <a:pt x="844" y="1908"/>
                  </a:lnTo>
                  <a:lnTo>
                    <a:pt x="624" y="1651"/>
                  </a:lnTo>
                  <a:lnTo>
                    <a:pt x="367" y="1431"/>
                  </a:lnTo>
                  <a:lnTo>
                    <a:pt x="257" y="1394"/>
                  </a:lnTo>
                  <a:lnTo>
                    <a:pt x="184" y="1431"/>
                  </a:lnTo>
                  <a:lnTo>
                    <a:pt x="111" y="1504"/>
                  </a:lnTo>
                  <a:lnTo>
                    <a:pt x="111" y="1578"/>
                  </a:lnTo>
                  <a:lnTo>
                    <a:pt x="111" y="1614"/>
                  </a:lnTo>
                  <a:lnTo>
                    <a:pt x="331" y="1945"/>
                  </a:lnTo>
                  <a:lnTo>
                    <a:pt x="551" y="2238"/>
                  </a:lnTo>
                  <a:lnTo>
                    <a:pt x="771" y="2531"/>
                  </a:lnTo>
                  <a:lnTo>
                    <a:pt x="954" y="2825"/>
                  </a:lnTo>
                  <a:lnTo>
                    <a:pt x="1101" y="3155"/>
                  </a:lnTo>
                  <a:lnTo>
                    <a:pt x="1174" y="3338"/>
                  </a:lnTo>
                  <a:lnTo>
                    <a:pt x="1284" y="3522"/>
                  </a:lnTo>
                  <a:lnTo>
                    <a:pt x="1101" y="3669"/>
                  </a:lnTo>
                  <a:lnTo>
                    <a:pt x="918" y="3815"/>
                  </a:lnTo>
                  <a:lnTo>
                    <a:pt x="587" y="4219"/>
                  </a:lnTo>
                  <a:lnTo>
                    <a:pt x="294" y="4622"/>
                  </a:lnTo>
                  <a:lnTo>
                    <a:pt x="37" y="5062"/>
                  </a:lnTo>
                  <a:lnTo>
                    <a:pt x="1" y="5172"/>
                  </a:lnTo>
                  <a:lnTo>
                    <a:pt x="1" y="5283"/>
                  </a:lnTo>
                  <a:lnTo>
                    <a:pt x="74" y="5356"/>
                  </a:lnTo>
                  <a:lnTo>
                    <a:pt x="184" y="5393"/>
                  </a:lnTo>
                  <a:lnTo>
                    <a:pt x="734" y="5393"/>
                  </a:lnTo>
                  <a:lnTo>
                    <a:pt x="1284" y="5356"/>
                  </a:lnTo>
                  <a:lnTo>
                    <a:pt x="1835" y="5246"/>
                  </a:lnTo>
                  <a:lnTo>
                    <a:pt x="2348" y="5062"/>
                  </a:lnTo>
                  <a:lnTo>
                    <a:pt x="2568" y="5356"/>
                  </a:lnTo>
                  <a:lnTo>
                    <a:pt x="2788" y="5576"/>
                  </a:lnTo>
                  <a:lnTo>
                    <a:pt x="3229" y="6163"/>
                  </a:lnTo>
                  <a:lnTo>
                    <a:pt x="3485" y="6383"/>
                  </a:lnTo>
                  <a:lnTo>
                    <a:pt x="3632" y="6493"/>
                  </a:lnTo>
                  <a:lnTo>
                    <a:pt x="3779" y="6566"/>
                  </a:lnTo>
                  <a:lnTo>
                    <a:pt x="3889" y="6566"/>
                  </a:lnTo>
                  <a:lnTo>
                    <a:pt x="4036" y="6530"/>
                  </a:lnTo>
                  <a:lnTo>
                    <a:pt x="4146" y="6603"/>
                  </a:lnTo>
                  <a:lnTo>
                    <a:pt x="4292" y="6603"/>
                  </a:lnTo>
                  <a:lnTo>
                    <a:pt x="4366" y="6530"/>
                  </a:lnTo>
                  <a:lnTo>
                    <a:pt x="4402" y="6456"/>
                  </a:lnTo>
                  <a:lnTo>
                    <a:pt x="4439" y="6383"/>
                  </a:lnTo>
                  <a:lnTo>
                    <a:pt x="4402" y="6310"/>
                  </a:lnTo>
                  <a:lnTo>
                    <a:pt x="4366" y="6273"/>
                  </a:lnTo>
                  <a:lnTo>
                    <a:pt x="4329" y="6236"/>
                  </a:lnTo>
                  <a:lnTo>
                    <a:pt x="4292" y="6053"/>
                  </a:lnTo>
                  <a:lnTo>
                    <a:pt x="4292" y="5833"/>
                  </a:lnTo>
                  <a:lnTo>
                    <a:pt x="4256" y="5172"/>
                  </a:lnTo>
                  <a:lnTo>
                    <a:pt x="4256" y="4769"/>
                  </a:lnTo>
                  <a:lnTo>
                    <a:pt x="4256" y="4402"/>
                  </a:lnTo>
                  <a:lnTo>
                    <a:pt x="4402" y="4402"/>
                  </a:lnTo>
                  <a:lnTo>
                    <a:pt x="4476" y="4365"/>
                  </a:lnTo>
                  <a:lnTo>
                    <a:pt x="4549" y="4292"/>
                  </a:lnTo>
                  <a:lnTo>
                    <a:pt x="4549" y="4255"/>
                  </a:lnTo>
                  <a:lnTo>
                    <a:pt x="4622" y="4219"/>
                  </a:lnTo>
                  <a:lnTo>
                    <a:pt x="5209" y="3889"/>
                  </a:lnTo>
                  <a:lnTo>
                    <a:pt x="5539" y="3705"/>
                  </a:lnTo>
                  <a:lnTo>
                    <a:pt x="5686" y="3595"/>
                  </a:lnTo>
                  <a:lnTo>
                    <a:pt x="5833" y="3485"/>
                  </a:lnTo>
                  <a:lnTo>
                    <a:pt x="5980" y="3485"/>
                  </a:lnTo>
                  <a:lnTo>
                    <a:pt x="6090" y="3448"/>
                  </a:lnTo>
                  <a:lnTo>
                    <a:pt x="6126" y="3375"/>
                  </a:lnTo>
                  <a:lnTo>
                    <a:pt x="6163" y="3302"/>
                  </a:lnTo>
                  <a:lnTo>
                    <a:pt x="6163" y="3228"/>
                  </a:lnTo>
                  <a:lnTo>
                    <a:pt x="6126" y="3118"/>
                  </a:lnTo>
                  <a:lnTo>
                    <a:pt x="6090" y="3045"/>
                  </a:lnTo>
                  <a:lnTo>
                    <a:pt x="5980" y="3008"/>
                  </a:lnTo>
                  <a:lnTo>
                    <a:pt x="5576" y="2935"/>
                  </a:lnTo>
                  <a:lnTo>
                    <a:pt x="5173" y="2788"/>
                  </a:lnTo>
                  <a:lnTo>
                    <a:pt x="4769" y="2678"/>
                  </a:lnTo>
                  <a:lnTo>
                    <a:pt x="4366" y="2568"/>
                  </a:lnTo>
                  <a:lnTo>
                    <a:pt x="4366" y="2275"/>
                  </a:lnTo>
                  <a:lnTo>
                    <a:pt x="4329" y="2018"/>
                  </a:lnTo>
                  <a:lnTo>
                    <a:pt x="4256" y="1468"/>
                  </a:lnTo>
                  <a:lnTo>
                    <a:pt x="4256" y="881"/>
                  </a:lnTo>
                  <a:lnTo>
                    <a:pt x="4219" y="551"/>
                  </a:lnTo>
                  <a:lnTo>
                    <a:pt x="4182" y="257"/>
                  </a:lnTo>
                  <a:lnTo>
                    <a:pt x="4219" y="184"/>
                  </a:lnTo>
                  <a:lnTo>
                    <a:pt x="4256" y="110"/>
                  </a:lnTo>
                  <a:lnTo>
                    <a:pt x="4219" y="37"/>
                  </a:lnTo>
                  <a:lnTo>
                    <a:pt x="418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545" name="CustomShape 183"/>
          <p:cNvSpPr/>
          <p:nvPr/>
        </p:nvSpPr>
        <p:spPr>
          <a:xfrm>
            <a:off x="1134000" y="1375200"/>
            <a:ext cx="80499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 cap="rnd">
            <a:solidFill>
              <a:srgbClr val="A4C2F4"/>
            </a:solidFill>
            <a:prstDash val="dash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6" name="PlaceHolder 184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0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pt-BR" sz="1800" b="0" strike="noStrike" spc="-1">
                <a:latin typeface="Arial"/>
              </a:rPr>
              <a:t>Clique para editar o formato do texto do título</a:t>
            </a:r>
          </a:p>
        </p:txBody>
      </p:sp>
      <p:sp>
        <p:nvSpPr>
          <p:cNvPr id="547" name="PlaceHolder 185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latin typeface="Arial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latin typeface="Arial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latin typeface="Arial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latin typeface="Arial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latin typeface="Arial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latin typeface="Arial"/>
              </a:rPr>
              <a:t>7.º nível da estrutura de tópicos</a:t>
            </a:r>
          </a:p>
        </p:txBody>
      </p:sp>
      <p:sp>
        <p:nvSpPr>
          <p:cNvPr id="548" name="PlaceHolder 186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latin typeface="Arial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latin typeface="Arial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latin typeface="Arial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latin typeface="Arial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latin typeface="Arial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5" name="Google Shape;6;p1" descr="Picture 7"/>
          <p:cNvPicPr/>
          <p:nvPr/>
        </p:nvPicPr>
        <p:blipFill>
          <a:blip r:embed="rId14"/>
          <a:stretch/>
        </p:blipFill>
        <p:spPr>
          <a:xfrm>
            <a:off x="10154880" y="6358680"/>
            <a:ext cx="1591200" cy="333000"/>
          </a:xfrm>
          <a:prstGeom prst="rect">
            <a:avLst/>
          </a:prstGeom>
          <a:ln>
            <a:noFill/>
          </a:ln>
        </p:spPr>
      </p:pic>
      <p:pic>
        <p:nvPicPr>
          <p:cNvPr id="586" name="Google Shape;7;p1" descr="Picture 8"/>
          <p:cNvPicPr/>
          <p:nvPr/>
        </p:nvPicPr>
        <p:blipFill>
          <a:blip r:embed="rId15"/>
          <a:stretch/>
        </p:blipFill>
        <p:spPr>
          <a:xfrm>
            <a:off x="0" y="353880"/>
            <a:ext cx="12191400" cy="6519960"/>
          </a:xfrm>
          <a:prstGeom prst="rect">
            <a:avLst/>
          </a:prstGeom>
          <a:ln>
            <a:noFill/>
          </a:ln>
        </p:spPr>
      </p:pic>
      <p:sp>
        <p:nvSpPr>
          <p:cNvPr id="587" name="CustomShape 1" hidden="1"/>
          <p:cNvSpPr/>
          <p:nvPr/>
        </p:nvSpPr>
        <p:spPr>
          <a:xfrm>
            <a:off x="262800" y="377640"/>
            <a:ext cx="6210720" cy="2021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pt-BR" sz="6600" b="1" strike="noStrike" spc="-1">
                <a:solidFill>
                  <a:srgbClr val="D7DD3B"/>
                </a:solidFill>
                <a:latin typeface="Tahoma"/>
                <a:ea typeface="Tahoma"/>
              </a:rPr>
              <a:t>presentation TITLE</a:t>
            </a:r>
            <a:endParaRPr lang="pt-BR" sz="6600" b="0" strike="noStrike" spc="-1">
              <a:latin typeface="Arial"/>
            </a:endParaRPr>
          </a:p>
        </p:txBody>
      </p:sp>
      <p:pic>
        <p:nvPicPr>
          <p:cNvPr id="588" name="Google Shape;170;p28" descr="Picture 7"/>
          <p:cNvPicPr/>
          <p:nvPr/>
        </p:nvPicPr>
        <p:blipFill>
          <a:blip r:embed="rId14"/>
          <a:stretch/>
        </p:blipFill>
        <p:spPr>
          <a:xfrm>
            <a:off x="10154880" y="6358680"/>
            <a:ext cx="1591200" cy="333000"/>
          </a:xfrm>
          <a:prstGeom prst="rect">
            <a:avLst/>
          </a:prstGeom>
          <a:ln>
            <a:noFill/>
          </a:ln>
        </p:spPr>
      </p:pic>
      <p:pic>
        <p:nvPicPr>
          <p:cNvPr id="589" name="Google Shape;171;p28" descr="Picture 6"/>
          <p:cNvPicPr/>
          <p:nvPr/>
        </p:nvPicPr>
        <p:blipFill>
          <a:blip r:embed="rId16"/>
          <a:stretch/>
        </p:blipFill>
        <p:spPr>
          <a:xfrm>
            <a:off x="0" y="0"/>
            <a:ext cx="12191400" cy="6857280"/>
          </a:xfrm>
          <a:prstGeom prst="rect">
            <a:avLst/>
          </a:prstGeom>
          <a:ln>
            <a:noFill/>
          </a:ln>
        </p:spPr>
      </p:pic>
      <p:pic>
        <p:nvPicPr>
          <p:cNvPr id="590" name="Google Shape;173;p28" descr="Picture 7"/>
          <p:cNvPicPr/>
          <p:nvPr/>
        </p:nvPicPr>
        <p:blipFill>
          <a:blip r:embed="rId17"/>
          <a:stretch/>
        </p:blipFill>
        <p:spPr>
          <a:xfrm>
            <a:off x="0" y="-661320"/>
            <a:ext cx="12316320" cy="8375760"/>
          </a:xfrm>
          <a:prstGeom prst="rect">
            <a:avLst/>
          </a:prstGeom>
          <a:ln>
            <a:noFill/>
          </a:ln>
        </p:spPr>
      </p:pic>
      <p:sp>
        <p:nvSpPr>
          <p:cNvPr id="591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pt-BR" sz="4400" b="0" strike="noStrike" spc="-1">
                <a:latin typeface="Arial"/>
              </a:rPr>
              <a:t>Clique para editar o formato do texto do título</a:t>
            </a:r>
          </a:p>
        </p:txBody>
      </p:sp>
      <p:sp>
        <p:nvSpPr>
          <p:cNvPr id="592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latin typeface="Arial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latin typeface="Arial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latin typeface="Arial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9" name="Google Shape;6;p1" descr="Picture 7"/>
          <p:cNvPicPr/>
          <p:nvPr/>
        </p:nvPicPr>
        <p:blipFill>
          <a:blip r:embed="rId14"/>
          <a:stretch/>
        </p:blipFill>
        <p:spPr>
          <a:xfrm>
            <a:off x="10154880" y="6358680"/>
            <a:ext cx="1591200" cy="333000"/>
          </a:xfrm>
          <a:prstGeom prst="rect">
            <a:avLst/>
          </a:prstGeom>
          <a:ln>
            <a:noFill/>
          </a:ln>
        </p:spPr>
      </p:pic>
      <p:pic>
        <p:nvPicPr>
          <p:cNvPr id="630" name="Google Shape;7;p1" descr="Picture 8"/>
          <p:cNvPicPr/>
          <p:nvPr/>
        </p:nvPicPr>
        <p:blipFill>
          <a:blip r:embed="rId15"/>
          <a:stretch/>
        </p:blipFill>
        <p:spPr>
          <a:xfrm>
            <a:off x="0" y="353880"/>
            <a:ext cx="12191400" cy="6519960"/>
          </a:xfrm>
          <a:prstGeom prst="rect">
            <a:avLst/>
          </a:prstGeom>
          <a:ln>
            <a:noFill/>
          </a:ln>
        </p:spPr>
      </p:pic>
      <p:sp>
        <p:nvSpPr>
          <p:cNvPr id="631" name="CustomShape 1" hidden="1"/>
          <p:cNvSpPr/>
          <p:nvPr/>
        </p:nvSpPr>
        <p:spPr>
          <a:xfrm>
            <a:off x="262800" y="377640"/>
            <a:ext cx="6210720" cy="2021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pt-BR" sz="6600" b="1" strike="noStrike" spc="-1">
                <a:solidFill>
                  <a:srgbClr val="D7DD3B"/>
                </a:solidFill>
                <a:latin typeface="Tahoma"/>
                <a:ea typeface="Tahoma"/>
              </a:rPr>
              <a:t>presentation TITLE</a:t>
            </a:r>
            <a:endParaRPr lang="pt-BR" sz="6600" b="0" strike="noStrike" spc="-1">
              <a:latin typeface="Arial"/>
            </a:endParaRPr>
          </a:p>
        </p:txBody>
      </p:sp>
      <p:pic>
        <p:nvPicPr>
          <p:cNvPr id="632" name="Google Shape;70;p11" descr="Picture 7"/>
          <p:cNvPicPr/>
          <p:nvPr/>
        </p:nvPicPr>
        <p:blipFill>
          <a:blip r:embed="rId14"/>
          <a:stretch/>
        </p:blipFill>
        <p:spPr>
          <a:xfrm>
            <a:off x="10154880" y="6358680"/>
            <a:ext cx="1591200" cy="333000"/>
          </a:xfrm>
          <a:prstGeom prst="rect">
            <a:avLst/>
          </a:prstGeom>
          <a:ln>
            <a:noFill/>
          </a:ln>
        </p:spPr>
      </p:pic>
      <p:sp>
        <p:nvSpPr>
          <p:cNvPr id="633" name="CustomShape 2"/>
          <p:cNvSpPr/>
          <p:nvPr/>
        </p:nvSpPr>
        <p:spPr>
          <a:xfrm>
            <a:off x="0" y="0"/>
            <a:ext cx="12191400" cy="68572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634" name="Google Shape;72;p11" descr="Picture 4"/>
          <p:cNvPicPr/>
          <p:nvPr/>
        </p:nvPicPr>
        <p:blipFill>
          <a:blip r:embed="rId14"/>
          <a:stretch/>
        </p:blipFill>
        <p:spPr>
          <a:xfrm>
            <a:off x="4828680" y="3069000"/>
            <a:ext cx="2534040" cy="530640"/>
          </a:xfrm>
          <a:prstGeom prst="rect">
            <a:avLst/>
          </a:prstGeom>
          <a:ln>
            <a:noFill/>
          </a:ln>
        </p:spPr>
      </p:pic>
      <p:pic>
        <p:nvPicPr>
          <p:cNvPr id="635" name="Google Shape;73;p11" descr="Picture 6"/>
          <p:cNvPicPr/>
          <p:nvPr/>
        </p:nvPicPr>
        <p:blipFill>
          <a:blip r:embed="rId15"/>
          <a:srcRect b="13633"/>
          <a:stretch/>
        </p:blipFill>
        <p:spPr>
          <a:xfrm>
            <a:off x="0" y="1226160"/>
            <a:ext cx="12191400" cy="5631120"/>
          </a:xfrm>
          <a:prstGeom prst="rect">
            <a:avLst/>
          </a:prstGeom>
          <a:ln>
            <a:noFill/>
          </a:ln>
        </p:spPr>
      </p:pic>
      <p:sp>
        <p:nvSpPr>
          <p:cNvPr id="636" name="PlaceHolder 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pt-BR" sz="4400" b="0" strike="noStrike" spc="-1">
                <a:latin typeface="Arial"/>
              </a:rPr>
              <a:t>Clique para editar o formato do texto do título</a:t>
            </a:r>
          </a:p>
        </p:txBody>
      </p:sp>
      <p:sp>
        <p:nvSpPr>
          <p:cNvPr id="637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latin typeface="Arial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latin typeface="Arial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latin typeface="Arial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5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iegoCrassus/TreinamentoHackathon" TargetMode="External"/><Relationship Id="rId1" Type="http://schemas.openxmlformats.org/officeDocument/2006/relationships/slideLayout" Target="../slideLayouts/slideLayout5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CustomShape 1"/>
          <p:cNvSpPr/>
          <p:nvPr/>
        </p:nvSpPr>
        <p:spPr>
          <a:xfrm>
            <a:off x="838080" y="238680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4400" b="0" strike="noStrike" spc="-1" dirty="0">
                <a:solidFill>
                  <a:srgbClr val="005CA8"/>
                </a:solidFill>
                <a:latin typeface="Tahoma"/>
                <a:ea typeface="Tahoma"/>
              </a:rPr>
              <a:t>Tensorflow e Keras</a:t>
            </a:r>
            <a:endParaRPr lang="pt-BR" sz="44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CustomShape 1"/>
          <p:cNvSpPr/>
          <p:nvPr/>
        </p:nvSpPr>
        <p:spPr>
          <a:xfrm>
            <a:off x="1837800" y="1393200"/>
            <a:ext cx="8408520" cy="36329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400685" indent="-285750" algn="just">
              <a:buClr>
                <a:srgbClr val="FFFFFF"/>
              </a:buClr>
              <a:buFont typeface="Arial"/>
              <a:buChar char="•"/>
            </a:pPr>
            <a:r>
              <a:rPr lang="pt-BR" b="1" spc="-1" dirty="0">
                <a:solidFill>
                  <a:srgbClr val="FFFFFF"/>
                </a:solidFill>
                <a:latin typeface="Arial"/>
                <a:ea typeface="Arial"/>
              </a:rPr>
              <a:t>O que é o Tensorflow</a:t>
            </a:r>
            <a:r>
              <a:rPr lang="pt-BR" sz="1800" b="1" strike="noStrike" spc="-1" dirty="0">
                <a:solidFill>
                  <a:srgbClr val="FFFFFF"/>
                </a:solidFill>
                <a:latin typeface="Arial"/>
                <a:ea typeface="Arial"/>
              </a:rPr>
              <a:t>?</a:t>
            </a:r>
            <a:endParaRPr lang="pt-BR" sz="1800" b="0" strike="noStrike" spc="-1" dirty="0">
              <a:latin typeface="Arial"/>
            </a:endParaRPr>
          </a:p>
          <a:p>
            <a:pPr marL="457200" indent="-342265" algn="just">
              <a:buFont typeface="Arial"/>
              <a:buChar char="●"/>
            </a:pPr>
            <a:endParaRPr lang="pt-BR" b="1" spc="-1" dirty="0">
              <a:solidFill>
                <a:srgbClr val="FFFFFF"/>
              </a:solidFill>
              <a:latin typeface="Arial"/>
              <a:cs typeface="Arial"/>
            </a:endParaRPr>
          </a:p>
          <a:p>
            <a:pPr marL="400685" indent="-285750" algn="just">
              <a:buFont typeface="Arial"/>
              <a:buChar char="•"/>
            </a:pPr>
            <a:r>
              <a:rPr lang="pt-BR" b="1" spc="-1" dirty="0">
                <a:solidFill>
                  <a:srgbClr val="FFFFFF"/>
                </a:solidFill>
                <a:latin typeface="Arial"/>
              </a:rPr>
              <a:t>Modelo de Execução do TensorFlow</a:t>
            </a:r>
          </a:p>
          <a:p>
            <a:pPr marL="400685" indent="-285750" algn="just">
              <a:buFont typeface="Arial"/>
              <a:buChar char="•"/>
            </a:pPr>
            <a:endParaRPr lang="pt-BR" b="1" spc="-1" dirty="0">
              <a:solidFill>
                <a:srgbClr val="FFFFFF"/>
              </a:solidFill>
              <a:latin typeface="Arial"/>
              <a:cs typeface="Arial"/>
            </a:endParaRPr>
          </a:p>
          <a:p>
            <a:pPr marL="400685" indent="-285750" algn="just">
              <a:buFont typeface="Arial"/>
              <a:buChar char="•"/>
            </a:pPr>
            <a:r>
              <a:rPr lang="pt-BR" b="1" spc="-1" dirty="0">
                <a:solidFill>
                  <a:srgbClr val="FFFFFF"/>
                </a:solidFill>
                <a:latin typeface="Arial"/>
                <a:cs typeface="Arial"/>
              </a:rPr>
              <a:t>Código de Exemplo</a:t>
            </a:r>
          </a:p>
          <a:p>
            <a:pPr marL="457200" indent="-342265" algn="just">
              <a:buFont typeface="Arial"/>
              <a:buChar char="●"/>
            </a:pPr>
            <a:endParaRPr lang="pt-BR" b="1" spc="-1" dirty="0">
              <a:solidFill>
                <a:srgbClr val="FFFFFF"/>
              </a:solidFill>
              <a:latin typeface="Arial"/>
              <a:cs typeface="Arial"/>
            </a:endParaRPr>
          </a:p>
          <a:p>
            <a:pPr marL="400685" indent="-285750" algn="just">
              <a:buFont typeface="Arial"/>
              <a:buChar char="•"/>
            </a:pPr>
            <a:r>
              <a:rPr lang="pt-BR" b="1" spc="-1" dirty="0">
                <a:solidFill>
                  <a:srgbClr val="FFFFFF"/>
                </a:solidFill>
                <a:latin typeface="Arial"/>
                <a:cs typeface="Arial"/>
              </a:rPr>
              <a:t>O que é o Keras?</a:t>
            </a:r>
            <a:endParaRPr lang="pt-BR" sz="1800" b="1" strike="noStrike" spc="-1" dirty="0">
              <a:solidFill>
                <a:srgbClr val="FFFFFF"/>
              </a:solidFill>
              <a:latin typeface="Arial"/>
            </a:endParaRPr>
          </a:p>
          <a:p>
            <a:pPr marL="400685" indent="-285750" algn="just">
              <a:buClr>
                <a:srgbClr val="FFFFFF"/>
              </a:buClr>
              <a:buFont typeface="Arial"/>
              <a:buChar char="•"/>
            </a:pPr>
            <a:endParaRPr lang="pt-BR" b="1" spc="-1" dirty="0">
              <a:solidFill>
                <a:srgbClr val="FFFFFF"/>
              </a:solidFill>
              <a:latin typeface="Arial"/>
              <a:ea typeface="Arial"/>
              <a:cs typeface="Arial"/>
            </a:endParaRPr>
          </a:p>
          <a:p>
            <a:pPr marL="400685" indent="-285750" algn="just">
              <a:buClr>
                <a:srgbClr val="FFFFFF"/>
              </a:buClr>
              <a:buFont typeface="Arial"/>
              <a:buChar char="•"/>
            </a:pPr>
            <a:r>
              <a:rPr lang="pt-BR" b="1" spc="-1" dirty="0">
                <a:solidFill>
                  <a:srgbClr val="FFFFFF"/>
                </a:solidFill>
                <a:latin typeface="Arial"/>
                <a:cs typeface="Arial"/>
              </a:rPr>
              <a:t>Código de Exemplo</a:t>
            </a:r>
          </a:p>
          <a:p>
            <a:pPr marL="400685" indent="-285750" algn="just">
              <a:buClr>
                <a:srgbClr val="FFFFFF"/>
              </a:buClr>
              <a:buFont typeface="Arial"/>
              <a:buChar char="•"/>
            </a:pPr>
            <a:endParaRPr lang="pt-BR" b="1" spc="-1" dirty="0">
              <a:solidFill>
                <a:srgbClr val="FFFFFF"/>
              </a:solidFill>
              <a:latin typeface="DejaVu Sans"/>
              <a:cs typeface="Arial"/>
            </a:endParaRPr>
          </a:p>
          <a:p>
            <a:pPr marL="400685" indent="-285750" algn="just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pt-BR" b="1" spc="-1" dirty="0">
                <a:solidFill>
                  <a:srgbClr val="FFFFFF"/>
                </a:solidFill>
                <a:latin typeface="Arial"/>
                <a:cs typeface="Arial"/>
              </a:rPr>
              <a:t>Desafio!</a:t>
            </a:r>
            <a:endParaRPr lang="pt-BR" sz="1800" b="1" strike="noStrike" spc="-1" dirty="0">
              <a:solidFill>
                <a:srgbClr val="FFFFFF"/>
              </a:solidFill>
              <a:latin typeface="Arial"/>
              <a:cs typeface="Arial"/>
            </a:endParaRPr>
          </a:p>
          <a:p>
            <a:pPr marL="457200" algn="just">
              <a:buClr>
                <a:srgbClr val="FFFFFF"/>
              </a:buClr>
            </a:pPr>
            <a:endParaRPr lang="pt-BR" spc="-1">
              <a:solidFill>
                <a:srgbClr val="000000"/>
              </a:solidFill>
              <a:latin typeface="DejaVu Sans"/>
              <a:ea typeface="Arial"/>
            </a:endParaRPr>
          </a:p>
          <a:p>
            <a:pPr marL="400685" indent="-285750" algn="just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pt-BR" sz="1800" b="1" strike="noStrike" spc="-1" dirty="0">
                <a:solidFill>
                  <a:srgbClr val="FFFFFF"/>
                </a:solidFill>
                <a:latin typeface="Arial"/>
                <a:ea typeface="Arial"/>
              </a:rPr>
              <a:t>Conclusão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678" name="CustomShape 2"/>
          <p:cNvSpPr/>
          <p:nvPr/>
        </p:nvSpPr>
        <p:spPr>
          <a:xfrm>
            <a:off x="750960" y="421821"/>
            <a:ext cx="10780200" cy="681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pt-BR" sz="3000" b="1" strike="noStrike" spc="-1">
                <a:solidFill>
                  <a:srgbClr val="FFFFFF"/>
                </a:solidFill>
                <a:latin typeface="Tahoma"/>
                <a:ea typeface="Tahoma"/>
              </a:rPr>
              <a:t>Tópicos</a:t>
            </a:r>
            <a:endParaRPr lang="pt-BR" sz="3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CustomShape 1"/>
          <p:cNvSpPr/>
          <p:nvPr/>
        </p:nvSpPr>
        <p:spPr>
          <a:xfrm>
            <a:off x="997200" y="299880"/>
            <a:ext cx="9684000" cy="114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122040" rIns="122040" bIns="122040" anchor="b">
            <a:noAutofit/>
          </a:bodyPr>
          <a:lstStyle/>
          <a:p>
            <a:r>
              <a:rPr lang="pt-BR" sz="3600" b="0" strike="noStrike" spc="-1">
                <a:solidFill>
                  <a:srgbClr val="3C78D8"/>
                </a:solidFill>
                <a:latin typeface="Sniglet"/>
                <a:ea typeface="Sniglet"/>
              </a:rPr>
              <a:t>O que é </a:t>
            </a:r>
            <a:r>
              <a:rPr lang="pt-BR" sz="3600" spc="-1">
                <a:solidFill>
                  <a:srgbClr val="3C78D8"/>
                </a:solidFill>
                <a:latin typeface="Sniglet"/>
                <a:ea typeface="Sniglet"/>
              </a:rPr>
              <a:t>o TensorFlow</a:t>
            </a:r>
            <a:r>
              <a:rPr lang="pt-BR" sz="3600" b="0" strike="noStrike" spc="-1">
                <a:solidFill>
                  <a:srgbClr val="3C78D8"/>
                </a:solidFill>
                <a:latin typeface="Sniglet"/>
                <a:ea typeface="Sniglet"/>
              </a:rPr>
              <a:t>?</a:t>
            </a:r>
            <a:endParaRPr lang="pt-BR" sz="3600" b="0" strike="noStrike" spc="-1">
              <a:latin typeface="Arial"/>
            </a:endParaRPr>
          </a:p>
        </p:txBody>
      </p:sp>
      <p:sp>
        <p:nvSpPr>
          <p:cNvPr id="680" name="CustomShape 2"/>
          <p:cNvSpPr/>
          <p:nvPr/>
        </p:nvSpPr>
        <p:spPr>
          <a:xfrm>
            <a:off x="997200" y="1526400"/>
            <a:ext cx="5571811" cy="4566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122040" rIns="122040" bIns="122040" anchor="t">
            <a:noAutofit/>
          </a:bodyPr>
          <a:lstStyle/>
          <a:p>
            <a:pPr algn="just">
              <a:lnSpc>
                <a:spcPct val="150000"/>
              </a:lnSpc>
              <a:spcBef>
                <a:spcPts val="799"/>
              </a:spcBef>
            </a:pPr>
            <a:r>
              <a:rPr lang="pt-BR" sz="1600" b="1" strike="noStrike" spc="-1" dirty="0">
                <a:solidFill>
                  <a:srgbClr val="3C78D8"/>
                </a:solidFill>
                <a:latin typeface="Dosis"/>
                <a:ea typeface="Dosis"/>
              </a:rPr>
              <a:t>O que é?</a:t>
            </a:r>
            <a:endParaRPr lang="pt-BR" sz="1600" b="0" strike="noStrike" spc="-1" dirty="0">
              <a:latin typeface="Arial"/>
            </a:endParaRPr>
          </a:p>
          <a:p>
            <a:pPr algn="just">
              <a:spcBef>
                <a:spcPts val="799"/>
              </a:spcBef>
            </a:pPr>
            <a:r>
              <a:rPr lang="pt-BR" sz="1600" b="0" strike="noStrike" spc="-1" dirty="0">
                <a:solidFill>
                  <a:srgbClr val="3D4965"/>
                </a:solidFill>
                <a:latin typeface="Dosis"/>
                <a:ea typeface="Dosis"/>
              </a:rPr>
              <a:t>O</a:t>
            </a:r>
            <a:r>
              <a:rPr lang="pt-BR" sz="1600" spc="-1" dirty="0">
                <a:solidFill>
                  <a:srgbClr val="3D4965"/>
                </a:solidFill>
                <a:latin typeface="Dosis"/>
                <a:ea typeface="Dosis"/>
              </a:rPr>
              <a:t> </a:t>
            </a:r>
            <a:r>
              <a:rPr lang="pt-BR" sz="1600" i="1" spc="-1" dirty="0" err="1">
                <a:solidFill>
                  <a:srgbClr val="3D4965"/>
                </a:solidFill>
                <a:latin typeface="Dosis"/>
                <a:ea typeface="Dosis"/>
              </a:rPr>
              <a:t>TensorFlow</a:t>
            </a:r>
            <a:r>
              <a:rPr lang="pt-BR" sz="1600" spc="-1" dirty="0">
                <a:solidFill>
                  <a:srgbClr val="3D4965"/>
                </a:solidFill>
                <a:latin typeface="Dosis"/>
                <a:ea typeface="Dosis"/>
              </a:rPr>
              <a:t>  é uma framework de código aberto  liberada pelo Google em Novembro de 2015 e alcançou a versão 1.0 em Fevereiro de 2017, e vem se tornando a biblioteca padrão para o desenvolvimento em </a:t>
            </a:r>
            <a:r>
              <a:rPr lang="pt-BR" sz="1600" i="1" spc="-1" dirty="0" err="1">
                <a:solidFill>
                  <a:srgbClr val="3D4965"/>
                </a:solidFill>
                <a:latin typeface="Dosis"/>
                <a:ea typeface="Dosis"/>
              </a:rPr>
              <a:t>Deep</a:t>
            </a:r>
            <a:r>
              <a:rPr lang="pt-BR" sz="1600" i="1" spc="-1" dirty="0">
                <a:solidFill>
                  <a:srgbClr val="3D4965"/>
                </a:solidFill>
                <a:latin typeface="Dosis"/>
                <a:ea typeface="Dosis"/>
              </a:rPr>
              <a:t> Learning</a:t>
            </a:r>
            <a:r>
              <a:rPr lang="pt-BR" sz="1600" spc="-1" dirty="0">
                <a:solidFill>
                  <a:srgbClr val="3D4965"/>
                </a:solidFill>
                <a:latin typeface="Dosis"/>
                <a:ea typeface="Dosis"/>
              </a:rPr>
              <a:t> e aplicações de Inteligência Artificial. O </a:t>
            </a:r>
            <a:r>
              <a:rPr lang="pt-BR" sz="1600" i="1" spc="-1" dirty="0" err="1">
                <a:solidFill>
                  <a:srgbClr val="3D4965"/>
                </a:solidFill>
                <a:latin typeface="Dosis"/>
                <a:ea typeface="Dosis"/>
              </a:rPr>
              <a:t>TensorFlow</a:t>
            </a:r>
            <a:r>
              <a:rPr lang="pt-BR" sz="1600" i="1" spc="-1" dirty="0">
                <a:solidFill>
                  <a:srgbClr val="3D4965"/>
                </a:solidFill>
                <a:latin typeface="Dosis"/>
                <a:ea typeface="Dosis"/>
              </a:rPr>
              <a:t> </a:t>
            </a:r>
            <a:r>
              <a:rPr lang="pt-BR" sz="1600" spc="-1" dirty="0">
                <a:solidFill>
                  <a:srgbClr val="3D4965"/>
                </a:solidFill>
                <a:latin typeface="Dosis"/>
                <a:ea typeface="Dosis"/>
              </a:rPr>
              <a:t>foi construído para ser flexível, eficiente, extensível e portável. Nasceu do </a:t>
            </a:r>
            <a:r>
              <a:rPr lang="pt-BR" sz="1600" i="1" spc="-1" dirty="0" err="1">
                <a:solidFill>
                  <a:srgbClr val="3D4965"/>
                </a:solidFill>
                <a:latin typeface="Dosis"/>
                <a:ea typeface="Dosis"/>
              </a:rPr>
              <a:t>DistBelief</a:t>
            </a:r>
            <a:r>
              <a:rPr lang="pt-BR" sz="1600" spc="-1" dirty="0">
                <a:solidFill>
                  <a:srgbClr val="3D4965"/>
                </a:solidFill>
                <a:latin typeface="Dosis"/>
                <a:ea typeface="Dosis"/>
              </a:rPr>
              <a:t>, outra ferramenta para </a:t>
            </a:r>
            <a:r>
              <a:rPr lang="pt-BR" sz="1600" i="1" spc="-1" dirty="0" err="1">
                <a:solidFill>
                  <a:srgbClr val="3D4965"/>
                </a:solidFill>
                <a:latin typeface="Dosis"/>
                <a:ea typeface="Dosis"/>
              </a:rPr>
              <a:t>Deep</a:t>
            </a:r>
            <a:r>
              <a:rPr lang="pt-BR" sz="1600" i="1" spc="-1" dirty="0">
                <a:solidFill>
                  <a:srgbClr val="3D4965"/>
                </a:solidFill>
                <a:latin typeface="Dosis"/>
                <a:ea typeface="Dosis"/>
              </a:rPr>
              <a:t> Learning</a:t>
            </a:r>
            <a:r>
              <a:rPr lang="pt-BR" sz="1600" spc="-1" dirty="0">
                <a:solidFill>
                  <a:srgbClr val="3D4965"/>
                </a:solidFill>
                <a:latin typeface="Dosis"/>
                <a:ea typeface="Dosis"/>
              </a:rPr>
              <a:t> em larga escala do Google. </a:t>
            </a:r>
            <a:r>
              <a:rPr lang="pt-BR" sz="1600" i="1" spc="-1" dirty="0" err="1">
                <a:solidFill>
                  <a:srgbClr val="3D4965"/>
                </a:solidFill>
                <a:latin typeface="Dosis"/>
              </a:rPr>
              <a:t>TensorFlow</a:t>
            </a:r>
            <a:r>
              <a:rPr lang="pt-BR" sz="1600" spc="-1" dirty="0">
                <a:solidFill>
                  <a:srgbClr val="3D4965"/>
                </a:solidFill>
                <a:latin typeface="Dosis"/>
              </a:rPr>
              <a:t>, como o nome indica, é uma estrutura para definir e executar cálculos envolvendo tensores. Um tensor é uma generalização de vetores e matrizes para dimensões potencialmente mais altas. Internamente, o </a:t>
            </a:r>
            <a:r>
              <a:rPr lang="pt-BR" sz="1600" i="1" spc="-1" dirty="0" err="1">
                <a:solidFill>
                  <a:srgbClr val="3D4965"/>
                </a:solidFill>
                <a:latin typeface="Dosis"/>
              </a:rPr>
              <a:t>TensorFlow</a:t>
            </a:r>
            <a:r>
              <a:rPr lang="pt-BR" sz="1600" i="1" spc="-1" dirty="0">
                <a:solidFill>
                  <a:srgbClr val="3D4965"/>
                </a:solidFill>
                <a:latin typeface="Dosis"/>
              </a:rPr>
              <a:t> </a:t>
            </a:r>
            <a:r>
              <a:rPr lang="pt-BR" sz="1600" spc="-1" dirty="0">
                <a:solidFill>
                  <a:srgbClr val="3D4965"/>
                </a:solidFill>
                <a:latin typeface="Dosis"/>
              </a:rPr>
              <a:t>representa os tensores como matrizes n-dimensionais dos tipos de dados base.</a:t>
            </a:r>
          </a:p>
        </p:txBody>
      </p:sp>
      <p:sp>
        <p:nvSpPr>
          <p:cNvPr id="681" name="CustomShape 3"/>
          <p:cNvSpPr/>
          <p:nvPr/>
        </p:nvSpPr>
        <p:spPr>
          <a:xfrm>
            <a:off x="120960" y="6297120"/>
            <a:ext cx="731160" cy="524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122040" rIns="122040" bIns="122040">
            <a:noAutofit/>
          </a:bodyPr>
          <a:lstStyle/>
          <a:p>
            <a:pPr>
              <a:lnSpc>
                <a:spcPct val="100000"/>
              </a:lnSpc>
            </a:pPr>
            <a:fld id="{FEAEB63F-8DBB-4220-BD53-BDD6DB60D2D2}" type="slidenum">
              <a:rPr lang="pt-BR" sz="1600" b="0" strike="noStrike" spc="-1">
                <a:solidFill>
                  <a:srgbClr val="3C78D8"/>
                </a:solidFill>
                <a:latin typeface="Sniglet"/>
                <a:ea typeface="Sniglet"/>
              </a:rPr>
              <a:t>3</a:t>
            </a:fld>
            <a:endParaRPr lang="pt-BR" sz="1600" b="0" strike="noStrike" spc="-1">
              <a:latin typeface="Arial"/>
            </a:endParaRPr>
          </a:p>
        </p:txBody>
      </p:sp>
      <p:sp>
        <p:nvSpPr>
          <p:cNvPr id="682" name="CustomShape 4"/>
          <p:cNvSpPr/>
          <p:nvPr/>
        </p:nvSpPr>
        <p:spPr>
          <a:xfrm>
            <a:off x="997200" y="6180311"/>
            <a:ext cx="9176760" cy="8194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122040" rIns="122040" bIns="122040" anchor="t">
            <a:noAutofit/>
          </a:bodyPr>
          <a:lstStyle/>
          <a:p>
            <a:pPr>
              <a:lnSpc>
                <a:spcPct val="100000"/>
              </a:lnSpc>
              <a:spcBef>
                <a:spcPts val="799"/>
              </a:spcBef>
            </a:pPr>
            <a:r>
              <a:rPr lang="pt-BR" sz="1000" b="0" u="sng" strike="noStrike" spc="-1" dirty="0">
                <a:solidFill>
                  <a:srgbClr val="0000FF"/>
                </a:solidFill>
                <a:uFillTx/>
                <a:latin typeface="Dosis"/>
                <a:ea typeface="Dosis"/>
              </a:rPr>
              <a:t>Link </a:t>
            </a:r>
            <a:r>
              <a:rPr lang="pt-BR" sz="1000" b="0" strike="noStrike" spc="-1" dirty="0">
                <a:solidFill>
                  <a:srgbClr val="3D4965"/>
                </a:solidFill>
                <a:latin typeface="Dosis"/>
                <a:ea typeface="Dosis"/>
              </a:rPr>
              <a:t>da referência: </a:t>
            </a:r>
            <a:r>
              <a:rPr lang="pt-BR" sz="1000" b="0" strike="noStrike" spc="-1" dirty="0">
                <a:ea typeface="+mn-lt"/>
                <a:cs typeface="+mn-lt"/>
              </a:rPr>
              <a:t>http://datascienceacademy.com.br/blog/</a:t>
            </a:r>
            <a:r>
              <a:rPr lang="pt-BR" sz="1000" spc="-1" dirty="0">
                <a:ea typeface="+mn-lt"/>
                <a:cs typeface="+mn-lt"/>
              </a:rPr>
              <a:t>o-que-e-o-tensorflow-machine-intelligence-platform</a:t>
            </a:r>
            <a:r>
              <a:rPr lang="pt-BR" sz="1000" b="0" strike="noStrike" spc="-1" dirty="0">
                <a:ea typeface="+mn-lt"/>
                <a:cs typeface="+mn-lt"/>
              </a:rPr>
              <a:t>/</a:t>
            </a:r>
            <a:endParaRPr lang="pt-BR" sz="1000" b="0" strike="noStrike" spc="-1">
              <a:ea typeface="+mn-lt"/>
              <a:cs typeface="+mn-lt"/>
            </a:endParaRPr>
          </a:p>
          <a:p>
            <a:pPr>
              <a:spcBef>
                <a:spcPts val="799"/>
              </a:spcBef>
            </a:pPr>
            <a:r>
              <a:rPr lang="pt-BR" sz="1000" spc="-1" dirty="0">
                <a:ea typeface="+mn-lt"/>
                <a:cs typeface="+mn-lt"/>
              </a:rPr>
              <a:t>https://www.tensorflow.org/guide/tensor</a:t>
            </a:r>
            <a:endParaRPr lang="pt-BR"/>
          </a:p>
        </p:txBody>
      </p:sp>
      <p:pic>
        <p:nvPicPr>
          <p:cNvPr id="2" name="Picture 2" descr="A picture containing toy, sign&#10;&#10;Description generated with very high confidence">
            <a:extLst>
              <a:ext uri="{FF2B5EF4-FFF2-40B4-BE49-F238E27FC236}">
                <a16:creationId xmlns:a16="http://schemas.microsoft.com/office/drawing/2014/main" id="{AD0C1000-4EB8-4080-BC20-DF789DCDCF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3423" y="2315441"/>
            <a:ext cx="2984500" cy="29845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BB557-7DDE-41E3-B2CF-909BDDB06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7780" y="754255"/>
            <a:ext cx="10972440" cy="570706"/>
          </a:xfrm>
        </p:spPr>
        <p:txBody>
          <a:bodyPr/>
          <a:lstStyle/>
          <a:p>
            <a:pPr marL="114935" algn="just">
              <a:lnSpc>
                <a:spcPct val="100000"/>
              </a:lnSpc>
              <a:spcBef>
                <a:spcPts val="0"/>
              </a:spcBef>
            </a:pPr>
            <a:r>
              <a:rPr lang="pt-BR" sz="3600" spc="-1" dirty="0">
                <a:solidFill>
                  <a:srgbClr val="3C78D8"/>
                </a:solidFill>
                <a:latin typeface="Sniglet"/>
                <a:cs typeface="+mn-cs"/>
              </a:rPr>
              <a:t>Modelo de Execução do TensorFlow</a:t>
            </a:r>
            <a:endParaRPr lang="en-US" sz="3600" spc="-1">
              <a:solidFill>
                <a:srgbClr val="3C78D8"/>
              </a:solidFill>
              <a:latin typeface="Sniglet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9F0E27-BD24-4103-82FE-6E8E0B3A18F5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1016839" y="1530956"/>
            <a:ext cx="8211780" cy="4381523"/>
          </a:xfrm>
        </p:spPr>
        <p:txBody>
          <a:bodyPr lIns="0" tIns="0" rIns="0" bIns="0" anchor="t">
            <a:normAutofit/>
          </a:bodyPr>
          <a:lstStyle/>
          <a:p>
            <a:pPr algn="just">
              <a:buNone/>
            </a:pPr>
            <a:r>
              <a:rPr lang="pt-BR" sz="1600" spc="-1" dirty="0">
                <a:solidFill>
                  <a:srgbClr val="3D4965"/>
                </a:solidFill>
                <a:latin typeface="Dosis"/>
                <a:ea typeface="+mn-lt"/>
                <a:cs typeface="+mn-lt"/>
              </a:rPr>
              <a:t>Com a versão atual do </a:t>
            </a:r>
            <a:r>
              <a:rPr lang="pt-BR" sz="1600" i="1" spc="-1" dirty="0">
                <a:solidFill>
                  <a:srgbClr val="3D4965"/>
                </a:solidFill>
                <a:latin typeface="Dosis"/>
                <a:ea typeface="+mn-lt"/>
                <a:cs typeface="+mn-lt"/>
              </a:rPr>
              <a:t>TensorFlow</a:t>
            </a:r>
            <a:r>
              <a:rPr lang="pt-BR" sz="1600" spc="-1" dirty="0">
                <a:solidFill>
                  <a:srgbClr val="3D4965"/>
                </a:solidFill>
                <a:latin typeface="Dosis"/>
                <a:ea typeface="+mn-lt"/>
                <a:cs typeface="+mn-lt"/>
              </a:rPr>
              <a:t>, você escreve código para construir um grafo computacional e, em seguida, executa-o. O grafo é uma estrutura de dados que descreve completamente a computação que você deseja executar. Isso tem muitas vantagens:</a:t>
            </a:r>
            <a:endParaRPr lang="en-US" dirty="0"/>
          </a:p>
          <a:p>
            <a:pPr algn="just">
              <a:buFont typeface="Arial"/>
              <a:buChar char="•"/>
            </a:pPr>
            <a:r>
              <a:rPr lang="pt-BR" sz="1600" spc="-1" dirty="0">
                <a:solidFill>
                  <a:srgbClr val="3D4965"/>
                </a:solidFill>
                <a:latin typeface="Dosis"/>
                <a:ea typeface="+mn-lt"/>
                <a:cs typeface="+mn-lt"/>
              </a:rPr>
              <a:t> É portátil, já que o grafo pode ser executado imediatamente ou salvo para uso posterior, e pode ser executado em várias plataformas: CPUs, GPUs, </a:t>
            </a:r>
            <a:r>
              <a:rPr lang="pt-BR" sz="1600" spc="-1" err="1">
                <a:solidFill>
                  <a:srgbClr val="3D4965"/>
                </a:solidFill>
                <a:latin typeface="Dosis"/>
                <a:ea typeface="+mn-lt"/>
                <a:cs typeface="+mn-lt"/>
              </a:rPr>
              <a:t>TPUs</a:t>
            </a:r>
            <a:r>
              <a:rPr lang="pt-BR" sz="1600" spc="-1" dirty="0">
                <a:solidFill>
                  <a:srgbClr val="3D4965"/>
                </a:solidFill>
                <a:latin typeface="Dosis"/>
                <a:ea typeface="+mn-lt"/>
                <a:cs typeface="+mn-lt"/>
              </a:rPr>
              <a:t>, assim como dispositivos móveis e embarcados. Além disso, ele pode ser implementado em produção sem depender de nenhum código que criou o grafo, apenas o tempo de execução necessário para executá-lo.</a:t>
            </a:r>
          </a:p>
          <a:p>
            <a:pPr algn="just">
              <a:buFont typeface="Arial"/>
              <a:buChar char="•"/>
            </a:pPr>
            <a:r>
              <a:rPr lang="pt-BR" sz="1600" spc="-1" dirty="0">
                <a:solidFill>
                  <a:srgbClr val="3D4965"/>
                </a:solidFill>
                <a:latin typeface="Dosis"/>
                <a:ea typeface="+mn-lt"/>
                <a:cs typeface="+mn-lt"/>
              </a:rPr>
              <a:t> É transformável e otimizável, pois o grafo pode ser transformado para produzir uma versão mais otimizada para uma determinada plataforma. Além disso, otimizações de memória ou computação podem ser realizadas e compensações feitas entre elas. Isso é útil, por exemplo, no suporte à inferência móvel mais rápida após o treinamento em máquinas maiores.</a:t>
            </a:r>
          </a:p>
          <a:p>
            <a:pPr algn="just">
              <a:buFont typeface="Arial"/>
              <a:buChar char="•"/>
            </a:pPr>
            <a:r>
              <a:rPr lang="pt-BR" sz="1600" spc="-1" dirty="0">
                <a:solidFill>
                  <a:srgbClr val="3D4965"/>
                </a:solidFill>
                <a:latin typeface="Dosis"/>
                <a:ea typeface="+mn-lt"/>
                <a:cs typeface="+mn-lt"/>
              </a:rPr>
              <a:t> As APIs de alto nível do </a:t>
            </a:r>
            <a:r>
              <a:rPr lang="pt-BR" sz="1600" i="1" spc="-1" dirty="0">
                <a:solidFill>
                  <a:srgbClr val="3D4965"/>
                </a:solidFill>
                <a:latin typeface="Dosis"/>
                <a:ea typeface="+mn-lt"/>
                <a:cs typeface="+mn-lt"/>
              </a:rPr>
              <a:t>TensorFlow</a:t>
            </a:r>
            <a:r>
              <a:rPr lang="pt-BR" sz="1600" spc="-1" dirty="0">
                <a:solidFill>
                  <a:srgbClr val="3D4965"/>
                </a:solidFill>
                <a:latin typeface="Dosis"/>
                <a:ea typeface="+mn-lt"/>
                <a:cs typeface="+mn-lt"/>
              </a:rPr>
              <a:t>, em conjunto com os grafos computacionais, permitem um ambiente de desenvolvimento rico e flexível e poderosos recursos de produção no mesmo framework.</a:t>
            </a:r>
          </a:p>
          <a:p>
            <a:pPr marL="0" indent="0">
              <a:buNone/>
            </a:pPr>
            <a:endParaRPr lang="pt-BR" sz="1600" spc="-1" dirty="0">
              <a:solidFill>
                <a:srgbClr val="3D4965"/>
              </a:solidFill>
              <a:latin typeface="Dosis"/>
              <a:cs typeface="Arial"/>
            </a:endParaRPr>
          </a:p>
        </p:txBody>
      </p:sp>
      <p:sp>
        <p:nvSpPr>
          <p:cNvPr id="5" name="CustomShape 4">
            <a:extLst>
              <a:ext uri="{FF2B5EF4-FFF2-40B4-BE49-F238E27FC236}">
                <a16:creationId xmlns:a16="http://schemas.microsoft.com/office/drawing/2014/main" id="{73127DA0-5A5F-4550-AE5C-B3CD820497EE}"/>
              </a:ext>
            </a:extLst>
          </p:cNvPr>
          <p:cNvSpPr/>
          <p:nvPr/>
        </p:nvSpPr>
        <p:spPr>
          <a:xfrm>
            <a:off x="997200" y="6093720"/>
            <a:ext cx="9176760" cy="44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122040" rIns="122040" bIns="122040" anchor="t">
            <a:noAutofit/>
          </a:bodyPr>
          <a:lstStyle/>
          <a:p>
            <a:pPr>
              <a:lnSpc>
                <a:spcPct val="100000"/>
              </a:lnSpc>
              <a:spcBef>
                <a:spcPts val="799"/>
              </a:spcBef>
            </a:pPr>
            <a:r>
              <a:rPr lang="pt-BR" sz="1000" b="0" u="sng" strike="noStrike" spc="-1">
                <a:solidFill>
                  <a:srgbClr val="0000FF"/>
                </a:solidFill>
                <a:uFillTx/>
                <a:latin typeface="Dosis"/>
                <a:ea typeface="Dosis"/>
              </a:rPr>
              <a:t>Link </a:t>
            </a:r>
            <a:r>
              <a:rPr lang="pt-BR" sz="1000" b="0" strike="noStrike" spc="-1">
                <a:solidFill>
                  <a:srgbClr val="3D4965"/>
                </a:solidFill>
                <a:latin typeface="Dosis"/>
                <a:ea typeface="Dosis"/>
              </a:rPr>
              <a:t>da referência: </a:t>
            </a:r>
            <a:r>
              <a:rPr lang="pt-BR" sz="1000" b="0" strike="noStrike" spc="-1" dirty="0">
                <a:ea typeface="+mn-lt"/>
                <a:cs typeface="+mn-lt"/>
              </a:rPr>
              <a:t>http://datascienceacademy.com.br/blog/</a:t>
            </a:r>
            <a:r>
              <a:rPr lang="pt-BR" sz="1000" spc="-1" dirty="0">
                <a:ea typeface="+mn-lt"/>
                <a:cs typeface="+mn-lt"/>
              </a:rPr>
              <a:t>o-que-e-o-tensorflow-machine-intelligence-platform</a:t>
            </a:r>
            <a:r>
              <a:rPr lang="pt-BR" sz="1000" b="0" strike="noStrike" spc="-1" dirty="0">
                <a:ea typeface="+mn-lt"/>
                <a:cs typeface="+mn-lt"/>
              </a:rPr>
              <a:t>/</a:t>
            </a:r>
            <a:endParaRPr lang="pt-BR" sz="1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260014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45268-4DC2-4591-A738-AFC7A3721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2080" y="799901"/>
            <a:ext cx="4482740" cy="498598"/>
          </a:xfrm>
        </p:spPr>
        <p:txBody>
          <a:bodyPr/>
          <a:lstStyle/>
          <a:p>
            <a:r>
              <a:rPr lang="pt-BR" sz="3600" spc="-1" dirty="0">
                <a:solidFill>
                  <a:srgbClr val="3C78D8"/>
                </a:solidFill>
                <a:latin typeface="Sniglet"/>
                <a:cs typeface="+mn-cs"/>
              </a:rPr>
              <a:t>Código de Exemplo</a:t>
            </a:r>
            <a:endParaRPr lang="en-US" sz="3600" spc="-1">
              <a:solidFill>
                <a:srgbClr val="3C78D8"/>
              </a:solidFill>
              <a:latin typeface="Sniglet"/>
              <a:cs typeface="+mn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8F0280A-35F8-408F-8E75-7CA743FAF2DA}"/>
              </a:ext>
            </a:extLst>
          </p:cNvPr>
          <p:cNvGrpSpPr/>
          <p:nvPr/>
        </p:nvGrpSpPr>
        <p:grpSpPr>
          <a:xfrm>
            <a:off x="928263" y="1528389"/>
            <a:ext cx="8624051" cy="5113909"/>
            <a:chOff x="1043282" y="1542767"/>
            <a:chExt cx="8624051" cy="5113909"/>
          </a:xfrm>
        </p:grpSpPr>
        <p:pic>
          <p:nvPicPr>
            <p:cNvPr id="7" name="Picture 7" descr="A picture containing knife&#10;&#10;Description generated with very high confidence">
              <a:extLst>
                <a:ext uri="{FF2B5EF4-FFF2-40B4-BE49-F238E27FC236}">
                  <a16:creationId xmlns:a16="http://schemas.microsoft.com/office/drawing/2014/main" id="{8379A38C-0C81-4E83-BEE8-98FCA7F03DE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43282" y="5843669"/>
              <a:ext cx="8616608" cy="813007"/>
            </a:xfrm>
            <a:prstGeom prst="rect">
              <a:avLst/>
            </a:prstGeom>
          </p:spPr>
        </p:pic>
        <p:pic>
          <p:nvPicPr>
            <p:cNvPr id="10" name="Picture 10" descr="A screenshot of a cell phone&#10;&#10;Description generated with very high confidence">
              <a:extLst>
                <a:ext uri="{FF2B5EF4-FFF2-40B4-BE49-F238E27FC236}">
                  <a16:creationId xmlns:a16="http://schemas.microsoft.com/office/drawing/2014/main" id="{612B48A9-2A79-47DC-AD5A-43579F19C60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43797" y="1542767"/>
              <a:ext cx="8623536" cy="430443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462134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45268-4DC2-4591-A738-AFC7A3721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0193" y="810918"/>
            <a:ext cx="4482740" cy="553998"/>
          </a:xfrm>
        </p:spPr>
        <p:txBody>
          <a:bodyPr/>
          <a:lstStyle/>
          <a:p>
            <a:pPr marL="114935" algn="just">
              <a:lnSpc>
                <a:spcPct val="100000"/>
              </a:lnSpc>
              <a:spcBef>
                <a:spcPts val="0"/>
              </a:spcBef>
            </a:pPr>
            <a:r>
              <a:rPr lang="pt-BR" sz="3600" spc="-1">
                <a:solidFill>
                  <a:srgbClr val="3C78D8"/>
                </a:solidFill>
                <a:latin typeface="Sniglet"/>
                <a:cs typeface="+mn-cs"/>
              </a:rPr>
              <a:t>O que é o Keras?</a:t>
            </a:r>
            <a:endParaRPr lang="en-US"/>
          </a:p>
        </p:txBody>
      </p:sp>
      <p:sp>
        <p:nvSpPr>
          <p:cNvPr id="3" name="CustomShape 2">
            <a:extLst>
              <a:ext uri="{FF2B5EF4-FFF2-40B4-BE49-F238E27FC236}">
                <a16:creationId xmlns:a16="http://schemas.microsoft.com/office/drawing/2014/main" id="{DD10FB77-CC4D-4BA4-8653-DADF43C0D39E}"/>
              </a:ext>
            </a:extLst>
          </p:cNvPr>
          <p:cNvSpPr/>
          <p:nvPr/>
        </p:nvSpPr>
        <p:spPr>
          <a:xfrm>
            <a:off x="997200" y="1526400"/>
            <a:ext cx="4541380" cy="4566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122040" rIns="122040" bIns="122040" anchor="t">
            <a:noAutofit/>
          </a:bodyPr>
          <a:lstStyle/>
          <a:p>
            <a:pPr algn="just">
              <a:lnSpc>
                <a:spcPct val="100000"/>
              </a:lnSpc>
              <a:spcBef>
                <a:spcPts val="799"/>
              </a:spcBef>
            </a:pPr>
            <a:r>
              <a:rPr lang="pt-BR" sz="1600" b="1" strike="noStrike" spc="-1" dirty="0">
                <a:solidFill>
                  <a:srgbClr val="3C78D8"/>
                </a:solidFill>
                <a:latin typeface="Dosis"/>
                <a:ea typeface="Dosis"/>
              </a:rPr>
              <a:t>O que é?</a:t>
            </a:r>
            <a:endParaRPr lang="pt-BR" sz="16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799"/>
              </a:spcBef>
            </a:pPr>
            <a:endParaRPr lang="pt-BR" sz="1600" b="0" strike="noStrike" spc="-1">
              <a:latin typeface="Arial"/>
            </a:endParaRPr>
          </a:p>
          <a:p>
            <a:pPr algn="just">
              <a:spcBef>
                <a:spcPts val="799"/>
              </a:spcBef>
            </a:pPr>
            <a:r>
              <a:rPr lang="pt-BR" sz="1600" b="0" strike="noStrike" spc="-1" dirty="0">
                <a:solidFill>
                  <a:srgbClr val="3D4965"/>
                </a:solidFill>
                <a:latin typeface="Dosis"/>
                <a:ea typeface="Dosis"/>
              </a:rPr>
              <a:t>O</a:t>
            </a:r>
            <a:r>
              <a:rPr lang="pt-BR" sz="1600" spc="-1" dirty="0">
                <a:solidFill>
                  <a:srgbClr val="3D4965"/>
                </a:solidFill>
                <a:latin typeface="Dosis"/>
                <a:ea typeface="Dosis"/>
              </a:rPr>
              <a:t> </a:t>
            </a:r>
            <a:r>
              <a:rPr lang="pt-BR" sz="1600" i="1" spc="-1" dirty="0">
                <a:solidFill>
                  <a:srgbClr val="3D4965"/>
                </a:solidFill>
                <a:latin typeface="Dosis"/>
                <a:ea typeface="Dosis"/>
              </a:rPr>
              <a:t>Keras </a:t>
            </a:r>
            <a:r>
              <a:rPr lang="pt-BR" sz="1600" spc="-1" dirty="0">
                <a:solidFill>
                  <a:srgbClr val="3D4965"/>
                </a:solidFill>
                <a:latin typeface="Dosis"/>
                <a:ea typeface="Dosis"/>
              </a:rPr>
              <a:t>é uma API de alto nives para modelagem de redes neurais, é escrito em Python e capaz de rodar por cima do </a:t>
            </a:r>
            <a:r>
              <a:rPr lang="pt-BR" sz="1600" i="1" spc="-1" dirty="0">
                <a:solidFill>
                  <a:srgbClr val="3D4965"/>
                </a:solidFill>
                <a:latin typeface="Dosis"/>
                <a:ea typeface="Dosis"/>
              </a:rPr>
              <a:t>TensorFlow</a:t>
            </a:r>
            <a:r>
              <a:rPr lang="pt-BR" sz="1600" spc="-1" dirty="0">
                <a:solidFill>
                  <a:srgbClr val="3D4965"/>
                </a:solidFill>
                <a:latin typeface="Dosis"/>
                <a:ea typeface="Dosis"/>
              </a:rPr>
              <a:t>, CNTK ou </a:t>
            </a:r>
            <a:r>
              <a:rPr lang="pt-BR" sz="1600" i="1" spc="-1" dirty="0">
                <a:solidFill>
                  <a:srgbClr val="3D4965"/>
                </a:solidFill>
                <a:latin typeface="Dosis"/>
                <a:ea typeface="Dosis"/>
              </a:rPr>
              <a:t>Theano</a:t>
            </a:r>
            <a:r>
              <a:rPr lang="pt-BR" sz="1600" spc="-1" dirty="0">
                <a:solidFill>
                  <a:srgbClr val="3D4965"/>
                </a:solidFill>
                <a:latin typeface="Dosis"/>
                <a:ea typeface="Dosis"/>
              </a:rPr>
              <a:t>. Ele concentra em ser facil de usar, modular e flexivel. Foi desenvolvido como parte do esforço de pesquisa do projeto ONEIROS (Sistema Operacional de Robô Inteligente Neuro-Eletrônico Aberto).</a:t>
            </a:r>
          </a:p>
          <a:p>
            <a:pPr algn="just">
              <a:spcBef>
                <a:spcPts val="799"/>
              </a:spcBef>
            </a:pPr>
            <a:r>
              <a:rPr lang="pt-BR" sz="1600" spc="-1">
                <a:solidFill>
                  <a:srgbClr val="3D4965"/>
                </a:solidFill>
                <a:latin typeface="Dosis"/>
                <a:ea typeface="Dosis"/>
              </a:rPr>
              <a:t>Em 2017, a equipe do Google </a:t>
            </a:r>
            <a:r>
              <a:rPr lang="pt-BR" sz="1600" i="1" spc="-1">
                <a:solidFill>
                  <a:srgbClr val="3D4965"/>
                </a:solidFill>
                <a:ea typeface="+mn-lt"/>
                <a:cs typeface="+mn-lt"/>
              </a:rPr>
              <a:t>TensorFlow </a:t>
            </a:r>
            <a:r>
              <a:rPr lang="pt-BR" sz="1600" spc="-1">
                <a:solidFill>
                  <a:srgbClr val="3D4965"/>
                </a:solidFill>
                <a:latin typeface="Dosis"/>
                <a:ea typeface="Dosis"/>
              </a:rPr>
              <a:t>decidiu apoiar o </a:t>
            </a:r>
            <a:r>
              <a:rPr lang="pt-BR" sz="1600" i="1" spc="-1" err="1">
                <a:solidFill>
                  <a:srgbClr val="3D4965"/>
                </a:solidFill>
                <a:latin typeface="Dosis"/>
                <a:ea typeface="Dosis"/>
              </a:rPr>
              <a:t>Keras</a:t>
            </a:r>
            <a:r>
              <a:rPr lang="pt-BR" sz="1600" i="1" spc="-1" dirty="0">
                <a:solidFill>
                  <a:srgbClr val="3D4965"/>
                </a:solidFill>
                <a:latin typeface="Dosis"/>
                <a:ea typeface="Dosis"/>
              </a:rPr>
              <a:t> </a:t>
            </a:r>
            <a:r>
              <a:rPr lang="pt-BR" sz="1600" spc="-1">
                <a:solidFill>
                  <a:srgbClr val="3D4965"/>
                </a:solidFill>
                <a:latin typeface="Dosis"/>
                <a:ea typeface="Dosis"/>
              </a:rPr>
              <a:t>na biblioteca principal do </a:t>
            </a:r>
            <a:r>
              <a:rPr lang="pt-BR" sz="1600" i="1" spc="-1">
                <a:solidFill>
                  <a:srgbClr val="3D4965"/>
                </a:solidFill>
                <a:latin typeface="Dosis"/>
                <a:ea typeface="Dosis"/>
              </a:rPr>
              <a:t>TensorFlow</a:t>
            </a:r>
            <a:r>
              <a:rPr lang="pt-BR" sz="1600" spc="-1" dirty="0">
                <a:solidFill>
                  <a:srgbClr val="3D4965"/>
                </a:solidFill>
                <a:latin typeface="Dosis"/>
                <a:ea typeface="Dosis"/>
              </a:rPr>
              <a:t>.</a:t>
            </a:r>
          </a:p>
        </p:txBody>
      </p:sp>
      <p:pic>
        <p:nvPicPr>
          <p:cNvPr id="8" name="Picture 8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556805F3-5CAF-4903-9E3E-4E95023D6C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6475" y="2468836"/>
            <a:ext cx="2743200" cy="2696705"/>
          </a:xfrm>
          <a:prstGeom prst="rect">
            <a:avLst/>
          </a:prstGeom>
        </p:spPr>
      </p:pic>
      <p:sp>
        <p:nvSpPr>
          <p:cNvPr id="11" name="CustomShape 4">
            <a:extLst>
              <a:ext uri="{FF2B5EF4-FFF2-40B4-BE49-F238E27FC236}">
                <a16:creationId xmlns:a16="http://schemas.microsoft.com/office/drawing/2014/main" id="{F8DC1B3A-089B-4F55-A6C5-0D4BCD302CC0}"/>
              </a:ext>
            </a:extLst>
          </p:cNvPr>
          <p:cNvSpPr/>
          <p:nvPr/>
        </p:nvSpPr>
        <p:spPr>
          <a:xfrm>
            <a:off x="997200" y="6093720"/>
            <a:ext cx="9176760" cy="44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122040" rIns="122040" bIns="122040" anchor="t">
            <a:noAutofit/>
          </a:bodyPr>
          <a:lstStyle/>
          <a:p>
            <a:pPr>
              <a:spcBef>
                <a:spcPts val="799"/>
              </a:spcBef>
            </a:pPr>
            <a:r>
              <a:rPr lang="pt-BR" sz="1000" b="0" u="sng" strike="noStrike" spc="-1">
                <a:solidFill>
                  <a:srgbClr val="0000FF"/>
                </a:solidFill>
                <a:uFillTx/>
                <a:latin typeface="Dosis"/>
                <a:ea typeface="Dosis"/>
              </a:rPr>
              <a:t>Link </a:t>
            </a:r>
            <a:r>
              <a:rPr lang="pt-BR" sz="1000" b="0" strike="noStrike" spc="-1">
                <a:solidFill>
                  <a:srgbClr val="3D4965"/>
                </a:solidFill>
                <a:latin typeface="Dosis"/>
                <a:ea typeface="Dosis"/>
              </a:rPr>
              <a:t>da referência:</a:t>
            </a:r>
            <a:r>
              <a:rPr lang="pt-BR" sz="1000" spc="-1" dirty="0">
                <a:solidFill>
                  <a:srgbClr val="3D4965"/>
                </a:solidFill>
                <a:latin typeface="Dosis"/>
                <a:ea typeface="+mn-lt"/>
                <a:cs typeface="+mn-lt"/>
              </a:rPr>
              <a:t> </a:t>
            </a:r>
            <a:r>
              <a:rPr lang="pt-BR" sz="1000" spc="-1">
                <a:ea typeface="+mn-lt"/>
                <a:cs typeface="+mn-lt"/>
              </a:rPr>
              <a:t>https</a:t>
            </a:r>
            <a:r>
              <a:rPr lang="pt-BR" sz="1000" b="0" strike="noStrike" spc="-1">
                <a:ea typeface="+mn-lt"/>
                <a:cs typeface="+mn-lt"/>
              </a:rPr>
              <a:t>://</a:t>
            </a:r>
            <a:r>
              <a:rPr lang="pt-BR" sz="1000" spc="-1">
                <a:ea typeface="+mn-lt"/>
                <a:cs typeface="+mn-lt"/>
              </a:rPr>
              <a:t>keras</a:t>
            </a:r>
            <a:r>
              <a:rPr lang="pt-BR" sz="1000" b="0" strike="noStrike" spc="-1">
                <a:ea typeface="+mn-lt"/>
                <a:cs typeface="+mn-lt"/>
              </a:rPr>
              <a:t>.</a:t>
            </a:r>
            <a:r>
              <a:rPr lang="pt-BR" sz="1000" spc="-1">
                <a:ea typeface="+mn-lt"/>
                <a:cs typeface="+mn-lt"/>
              </a:rPr>
              <a:t>io</a:t>
            </a:r>
            <a:r>
              <a:rPr lang="pt-BR" sz="1000" b="0" strike="noStrike" spc="-1">
                <a:ea typeface="+mn-lt"/>
                <a:cs typeface="+mn-lt"/>
              </a:rPr>
              <a:t>/</a:t>
            </a:r>
            <a:endParaRPr lang="pt-BR" sz="1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483413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45268-4DC2-4591-A738-AFC7A3721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2080" y="799901"/>
            <a:ext cx="4482740" cy="498598"/>
          </a:xfrm>
        </p:spPr>
        <p:txBody>
          <a:bodyPr/>
          <a:lstStyle/>
          <a:p>
            <a:r>
              <a:rPr lang="pt-BR" sz="3600" spc="-1" dirty="0">
                <a:solidFill>
                  <a:srgbClr val="3C78D8"/>
                </a:solidFill>
                <a:latin typeface="Sniglet"/>
                <a:cs typeface="+mn-cs"/>
              </a:rPr>
              <a:t>Código de Exemplo</a:t>
            </a:r>
            <a:endParaRPr lang="en-US" sz="3600" spc="-1">
              <a:solidFill>
                <a:srgbClr val="3C78D8"/>
              </a:solidFill>
              <a:latin typeface="Sniglet"/>
              <a:cs typeface="+mn-c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BE7420D-48BA-46ED-99A1-CA3E71AA13A2}"/>
              </a:ext>
            </a:extLst>
          </p:cNvPr>
          <p:cNvGrpSpPr/>
          <p:nvPr/>
        </p:nvGrpSpPr>
        <p:grpSpPr>
          <a:xfrm>
            <a:off x="1111938" y="1807671"/>
            <a:ext cx="8688832" cy="2886790"/>
            <a:chOff x="510359" y="1807671"/>
            <a:chExt cx="8688832" cy="2886790"/>
          </a:xfrm>
        </p:grpSpPr>
        <p:pic>
          <p:nvPicPr>
            <p:cNvPr id="5" name="Picture 5">
              <a:extLst>
                <a:ext uri="{FF2B5EF4-FFF2-40B4-BE49-F238E27FC236}">
                  <a16:creationId xmlns:a16="http://schemas.microsoft.com/office/drawing/2014/main" id="{1A8D472E-FE14-4E0E-B509-18C215915DB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19184" b="-19079"/>
            <a:stretch/>
          </p:blipFill>
          <p:spPr>
            <a:xfrm>
              <a:off x="510359" y="1807671"/>
              <a:ext cx="8688832" cy="404441"/>
            </a:xfrm>
            <a:prstGeom prst="rect">
              <a:avLst/>
            </a:prstGeom>
          </p:spPr>
        </p:pic>
        <p:pic>
          <p:nvPicPr>
            <p:cNvPr id="7" name="Picture 7" descr="A picture containing table&#10;&#10;Description generated with very high confidence">
              <a:extLst>
                <a:ext uri="{FF2B5EF4-FFF2-40B4-BE49-F238E27FC236}">
                  <a16:creationId xmlns:a16="http://schemas.microsoft.com/office/drawing/2014/main" id="{E753C775-93D2-472A-A6BD-C7D40B0F363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284" r="19251" b="-990"/>
            <a:stretch/>
          </p:blipFill>
          <p:spPr>
            <a:xfrm>
              <a:off x="511835" y="2122337"/>
              <a:ext cx="8681605" cy="1467297"/>
            </a:xfrm>
            <a:prstGeom prst="rect">
              <a:avLst/>
            </a:prstGeom>
          </p:spPr>
        </p:pic>
        <p:pic>
          <p:nvPicPr>
            <p:cNvPr id="9" name="Picture 9" descr="A picture containing knife&#10;&#10;Description generated with very high confidence">
              <a:extLst>
                <a:ext uri="{FF2B5EF4-FFF2-40B4-BE49-F238E27FC236}">
                  <a16:creationId xmlns:a16="http://schemas.microsoft.com/office/drawing/2014/main" id="{5CF902E1-9A48-4098-BD33-C5575A3EE21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19412" b="-1316"/>
            <a:stretch/>
          </p:blipFill>
          <p:spPr>
            <a:xfrm>
              <a:off x="511834" y="3586903"/>
              <a:ext cx="8664361" cy="110755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336692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45268-4DC2-4591-A738-AFC7A3721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2080" y="799901"/>
            <a:ext cx="4482740" cy="498598"/>
          </a:xfrm>
        </p:spPr>
        <p:txBody>
          <a:bodyPr/>
          <a:lstStyle/>
          <a:p>
            <a:r>
              <a:rPr lang="pt-BR" sz="3600" spc="-1">
                <a:solidFill>
                  <a:srgbClr val="3C78D8"/>
                </a:solidFill>
                <a:latin typeface="Sniglet"/>
                <a:cs typeface="+mn-cs"/>
              </a:rPr>
              <a:t>Desafio</a:t>
            </a: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2CE5EE-849A-43E7-B192-D7B09B2364E2}"/>
              </a:ext>
            </a:extLst>
          </p:cNvPr>
          <p:cNvSpPr txBox="1"/>
          <p:nvPr/>
        </p:nvSpPr>
        <p:spPr>
          <a:xfrm>
            <a:off x="1091293" y="1513115"/>
            <a:ext cx="8131628" cy="507831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dirty="0"/>
              <a:t>O desafio será a modelagem de uma rede neural utilizando LSTM com </a:t>
            </a:r>
            <a:r>
              <a:rPr lang="pt-BR" dirty="0" err="1"/>
              <a:t>TensorFlow</a:t>
            </a:r>
            <a:r>
              <a:rPr lang="pt-BR" dirty="0"/>
              <a:t>!</a:t>
            </a:r>
          </a:p>
          <a:p>
            <a:endParaRPr lang="pt-BR" dirty="0"/>
          </a:p>
          <a:p>
            <a:r>
              <a:rPr lang="pt-BR" dirty="0" err="1"/>
              <a:t>Dataset</a:t>
            </a:r>
            <a:r>
              <a:rPr lang="pt-BR" dirty="0"/>
              <a:t> – O </a:t>
            </a:r>
            <a:r>
              <a:rPr lang="pt-BR" dirty="0" err="1"/>
              <a:t>dataset</a:t>
            </a:r>
            <a:r>
              <a:rPr lang="pt-BR" dirty="0"/>
              <a:t> é um conjunto de registros climáticos da temperatura da superfície da Terra. Contém dados médios, máximos, mínimos e intervalo de confiança da temperatura global em graus Celsius. Foi separado em dois </a:t>
            </a:r>
            <a:r>
              <a:rPr lang="pt-BR" dirty="0" err="1"/>
              <a:t>dataframe</a:t>
            </a:r>
            <a:r>
              <a:rPr lang="pt-BR" dirty="0"/>
              <a:t>, um será para que possa utilizar no treinamento e validação, e o outro para o teste.</a:t>
            </a:r>
          </a:p>
          <a:p>
            <a:endParaRPr lang="pt-BR" dirty="0"/>
          </a:p>
          <a:p>
            <a:r>
              <a:rPr lang="pt-BR" dirty="0"/>
              <a:t>Desafio - O desafio será sobre modelagem, o foco não será nos resultados obtidos, mas no seu raciocínio na modelagem da rede. Deve ser feito em TensorFlow, aqueles que optarem por realizá-lo com </a:t>
            </a:r>
            <a:r>
              <a:rPr lang="pt-BR" b="1" dirty="0" err="1"/>
              <a:t>Keras</a:t>
            </a:r>
            <a:r>
              <a:rPr lang="pt-BR" b="1" dirty="0"/>
              <a:t> terão suas notas reduzidas para 40% do total</a:t>
            </a:r>
            <a:r>
              <a:rPr lang="pt-BR" dirty="0"/>
              <a:t>.</a:t>
            </a:r>
          </a:p>
          <a:p>
            <a:endParaRPr lang="pt-BR" dirty="0"/>
          </a:p>
          <a:p>
            <a:r>
              <a:rPr lang="pt-BR" dirty="0"/>
              <a:t>Prazo – dia 15/02, ou dia 20/02 com redução de 20% da nota.</a:t>
            </a:r>
          </a:p>
          <a:p>
            <a:endParaRPr lang="pt-BR" dirty="0"/>
          </a:p>
          <a:p>
            <a:r>
              <a:rPr lang="pt-BR" dirty="0"/>
              <a:t>Link de acesso: </a:t>
            </a:r>
            <a:r>
              <a:rPr lang="pt-BR" dirty="0">
                <a:ea typeface="+mn-lt"/>
                <a:cs typeface="+mn-lt"/>
                <a:hlinkClick r:id="rId2"/>
              </a:rPr>
              <a:t>https://github.com/DiegoCrassus/TreinamentoHackathon</a:t>
            </a:r>
            <a:endParaRPr lang="pt-BR" dirty="0">
              <a:ea typeface="+mn-lt"/>
              <a:cs typeface="+mn-lt"/>
            </a:endParaRPr>
          </a:p>
          <a:p>
            <a:r>
              <a:rPr lang="pt-BR" dirty="0">
                <a:ea typeface="+mn-lt"/>
                <a:cs typeface="+mn-lt"/>
              </a:rPr>
              <a:t>Enviar para: </a:t>
            </a:r>
            <a:r>
              <a:rPr lang="pt-BR" dirty="0" err="1">
                <a:ea typeface="+mn-lt"/>
                <a:cs typeface="+mn-lt"/>
              </a:rPr>
              <a:t>diegocrassus@</a:t>
            </a:r>
            <a:r>
              <a:rPr lang="pt-BR" err="1">
                <a:ea typeface="+mn-lt"/>
                <a:cs typeface="+mn-lt"/>
              </a:rPr>
              <a:t>gmail</a:t>
            </a:r>
            <a:r>
              <a:rPr lang="pt-BR">
                <a:ea typeface="+mn-lt"/>
                <a:cs typeface="+mn-lt"/>
              </a:rPr>
              <a:t>.com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397130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CustomShape 1"/>
          <p:cNvSpPr/>
          <p:nvPr/>
        </p:nvSpPr>
        <p:spPr>
          <a:xfrm>
            <a:off x="2661436" y="1638407"/>
            <a:ext cx="2935703" cy="1325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4400" b="0" strike="noStrike" spc="-1">
                <a:solidFill>
                  <a:srgbClr val="FFFFFF"/>
                </a:solidFill>
                <a:latin typeface="Tahoma"/>
                <a:ea typeface="Tahoma"/>
              </a:rPr>
              <a:t>Obrigado!!!</a:t>
            </a:r>
            <a:br/>
            <a:r>
              <a:rPr lang="pt-BR" sz="4400" b="0" strike="noStrike" spc="-1">
                <a:solidFill>
                  <a:srgbClr val="FFFFFF"/>
                </a:solidFill>
                <a:latin typeface="Tahoma"/>
                <a:ea typeface="Tahoma"/>
              </a:rPr>
              <a:t>Dúvidas?</a:t>
            </a:r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6D3A92"/>
      </a:accent1>
      <a:accent2>
        <a:srgbClr val="33C0CC"/>
      </a:accent2>
      <a:accent3>
        <a:srgbClr val="D7DD3B"/>
      </a:accent3>
      <a:accent4>
        <a:srgbClr val="005CA8"/>
      </a:accent4>
      <a:accent5>
        <a:srgbClr val="8F8F8F"/>
      </a:accent5>
      <a:accent6>
        <a:srgbClr val="6E6E6E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6D3A92"/>
      </a:accent1>
      <a:accent2>
        <a:srgbClr val="33C0CC"/>
      </a:accent2>
      <a:accent3>
        <a:srgbClr val="D7DD3B"/>
      </a:accent3>
      <a:accent4>
        <a:srgbClr val="005CA8"/>
      </a:accent4>
      <a:accent5>
        <a:srgbClr val="8F8F8F"/>
      </a:accent5>
      <a:accent6>
        <a:srgbClr val="6E6E6E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6D3A92"/>
      </a:accent1>
      <a:accent2>
        <a:srgbClr val="33C0CC"/>
      </a:accent2>
      <a:accent3>
        <a:srgbClr val="D7DD3B"/>
      </a:accent3>
      <a:accent4>
        <a:srgbClr val="005CA8"/>
      </a:accent4>
      <a:accent5>
        <a:srgbClr val="8F8F8F"/>
      </a:accent5>
      <a:accent6>
        <a:srgbClr val="6E6E6E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6D3A92"/>
      </a:accent1>
      <a:accent2>
        <a:srgbClr val="33C0CC"/>
      </a:accent2>
      <a:accent3>
        <a:srgbClr val="D7DD3B"/>
      </a:accent3>
      <a:accent4>
        <a:srgbClr val="005CA8"/>
      </a:accent4>
      <a:accent5>
        <a:srgbClr val="8F8F8F"/>
      </a:accent5>
      <a:accent6>
        <a:srgbClr val="6E6E6E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6D3A92"/>
      </a:accent1>
      <a:accent2>
        <a:srgbClr val="33C0CC"/>
      </a:accent2>
      <a:accent3>
        <a:srgbClr val="D7DD3B"/>
      </a:accent3>
      <a:accent4>
        <a:srgbClr val="005CA8"/>
      </a:accent4>
      <a:accent5>
        <a:srgbClr val="8F8F8F"/>
      </a:accent5>
      <a:accent6>
        <a:srgbClr val="6E6E6E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6D3A92"/>
      </a:accent1>
      <a:accent2>
        <a:srgbClr val="33C0CC"/>
      </a:accent2>
      <a:accent3>
        <a:srgbClr val="D7DD3B"/>
      </a:accent3>
      <a:accent4>
        <a:srgbClr val="005CA8"/>
      </a:accent4>
      <a:accent5>
        <a:srgbClr val="8F8F8F"/>
      </a:accent5>
      <a:accent6>
        <a:srgbClr val="6E6E6E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959</TotalTime>
  <Words>687</Words>
  <Application>Microsoft Office PowerPoint</Application>
  <PresentationFormat>Widescreen</PresentationFormat>
  <Paragraphs>47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7</vt:i4>
      </vt:variant>
      <vt:variant>
        <vt:lpstr>Títulos de slides</vt:lpstr>
      </vt:variant>
      <vt:variant>
        <vt:i4>9</vt:i4>
      </vt:variant>
    </vt:vector>
  </HeadingPairs>
  <TitlesOfParts>
    <vt:vector size="23" baseType="lpstr">
      <vt:lpstr>Arial</vt:lpstr>
      <vt:lpstr>DejaVu Sans</vt:lpstr>
      <vt:lpstr>Dosis</vt:lpstr>
      <vt:lpstr>Sniglet</vt:lpstr>
      <vt:lpstr>Symbol</vt:lpstr>
      <vt:lpstr>Tahoma</vt:lpstr>
      <vt:lpstr>Wingdings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Apresentação do PowerPoint</vt:lpstr>
      <vt:lpstr>Apresentação do PowerPoint</vt:lpstr>
      <vt:lpstr>Apresentação do PowerPoint</vt:lpstr>
      <vt:lpstr>Modelo de Execução do TensorFlow</vt:lpstr>
      <vt:lpstr>Código de Exemplo</vt:lpstr>
      <vt:lpstr>O que é o Keras?</vt:lpstr>
      <vt:lpstr>Código de Exemplo</vt:lpstr>
      <vt:lpstr>Desafio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dc:description/>
  <cp:lastModifiedBy>Diego Crassus</cp:lastModifiedBy>
  <cp:revision>589</cp:revision>
  <dcterms:modified xsi:type="dcterms:W3CDTF">2020-02-08T19:58:44Z</dcterms:modified>
  <dc:language>pt-BR</dc:language>
</cp:coreProperties>
</file>