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942025"/>
            <a:ext cx="8520600" cy="114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Data Warehouse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25" y="4295250"/>
            <a:ext cx="2284074" cy="7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2995800" y="3531900"/>
            <a:ext cx="36048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>
                <a:solidFill>
                  <a:srgbClr val="FFFFFF"/>
                </a:solidFill>
              </a:rPr>
              <a:t>Disciplina: </a:t>
            </a:r>
            <a:r>
              <a:rPr lang="pt-BR">
                <a:solidFill>
                  <a:srgbClr val="FFFFFF"/>
                </a:solidFill>
              </a:rPr>
              <a:t>Sistemas Distribuídos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Prof. Me. Ekler Paulino de Mattos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030175" y="3417450"/>
            <a:ext cx="55575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>
                <a:solidFill>
                  <a:srgbClr val="FFFFFF"/>
                </a:solidFill>
              </a:rPr>
              <a:t>Acadêmicos:</a:t>
            </a:r>
            <a:r>
              <a:rPr lang="pt-BR">
                <a:solidFill>
                  <a:srgbClr val="FFFFFF"/>
                </a:solidFill>
              </a:rPr>
              <a:t>Daniel </a:t>
            </a:r>
            <a:r>
              <a:rPr lang="pt-BR">
                <a:solidFill>
                  <a:srgbClr val="FFFFFF"/>
                </a:solidFill>
              </a:rPr>
              <a:t>,Diego e Samara.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que queremos							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Um sistema que possa organizar os conteúdo que o usuário possui para não comprar/baixar.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O sistema também tem que permitir que o usuário crie sua própria categoria para separar de maneira que ele quiser.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O conteúdo será inserido e editado pelo usuário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 interface	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3"/>
            <a:ext cx="9143999" cy="489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