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3.png" ContentType="image/png"/>
  <Override PartName="/ppt/media/image4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5.jpeg" ContentType="image/jpe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</a:t>
            </a:r>
            <a:r>
              <a:rPr b="0" lang="pt-BR" sz="4400" spc="-1" strike="noStrike">
                <a:latin typeface="Arial"/>
              </a:rPr>
              <a:t>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2" descr=""/>
          <p:cNvPicPr/>
          <p:nvPr/>
        </p:nvPicPr>
        <p:blipFill>
          <a:blip r:embed="rId1"/>
          <a:stretch/>
        </p:blipFill>
        <p:spPr>
          <a:xfrm>
            <a:off x="0" y="7200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39" name="Imagem 4" descr=""/>
          <p:cNvPicPr/>
          <p:nvPr/>
        </p:nvPicPr>
        <p:blipFill>
          <a:blip r:embed="rId2"/>
          <a:srcRect l="0" t="0" r="85000" b="80828"/>
          <a:stretch/>
        </p:blipFill>
        <p:spPr>
          <a:xfrm>
            <a:off x="0" y="0"/>
            <a:ext cx="1828080" cy="1313640"/>
          </a:xfrm>
          <a:prstGeom prst="rect">
            <a:avLst/>
          </a:prstGeom>
          <a:ln>
            <a:noFill/>
          </a:ln>
        </p:spPr>
      </p:pic>
      <p:pic>
        <p:nvPicPr>
          <p:cNvPr id="40" name="Imagem 6" descr=""/>
          <p:cNvPicPr/>
          <p:nvPr/>
        </p:nvPicPr>
        <p:blipFill>
          <a:blip r:embed="rId3"/>
          <a:srcRect l="39922" t="43190" r="39688" b="42221"/>
          <a:stretch/>
        </p:blipFill>
        <p:spPr>
          <a:xfrm>
            <a:off x="4867200" y="2962440"/>
            <a:ext cx="2485440" cy="99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4338720" y="450720"/>
            <a:ext cx="2526120" cy="41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9" name="Imagem 4" descr=""/>
          <p:cNvPicPr/>
          <p:nvPr/>
        </p:nvPicPr>
        <p:blipFill>
          <a:blip r:embed="rId1"/>
          <a:srcRect l="0" t="0" r="84844" b="81522"/>
          <a:stretch/>
        </p:blipFill>
        <p:spPr>
          <a:xfrm>
            <a:off x="0" y="0"/>
            <a:ext cx="1847160" cy="1266120"/>
          </a:xfrm>
          <a:prstGeom prst="rect">
            <a:avLst/>
          </a:prstGeom>
          <a:ln>
            <a:noFill/>
          </a:ln>
        </p:spPr>
      </p:pic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72000" y="1296000"/>
            <a:ext cx="11952000" cy="476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Imagem 4" descr=""/>
          <p:cNvPicPr/>
          <p:nvPr/>
        </p:nvPicPr>
        <p:blipFill>
          <a:blip r:embed="rId1"/>
          <a:srcRect l="0" t="0" r="84844" b="81522"/>
          <a:stretch/>
        </p:blipFill>
        <p:spPr>
          <a:xfrm>
            <a:off x="0" y="0"/>
            <a:ext cx="1847160" cy="1266120"/>
          </a:xfrm>
          <a:prstGeom prst="rect">
            <a:avLst/>
          </a:prstGeom>
          <a:ln>
            <a:noFill/>
          </a:ln>
        </p:spPr>
      </p:pic>
      <p:sp>
        <p:nvSpPr>
          <p:cNvPr id="72" name="CustomShape 1"/>
          <p:cNvSpPr/>
          <p:nvPr/>
        </p:nvSpPr>
        <p:spPr>
          <a:xfrm>
            <a:off x="1452240" y="3052800"/>
            <a:ext cx="8351640" cy="503640"/>
          </a:xfrm>
          <a:prstGeom prst="rect">
            <a:avLst/>
          </a:prstGeom>
          <a:solidFill>
            <a:srgbClr val="add58a"/>
          </a:solidFill>
          <a:ln>
            <a:solidFill>
              <a:srgbClr val="89c76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/impressao – Responsável por enviar mensagem para impressão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440000" y="1368000"/>
            <a:ext cx="8351640" cy="503640"/>
          </a:xfrm>
          <a:prstGeom prst="rect">
            <a:avLst/>
          </a:prstGeom>
          <a:solidFill>
            <a:srgbClr val="adc5e7"/>
          </a:solidFill>
          <a:ln>
            <a:solidFill>
              <a:srgbClr val="adc5e7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0" rIns="90000" tIns="45000" bIns="45000" anchor="ctr"/>
          <a:p>
            <a:pPr algn="ctr">
              <a:lnSpc>
                <a:spcPct val="100000"/>
              </a:lnSpc>
            </a:pPr>
            <a:r>
              <a:rPr b="0" i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api/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fila/coleta/{id} – Busca paciente coleta pelo id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1440000" y="1908000"/>
            <a:ext cx="8351640" cy="503640"/>
          </a:xfrm>
          <a:prstGeom prst="rect">
            <a:avLst/>
          </a:prstGeom>
          <a:solidFill>
            <a:srgbClr val="adc5e7"/>
          </a:solidFill>
          <a:ln>
            <a:solidFill>
              <a:srgbClr val="adc5e7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0" rIns="90000" tIns="45000" bIns="45000" anchor="ctr"/>
          <a:p>
            <a:pPr algn="ctr">
              <a:lnSpc>
                <a:spcPct val="100000"/>
              </a:lnSpc>
            </a:pPr>
            <a:r>
              <a:rPr b="0" i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api/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fila/coleta/{id}/exames – Retorna os exames do paciente coleta pelo id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1461240" y="2466360"/>
            <a:ext cx="8351640" cy="503640"/>
          </a:xfrm>
          <a:prstGeom prst="rect">
            <a:avLst/>
          </a:prstGeom>
          <a:solidFill>
            <a:srgbClr val="adc5e7"/>
          </a:solidFill>
          <a:ln>
            <a:solidFill>
              <a:srgbClr val="adc5e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5"/>
          <p:cNvSpPr/>
          <p:nvPr/>
        </p:nvSpPr>
        <p:spPr>
          <a:xfrm>
            <a:off x="4714920" y="450720"/>
            <a:ext cx="1776240" cy="41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6"/>
          <p:cNvSpPr/>
          <p:nvPr/>
        </p:nvSpPr>
        <p:spPr>
          <a:xfrm>
            <a:off x="1461240" y="2466360"/>
            <a:ext cx="8351640" cy="503640"/>
          </a:xfrm>
          <a:prstGeom prst="rect">
            <a:avLst/>
          </a:prstGeom>
          <a:solidFill>
            <a:srgbClr val="adc5e7"/>
          </a:solidFill>
          <a:ln>
            <a:solidFill>
              <a:srgbClr val="adc5e7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0" rIns="90000" tIns="45000" bIns="45000" anchor="ctr"/>
          <a:p>
            <a:pPr algn="ctr">
              <a:lnSpc>
                <a:spcPct val="100000"/>
              </a:lnSpc>
            </a:pPr>
            <a:r>
              <a:rPr b="0" i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api/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fila/coleta/search – Busca geral de paciente coleta 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4" descr=""/>
          <p:cNvPicPr/>
          <p:nvPr/>
        </p:nvPicPr>
        <p:blipFill>
          <a:blip r:embed="rId1"/>
          <a:srcRect l="0" t="0" r="85000" b="80828"/>
          <a:stretch/>
        </p:blipFill>
        <p:spPr>
          <a:xfrm>
            <a:off x="0" y="0"/>
            <a:ext cx="1828080" cy="131364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3557160" y="1224000"/>
            <a:ext cx="4866840" cy="484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m 1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361800" y="2123280"/>
            <a:ext cx="1151784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4800" spc="-1" strike="noStrike">
                <a:solidFill>
                  <a:srgbClr val="00d8d8"/>
                </a:solidFill>
                <a:latin typeface="Segoe UI"/>
                <a:ea typeface="DejaVu Sans"/>
              </a:rPr>
              <a:t>IMPRESSÃO DE ETIQUETAS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244080" y="4093200"/>
            <a:ext cx="4723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e0e0e0"/>
                </a:solidFill>
                <a:latin typeface="Segoe UI"/>
                <a:ea typeface="DejaVu Sans"/>
              </a:rPr>
              <a:t>printer-core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46" name="Imagem 4" descr=""/>
          <p:cNvPicPr/>
          <p:nvPr/>
        </p:nvPicPr>
        <p:blipFill>
          <a:blip r:embed="rId2"/>
          <a:srcRect l="0" t="0" r="84844" b="81522"/>
          <a:stretch/>
        </p:blipFill>
        <p:spPr>
          <a:xfrm>
            <a:off x="0" y="0"/>
            <a:ext cx="1847160" cy="126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4338720" y="450720"/>
            <a:ext cx="2526120" cy="41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8" name="Imagem 4" descr=""/>
          <p:cNvPicPr/>
          <p:nvPr/>
        </p:nvPicPr>
        <p:blipFill>
          <a:blip r:embed="rId1"/>
          <a:srcRect l="0" t="0" r="84844" b="81522"/>
          <a:stretch/>
        </p:blipFill>
        <p:spPr>
          <a:xfrm>
            <a:off x="0" y="0"/>
            <a:ext cx="1847160" cy="126612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1823400" y="1450800"/>
            <a:ext cx="8613000" cy="435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m 4" descr=""/>
          <p:cNvPicPr/>
          <p:nvPr/>
        </p:nvPicPr>
        <p:blipFill>
          <a:blip r:embed="rId1"/>
          <a:srcRect l="0" t="0" r="84844" b="81522"/>
          <a:stretch/>
        </p:blipFill>
        <p:spPr>
          <a:xfrm>
            <a:off x="0" y="0"/>
            <a:ext cx="1847160" cy="126612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1800000" y="1010160"/>
            <a:ext cx="8352000" cy="563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m 4" descr=""/>
          <p:cNvPicPr/>
          <p:nvPr/>
        </p:nvPicPr>
        <p:blipFill>
          <a:blip r:embed="rId1"/>
          <a:srcRect l="0" t="0" r="84844" b="81522"/>
          <a:stretch/>
        </p:blipFill>
        <p:spPr>
          <a:xfrm>
            <a:off x="0" y="0"/>
            <a:ext cx="1847160" cy="126612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3024000" y="1152000"/>
            <a:ext cx="5688000" cy="510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m 4" descr=""/>
          <p:cNvPicPr/>
          <p:nvPr/>
        </p:nvPicPr>
        <p:blipFill>
          <a:blip r:embed="rId1"/>
          <a:srcRect l="0" t="0" r="84844" b="81522"/>
          <a:stretch/>
        </p:blipFill>
        <p:spPr>
          <a:xfrm>
            <a:off x="0" y="0"/>
            <a:ext cx="1847160" cy="126612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394560" y="1442160"/>
            <a:ext cx="11053440" cy="402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m 4" descr=""/>
          <p:cNvPicPr/>
          <p:nvPr/>
        </p:nvPicPr>
        <p:blipFill>
          <a:blip r:embed="rId1"/>
          <a:srcRect l="0" t="0" r="84844" b="81522"/>
          <a:stretch/>
        </p:blipFill>
        <p:spPr>
          <a:xfrm>
            <a:off x="0" y="0"/>
            <a:ext cx="1847160" cy="1266120"/>
          </a:xfrm>
          <a:prstGeom prst="rect">
            <a:avLst/>
          </a:prstGeom>
          <a:ln>
            <a:noFill/>
          </a:ln>
        </p:spPr>
      </p:pic>
      <p:sp>
        <p:nvSpPr>
          <p:cNvPr id="57" name="CustomShape 1"/>
          <p:cNvSpPr/>
          <p:nvPr/>
        </p:nvSpPr>
        <p:spPr>
          <a:xfrm>
            <a:off x="1440000" y="2880000"/>
            <a:ext cx="8351640" cy="503640"/>
          </a:xfrm>
          <a:prstGeom prst="rect">
            <a:avLst/>
          </a:prstGeom>
          <a:solidFill>
            <a:srgbClr val="add58a"/>
          </a:solidFill>
          <a:ln>
            <a:solidFill>
              <a:srgbClr val="89c76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/impressao – Responsável por enviar mensagem para impressão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1440000" y="1368000"/>
            <a:ext cx="8351640" cy="503640"/>
          </a:xfrm>
          <a:prstGeom prst="rect">
            <a:avLst/>
          </a:prstGeom>
          <a:solidFill>
            <a:srgbClr val="adc5e7"/>
          </a:solidFill>
          <a:ln>
            <a:solidFill>
              <a:srgbClr val="adc5e7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/empresas – Responsável por listar todas as empresas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1440000" y="1908000"/>
            <a:ext cx="8351640" cy="503640"/>
          </a:xfrm>
          <a:prstGeom prst="rect">
            <a:avLst/>
          </a:prstGeom>
          <a:solidFill>
            <a:srgbClr val="adc5e7"/>
          </a:solidFill>
          <a:ln>
            <a:solidFill>
              <a:srgbClr val="adc5e7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empresas/{id}/unidades – Responsável por listar todas unidades por empresa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0" name="CustomShape 4"/>
          <p:cNvSpPr/>
          <p:nvPr/>
        </p:nvSpPr>
        <p:spPr>
          <a:xfrm>
            <a:off x="1440000" y="4032000"/>
            <a:ext cx="8351640" cy="503640"/>
          </a:xfrm>
          <a:prstGeom prst="rect">
            <a:avLst/>
          </a:prstGeom>
          <a:solidFill>
            <a:srgbClr val="adc5e7"/>
          </a:solidFill>
          <a:ln>
            <a:solidFill>
              <a:srgbClr val="adc5e7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/impressoras – Responsável por retornar todas as impressoras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1" name="CustomShape 5"/>
          <p:cNvSpPr/>
          <p:nvPr/>
        </p:nvSpPr>
        <p:spPr>
          <a:xfrm>
            <a:off x="1440000" y="4608000"/>
            <a:ext cx="8351640" cy="503640"/>
          </a:xfrm>
          <a:prstGeom prst="rect">
            <a:avLst/>
          </a:prstGeom>
          <a:solidFill>
            <a:srgbClr val="add58a"/>
          </a:solidFill>
          <a:ln>
            <a:solidFill>
              <a:srgbClr val="89c76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/impressoras – Responsável por criar impressora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2" name="CustomShape 6"/>
          <p:cNvSpPr/>
          <p:nvPr/>
        </p:nvSpPr>
        <p:spPr>
          <a:xfrm>
            <a:off x="1440000" y="5184000"/>
            <a:ext cx="8351640" cy="503640"/>
          </a:xfrm>
          <a:prstGeom prst="rect">
            <a:avLst/>
          </a:prstGeom>
          <a:solidFill>
            <a:srgbClr val="fcd4d1"/>
          </a:solidFill>
          <a:ln>
            <a:solidFill>
              <a:srgbClr val="fcd4d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/impressoras – Responsável por apagar impressora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3" name="CustomShape 7"/>
          <p:cNvSpPr/>
          <p:nvPr/>
        </p:nvSpPr>
        <p:spPr>
          <a:xfrm>
            <a:off x="1440000" y="6156000"/>
            <a:ext cx="8351640" cy="503640"/>
          </a:xfrm>
          <a:prstGeom prst="rect">
            <a:avLst/>
          </a:prstGeom>
          <a:solidFill>
            <a:srgbClr val="adc5e7"/>
          </a:solidFill>
          <a:ln>
            <a:solidFill>
              <a:srgbClr val="adc5e7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0" rIns="90000" tIns="45000" bIns="45000" anchor="ctr"/>
          <a:p>
            <a:pPr algn="ctr">
              <a:lnSpc>
                <a:spcPct val="100000"/>
              </a:lnSpc>
            </a:pPr>
            <a:r>
              <a:rPr b="0" i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/unidade/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{unidade}/impressoras – Responsável por listar impressoras por unidade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m 1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65" name="CustomShape 1"/>
          <p:cNvSpPr/>
          <p:nvPr/>
        </p:nvSpPr>
        <p:spPr>
          <a:xfrm>
            <a:off x="361800" y="2123280"/>
            <a:ext cx="1151784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4800" spc="-1" strike="noStrike">
                <a:solidFill>
                  <a:srgbClr val="00d8d8"/>
                </a:solidFill>
                <a:latin typeface="Segoe UI"/>
                <a:ea typeface="DejaVu Sans"/>
              </a:rPr>
              <a:t>FILAS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244080" y="4093200"/>
            <a:ext cx="4723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e0e0e0"/>
                </a:solidFill>
                <a:latin typeface="Segoe UI"/>
                <a:ea typeface="DejaVu Sans"/>
              </a:rPr>
              <a:t>fila-api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67" name="Imagem 4" descr=""/>
          <p:cNvPicPr/>
          <p:nvPr/>
        </p:nvPicPr>
        <p:blipFill>
          <a:blip r:embed="rId2"/>
          <a:srcRect l="0" t="0" r="84844" b="81522"/>
          <a:stretch/>
        </p:blipFill>
        <p:spPr>
          <a:xfrm>
            <a:off x="0" y="0"/>
            <a:ext cx="1847160" cy="126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5021</TotalTime>
  <Application>LibreOffice/6.0.7.3$Linux_X86_64 LibreOffice_project/00m0$Build-3</Application>
  <Words>16</Words>
  <Paragraphs>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2018-09-27T13:47:38Z</dcterms:created>
  <dc:creator>Aluisio Santos Ogrão</dc:creator>
  <dc:description/>
  <dc:language>pt-BR</dc:language>
  <cp:lastModifiedBy/>
  <dcterms:modified xsi:type="dcterms:W3CDTF">2019-06-17T17:11:40Z</dcterms:modified>
  <cp:revision>33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