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58" r:id="rId4"/>
    <p:sldId id="267" r:id="rId5"/>
    <p:sldId id="268" r:id="rId6"/>
    <p:sldId id="269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A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645BC-003E-4122-82E1-D317FC14B317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2A973-7C05-40A2-9147-08F0197AC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2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2A973-7C05-40A2-9147-08F0197AC4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77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2A973-7C05-40A2-9147-08F0197AC4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04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2A973-7C05-40A2-9147-08F0197AC4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46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2A973-7C05-40A2-9147-08F0197AC4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46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2A973-7C05-40A2-9147-08F0197AC4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04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2A973-7C05-40A2-9147-08F0197AC4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77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BC65-0C98-42DD-959E-025250E663A0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6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BC65-0C98-42DD-959E-025250E663A0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BC65-0C98-42DD-959E-025250E663A0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2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BC65-0C98-42DD-959E-025250E663A0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5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BC65-0C98-42DD-959E-025250E663A0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8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BC65-0C98-42DD-959E-025250E663A0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BC65-0C98-42DD-959E-025250E663A0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7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BC65-0C98-42DD-959E-025250E663A0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BC65-0C98-42DD-959E-025250E663A0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BC65-0C98-42DD-959E-025250E663A0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2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BC65-0C98-42DD-959E-025250E663A0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3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76000">
              <a:schemeClr val="tx2">
                <a:lumMod val="60000"/>
                <a:lumOff val="4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3BC65-0C98-42DD-959E-025250E663A0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BC367-BAA5-4021-A817-43318F54D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1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3901" y="1237843"/>
            <a:ext cx="78126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OAuth 2.0 </a:t>
            </a:r>
            <a:r>
              <a:rPr lang="en-US" sz="60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Access Tokens</a:t>
            </a:r>
            <a:endParaRPr lang="en-US" sz="6000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5000" y="2646218"/>
            <a:ext cx="56057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alibri Light" panose="020F0302020204030204" pitchFamily="34" charset="0"/>
              </a:rPr>
              <a:t>a</a:t>
            </a:r>
            <a:r>
              <a:rPr lang="en-US" sz="6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re bearer tokens</a:t>
            </a:r>
            <a:endParaRPr lang="en-US" sz="6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45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1999" y="819150"/>
            <a:ext cx="76828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No correlation between </a:t>
            </a:r>
          </a:p>
          <a:p>
            <a:pPr algn="ctr"/>
            <a:r>
              <a:rPr lang="en-US" sz="60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an access token and </a:t>
            </a:r>
          </a:p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a</a:t>
            </a:r>
            <a:r>
              <a:rPr lang="en-US" sz="60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n OAuth client.</a:t>
            </a:r>
            <a:endParaRPr lang="en-US" sz="6000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89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09934"/>
            <a:ext cx="8096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data:image/png;base64,iVBORw0KGgoAAAANSUhEUgAAASgAAACgCAMAAACITQEqAAAA2FBMVEX///8cf8ccgMkbfcMcf8gcgckbfcIbe8H6/f8AecYZeL0dg80aer/u+P6mzO72+/58ve4Adb/f7/wpjdJBlNh6ueYGcLWSwOdOn90Ac70phskPjNu32/YAbLKl0PTS6Ppnsevn9P2JxfEQcbMAe8yu1PRZotg5jclQoufU6foAiNuby/LC3vcAaq3J5fkAeMpvr+Adkd1jr+teo9cAftcqjtFYqOkVa6l5uvBAkc4zhMM2frZ3sd8WkOA5m91YnNRknc2GuOIAYKeZw+VzptMAabk9meIAYJ+DJ3cvAAAbXklEQVR4nO1dCUPjtraOLdmyJRvHTuLsi+MkQxZCAoWBudxQutD//4/eOfJukmG5j/bynr9ppxCv+nR2HaW1WoUKFSpUqFChQoUKFSpUqFChQoUKFSpUqFChQoUKFSpUqFChQoUKFb4q5vPROP+7MxiMbPzBHmw+54mbq87t1Pmce38eRn+67i9B7oPppftbHX+Yi1+2n/BA4+nSd4emV6sFW+MT7v9ZWLtEGc5zH+xD9v0Ofxj5f34GUUszbFz/8WTXvMfVVyJqZKrCn2RvvFxx4UqJGu+ug5OXfRxnrrm2HaNmTIf7L0WU2+iHzWX6e93s982p/NH5FDuycw+Sf6f1xYga3tzu9VT3jPPvtz1/+okPrHev5QQYT+7XIqrbm1759UR4to1e/dswIsq2k5MMbzPYevGwHBAIZ7MJjhySh8ebzTavsw6ekXzg2LfuYYx3Dnbu3rO/DlUjt7cZDTte/OvUvRrFRI3/WMRMBXePPXrz2JInOe1Hz271tEcphdunx564eXxKrjfmu/ue/u16mnxQ2+4eNeVmUZdU2e1roYjO9VMwuO4J8Xg9/zJMgURtvUs9DpmcP37bjmOi5v5l5PW2nW63e3k59Pc42OAwbLd815cnDXo+HOkO3efYQa714W+Xv3SHbB/L0Kg3HOIHww6e4X37M+S8++eNd/enL+jwz92XiaeAqE3tMHyKZnbbmNWWCVFkJkc/vu821oFhrzX/HIYV3Kp981t9guI2ML/r68AO6uLiUorQgPsTz3aCJ+ZGnnRkhTejwF7We9179BiBd/AP2yCoGeMr3t96X4aniKj28CYSgLPupDYuEmU8dWcDebCthCMYaoe6C69mAE9G87smFdAY9b53YMzG78ODHLpzN2xgvL+8B1rkxXOz+yQP1c3YmLf9/d860v8QkqgtMWWA4Dz8NsiI0iRRXtO8ik4NDjMw+vYiNGNFHXSVdiSJTp39gA8d8P3RofFDG6kfue4oftDugshn7LqR6XPq7v7ryFNMlH3dldwshfDKRM3dWZLzbTforTp8FRv56bCXHBo03CkEke1uQqIMwuwrt5/4u023KwVzMsyI+jKWvBYTBWqwwl/O/gT1SInSXRx0+0J4+QuCjh9LjXF1kXpL53y4g/FvhNLtzMcJOcHNRSe5brl35W0nsUQZ0y9IFHivSxzcFU56yUa1/JtCJmMvhrEq2rf+VXro9q9fMb5qmz7vzq5+30it8hoXu+QEr+lP8L+TVPW6X5Co4Hq4hr/Nm/ELonbDZoGooAMGP/rp3J+kMWlEVM2eL2Ymp25vh7LmNfxWdp0vCZ74sUR9SaKMuyHoyOC3O+cIUTcniRpOMom6+DX62d6OrmYXvoxhQaJSorz7IlFfU6LAIH0LahN0/2Wi2sPURhk2xlGL4ST+9crP2Sj/OpWuWjC/VYd38N/mxST5bCkih5ES1fK/IlHBvTUPvjXQgZeImssiW3Tu4ncMD4aJ3Zn+dZNUrLZN/w68nreNPb537i8C8KYZGRszKnulqjf1v154ALjtXo++S90oETXWu+voVON8CFKTI2o+VOJDtakVAg1e58dZ/MFEesS1n4QLtbpvypLzLiXqi6meGxE1N7V9xEiJKHs3FJH1GeghxEr2Y6J6NWcf7qNKFkTgvQDV8qIfKSAYerR3mx/D2+jisRkTtMvCg/6XIsqMg0aT8ZUcUyngrG16F8/bwAnmje4jDNFOjTlQx/zVxrPhkO/KaBJyvXM4115e+br8YEr9ziawvbWIJyQlqjan5mT7GTXUz8E6ia47F3FwOP52ERFlxdUDoME87A5m9xvqTtAZLpKLnd97cGhxMxv24hLWE2Ois+s0uma0zmI/uV3aWTTNi15cHJwMHyOitj1KLzuZB/gvx0DEWeugEQ/F65jyh02jH1lxY7Og3WG38SBtjL0zswKoM7hemcOheNjEWmSf3czgXHOxTsp8o0dTXpyY/SmNSyvO2X42O3wZkTKWcXnS8OKah+GNowqAl6Yu9ubs97Nx7KOCcV4K7M08O4TwBvOzs03ulCB/MVywTLgxlvP5+L/FTP23vMd/OZz51xHtfxJeXV95r5/2/x6bezPsVxL1Guxpw1dZ/ytlCf8Ixg2fMsL7XyZO+afQ+ksT3Aorol7DzhcKVyqiXkXLp6qq/i2qZziBtxnM5/AP/LUZB1/KLrZ8RdO1DxDlnRUwhz8/bZNazn9/OjRmbjeCu+ofdr/PvUKkOzibz89OYz5Y/nNNCC1XYxb9AFG7rlnAbNY9vVDpDJ461OWcW0QBUEUhhDDmqo+7QW7o/aH5MwhxP3lY/0MRX8vXNKZ8gKg+V0juj6Vq1uxUMLa97flMYURTciCEqpT5vdusBXTPgT+inPhDiMW4rzQn4xOP+VS0fEsjHyBqYDKaH7aqKnrUgfcCduvS51QoRCmBqEQVPLzcJQ/f8/IppQvgMSTkv7T+gfC45cPrfoCoO784BgETzs+PmefxwudCVbUXRBEC7AqVWNijIPEaUYqqWLpucd75+4UKiPqIRHlNVhyCxkGxekcaqcdNlwkkStVKowZt0uAA8MVipl4jCm5hwYQI1c01Sf5N+KBErVVaHAO1YNRu/YVTsv9NUXJUoqN2FokSeARIZNx9kBe+rnqgrkIIRfGf/3eG/3Z8TKKMB7+kSODEBPF/LRsP+xysuIJEEaKpxWvgwUS3iNBCrnaleXuVKDBSQl6pDO9+EigYtjfejpdvDdSMwFvC+T9vgJzGEvW+4M/rhC/HIBhvlHXvDASNCAwHqKqBKIAMofsiFlCnSglBuizVmqHVkZ40lR4VvaSmaBoF94jhBIQVSDjjlqYqvUH6kMADLJOpNpbz9mIvVhCoPZwNXjX7wWb+1Gms4PR9pz3feMuldxRXIFEKROab6Nc3upO5sEomB4etWm67OCnePe1rVjJ4eJIcJmockdFUTDF84GNzfz9MPpTEowBJTycUBpdyEukuBeFVLJb2M9h3HcAh3g2yrHdMlzMFgwnf1R5HP9UVe3SluRjgcXgL6rqNzimAEQa1V0Qz+nWC1e3BxtvaNeP0zgqj7XKtRJTkyl8UXsv4nYMUJQNUmKXz4eWqvzJdwllisSCFwqsbW6l6asKTQOlRNSRL07glNEGU5JFgzjlLPYf3DNEHc6Nl+9Ez55rQVJWCOwVyfe128OL9swnvYEWAwyxYQD1eRRXK+FEoRFcVDQwqZ4yFfSxQ7dfe/V1t8+OkZ/EaMPiSE4MxgQzMCm9lP4YYNqRW3BKTjRfYwXh9z1kiZ1RDbVSwaf050zwhNAusHse3hhdjQJsitJRFwpVUer0m2AEIGXDbzMTlVJFTD7Ri8Kqxi8tT7fDB1eV3kHLwDjAN8KK69BSqTtgL6EwDAyEiMwlui6MzMfZL+1/NYDo8mbvNZ0TXSm4PJANG6e/y522EjK+SU5lYJwLnTU0toY8gO4Qvgto+u5uGQkq1bxI/ejS0SOY2QXMtRpM2I+8ZRMKinaAWLFwh7R4h0W1B00NFm50d1Y1txwXZwymBORA4Wzq35N0lNA1jmhQo3rqiWZaFkh1Kr7sfB83J+WR/UmYnLrFE0dmD/6cwhbzQUAFswPymEZef91RTkZouZERhoHt7npKn4xST+ngJGG830xtTVa1U9XD2raR7BogCSaBXQe3W1+G9BIwPTb/GUHWRBzKvvcS26QuZLgABFsotkSZCJ5pESlb0A/wRBMQKfAvGJyHmtcbzMngerNZXx26PCFbAfCkqQmsCd6Nmnt2JD0qtQQgVKd4s7xPtRRoL4JWU0U2tEaY2igtNFzzp7QAPXjeJmlyho+tIb+c9hyAZ7CpYw/xBtKHw0AX4mDgqAjRQ552XmTSEzBDtMg5vx/lMgsN9mNRYQFgCyjhwBc4oDP3w+woFYm47G2Nrn1zwHww5EyQWCLyv1BOwdGDPL+5yJ8JUqwQlW6IobbVNj6ly6iLdQ4/5/J1kRAlLC3PWxZhSIuKDloJikqxEA1FwPju/6ltaX4Sudn9bn07rt02Nw/xbYNuJe1YrwWlAJAi6BCMnzbv5MgiW87smmD4BswbTS89LAMZBTi2lCT93Oud35RsegTFxLSUhiqKKiMy08GY2eXa/EEDy4lJP8CuXQTZGVehV/MP2OYujMLwimUTh+YtiOErYJCaqyVGFwMyglWW7UfyYYP1oEnlA4YeSSDmtLh4BC0076/S1gnUHfQzOAnglwzAcx8F/HcOo7Xy043wVyA/eFHYueyzjhui3TZp5QJVlO7BqQd8qDM3Nj7vm7PyQu/6F75qzlWg0bnbePiSpQoMcFomqrfXi7VgnT5QKYYiweGOeC1CWE+lSYS7MUiQ8tyDSEmBVZw8F377cdSHME4zQ6xIXLVcHI8bf04I04jh30dwT5V/bNcaO8QBV1c9qLfa+kLNo/LnwuvPDYbFrPbXXo/lgs11CsJuPzFFhi0RtfxQTcfacEqUpEOPAJe5N0VMHty74AMgO3Fbxc5QcVKVZvcSHfd1VLHADgo+KByDXU8i7aubBgmI2G6keYd8c71/wjjFREK8dsil6LiqLysRu4GRTUpZf4+dEjX8UIxJeIEpDxXhhtO1OqFpYvVgVHnZmQmohBKNlnuClJgwTJos+Fk00ECXIu0rBY5xYAmGZNMJ8UqvdsyxDI6qZ6d4hLEalMOVi1x6cyj6RKC07t0zUskRUSaKIwnovA5oRCIjVF6ybp9DugFOFR9Ej3hDyWBRci6pFB/D+MsuIQoIrB0QIVbA1v+6S1AZT6j6ks7Tzi0MDL859c/+4qw+CI1wBUVpeokhZ9UpEHQpEQZz2sspTc/oQV/cJH+ZLfdsVZFAgUD+OfhHBCMJw9JTXBU5aPrjI96zC2AuGKT3DDA1o6YKALrtZ3gvyn231aJtAZWanCHpqmHjm0sb97ctsFSVKP03UyCqGbu5VgSjd6h7LuTqcqn3GLwrxHeVc9El+M3kO3nkIYavKG4XbyXrUe4z5UlhyYqnGLIhV/42fXaYRNSN91k3fKbgJBRrGTE4ojfJnSOHM2X66LObQ/Xx4AK6H5YnyOoUIVcniqFj12NFi3tSFFJoo3dytjF8gXYZA2DyxoDMfcpQCs+AA3q16ICWZPSLdNn72nNoWrNPydAOQ8+BC3ChftAzIzkJu9q/my2yKjCzuAscN2Udeouw6I5leAngamUdEMbd97H1Hpgw58hvFtzN0eWDjTkjHcsYVsMHZOGKi3lfh3KdZBv7Vlao/d5OiCcWkYZYaqU0Pi9xCvCRKGiyFceswTdsOc0RpmFrlVW95p+HafwS4IYwjEYiYKKt71OJsBC72FIi6cylmI8eJrWFYE0JAXapmvlei7FkiPFipU2byZb0Zp6mgKMJN39jZDZVC5J4HpDeYi1qNuv2CKGQWArx6YNt24C039Sa+ezJFQBQntJFUD2KiLo9WO8YCJlHkiTI6HNfJiHmyOrLzkSg2y5/wXom6M9NlBRhM7OHsZjJCrLEp7DyV6QCyCI3wckkmuh4rFxpw1d0PnBJRYPWBcUXsAf2V2fWx+JEIJuYeFjGf0npUpHqNoybHA6LgFfJxMJzPFMHEyXrbWZdhzbmQSbxTopwmz9ZfVCuOmYy2SxMpYRiEZq8w1kJQk+MSBTqkYt1BhPpTUCRKBVMO72XJoh0W4sDOsZQoCyxfrsIZE9U5msR7DfQ0eaLGNwqWp/npvtWBiavC+WveLVHbH2lZW4WgSCS7hs1UnRhlXM+F/4OeD9ZFuruyRMlyIdwGAjw2cUpEcRlyRkvp2KeAf6uy0E6xtEBYulkyjsxLcU+eKBCP3KDnuEhAdD45OeZNn6mWokU7LDOi3iNRU5pzPTCJsbSPe1jNxyMU83Vzl7vd9n5IFVlCVIUaVx8T1UsuUS0MFo1+Wo8Cr6NoSlyt1OX6g+zrUHApFRcX5E74IlEPR1N6IAprZ7nl/rUmF3OU/e3kBM6FQnUImm5zd3yfRNnXbpaUQKr5lHyORQhZqJTyRu/z6m/f/aAMC6gCCz1HehAkWXxq1Pbf1eN2P5VBIFtIgXOvUjv4KlG46JMjCiZb03D9i/snwOUEqv55TjnfJ1GbBs1WFeBuqbVbhxRsFxySTQZEK+ZJg4XuwrxaGCiWl5gTCeK9LS5XHTdniQxj8QvSJPBIuZ3ebyBKy0tUnWJBN5bRSK6zn5OiCDyM8hJRb5cooz0TPCFKpTzrABj8QEMAEkUproK4pa8IsQfXMz+0ZNPLCS7gmmDPyStERSsrKtNyZep3EmU8uLH9IEpUDi/+ix2ImhQD9pzzo++SKHtBlXTlUxXfz9MjAQQI0bKHfIWXrtrZTPom54TpQpS7NSKimJjvfy5RsjhHdDD0dJQLqhOiWm8jynng0kQhIUcegvMsM36FsuecBXmXRA1WqpWmI6p2kXOfd75cTpJSDM8v5kkxzaPbps5dyzryerIUcQBn81OJUuTwWPdQiMHfKVHOH1yaB8kKKkDp32iucTWSNYtEvV2i4OSsECKsfOQ6H2JfGKFatA4eHo7ewBvVrxquy47Qgata2okYPhMpyHq60VcA/AdEudF6BnN/DrO7/6BEGc/oaVOJCle5Y8GMY2k1cnoK4f1TrZbBZt6+mblMVv2lxYlvR+Q/8c0h9GKEqfHSkVwJk+GB290/bUqERETRt6ueq+CyFl20X8O8GB68WaK2MyWrBBAF199T2HsmKMl6LMyffK2b4Q12pg+RpiYXnnKKlZooTVgcF9G6KYaA2XOr1EecEfVmGwXGHDuzNMgqjFeQv897JKo+1Kw00AElE5CGJegLJn1SPGR+vE0xQzDt4ZILocf9HBUcokp2ux4lGGy242Nl0XcTBeGBheGBeWp99zjeIVFBEwL7nOrBZZyHSbMHaIdQkwUlYtF8q5Tj2HZQLpRv7v147fO4PYJ8ziqthBzHe4maqliQpeaLRdGf4h0SNYfEM1f9Rz+NMhSvzkuvn7JIqKjLAsl2MFpP73a761+vy+UiXCo+bbch/KCfQ9RagPHTifv0rub+d0jUVHaBp34JOSKMptYWFT9VPcjve9++NbERRYP40GWUmu3yi9VdUIFTIoUZoP4pRG0aTFqHxdsXVGrvkajlgTIislQtSlbSdjBFdoMkphl4Y5yrsrtJx2Q/VOiLGbQvmaqzIyTJ22Pj2acQBcExto7w/bv2QLydqAH6Zy1tzqBYIiKR106dOIkzOch/LVxvjdtmQENDxl/Ui5yZpqS7GbSiGmL5mH2ORDnnIbyRyk9XOJ1l8IKPN6ueg7lk2nipHK0wnQCRCR6n5eVJZ5YPy2RZLovM4SfyORJVu/I1VVdV/0j2EGFwfzWZjgbbPClIlCBv6AoOGqeU5C3A7OpiV7qlcyntWnSGJrjsAEuuQOP1SUSNTKzHa/zkt1p3fOqGVq9XLgVrb9kqu5mxN4vQC5oUHfcVXZZEau2qmS3H1jCRrX++QpSR/6qJ9xJlX0K+CRPUPdFSuO2CL4Kkr5uPtJAo9S0SdaXqR0l4GwhGFrxR2MKybLDcOhZMMROa/iaJGp+1n86Sr6B6P1G156gRljWPi0f9L4Y1r5fLVUDU6rUGc2dGjmf9b4FOKL6axjo5++ldh2Dk9aQNG6hs7lmhP+oEUc76HjJW86Zlf5SosxmmmRYn62NXLJsMc0vNf7EACq+7em0TztbMBdH408sWY3ZSNzW02QJrfY20z2bQBN+jk7QJTdVm00PIcmHaKaLajMHNLM5uP0oU2FvcRCHotyO7tJwHMJbwGrzQjiqJAku7euX/BmB0eGrLsShEaO8ImFKmKkqTsXdJwa4jxs3VYTddtzork0Vb04hsk4bAwr22DyF5nai5IoBeyJf4cPRBooy2iStDqubev4iljHYXO5m55hZ77p58gnsOT9m19HHfeNYXjiuvjcFmUMJmYJa1U0dBwt0TceaDLp+ZpkkZZ/H9CARcuLKikk2tGWqvqp7zh9uHDAmNv990PkZUbXkfN8O5j2Wm1jKfxR7YYtLcdnHDgea/Es/PNZ7WDTDoNI9q93NYSkgs2fSr5Gu/NL9iJZnCpWRLuDu7sLvqFFHBDU9ehN8sP0hUbaRTC5vhVL8zyF9mrynDpnJIBRdFsz03MX0DlX8Y24YTnLDpzs7EFe5YBBTNOh7VttziDhlqqQIbA38agYESEIjisRtpz7MA9BRRXhbPsWjLwEeIcm4vcE8BZl36JB2LsbmSpWws//RKI9zMsBWaCRb2bidX5yc6YbxHTlOHZFmCi+Pr/KsyCX3OhPrzNSisQAju45j3ofYqUXYnKSSrSmSLP0JUzRGhzFYtXfEvD2s0HPP2s+lblq5rRKjdssrABGm4eZNQznweXh73fmcqy8q0OhHl5agYwU1Rdoh4PneVU90sCVGKRakl04l9qL5uo3bpbmZ+b3+YqNq2SbkFST7uA6Fu15yZuB1N7pDjiqBXL577hy/30eF6t6qw2VGj7uxcmhkWUOKXOwEk7J1bFB7WmDd966cCJYMN3nYiopTXA8454VK/VRK38rxC1M1xonAvDDhZgWG03B8E92C4EA3j5N0jfQlnjMPZ2ICDC97HS93BTciUxKMxtGknnOQZLYgUtcyN1+kq5OhKXgxdoeY6GuM+3Vcqt18cJ8qemEwu6ibf+IpEEV35iURpx4jCLwQHMwLyxHi00oY7OwguMLq7I64teLzAmIJHC8r+0T0ebVMnfdzeilAwwj5Ryhn/SDZxRdBpBwLpG1xPB3NgycVFCAWwuqLCL7i7i/s8XZDdY0gcgWmi2BWTwan/4Izy8DqLzNEO0hNE9TDZLrbwxDDueiHHAAZbZRjkf7hSTDg/0oWNWHZ8IUu5GD5g2/hLHEIw4IRHpSfdIv6pnc9g9EkBDDP05eKHSYUWxRfxKinqG860KR6zvSh73EYbQe7XOFWP2tSvr+8G6d6/mwvctTk8bjc9esHB+AyPSYAx2PVMDiYJN5mBD4RUmJvfHk59qYL3GG9Xs7hinh8ROm/GOSRXrotpCqZZ/tEoqia/fDyf0rg+v8Sx2punx5XJ5XezaDgnuFuH8ZCbYpFff1r5fvIQ3zXh6pPPsXM70IPW4hqwOL59Mdgtrndw9Piai73d3QszWh4JQ3cG0zY+XR8Izq4bYobfQ7NKM808vF1r12rVWwnq05NF1GWriN0uekHH3tQ7+/4MfIvvX1wAH7PVat9ZF/un17tdPX9x621fA+HYEiekHI46p4/WnGAz7Rye9/39oTOZbl/5OiHb24zW69F887n/AxZ7ORhNp9O7u/p0Xawf/vMw3rUmU6FChQoVKlSoUKFChQoVKlSoUKFChQoVKlSoUKFChQoVKlSoUKFChf8D+B8dwGQYZeEWA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ASgAAACgCAMAAACITQEqAAAA2FBMVEX///8cf8ccgMkbfcMcf8gcgckbfcIbe8H6/f8AecYZeL0dg80aer/u+P6mzO72+/58ve4Adb/f7/wpjdJBlNh6ueYGcLWSwOdOn90Ac70phskPjNu32/YAbLKl0PTS6Ppnsevn9P2JxfEQcbMAe8yu1PRZotg5jclQoufU6foAiNuby/LC3vcAaq3J5fkAeMpvr+Adkd1jr+teo9cAftcqjtFYqOkVa6l5uvBAkc4zhMM2frZ3sd8WkOA5m91YnNRknc2GuOIAYKeZw+VzptMAabk9meIAYJ+DJ3cvAAAbXklEQVR4nO1dCUPjtraOLdmyJRvHTuLsi+MkQxZCAoWBudxQutD//4/eOfJukmG5j/bynr9ppxCv+nR2HaW1WoUKFSpUqFChQoUKFSpUqFChQoUKFSpUqFChQoUKFSpUqFChQoUKFb4q5vPROP+7MxiMbPzBHmw+54mbq87t1Pmce38eRn+67i9B7oPppftbHX+Yi1+2n/BA4+nSd4emV6sFW+MT7v9ZWLtEGc5zH+xD9v0Ofxj5f34GUUszbFz/8WTXvMfVVyJqZKrCn2RvvFxx4UqJGu+ug5OXfRxnrrm2HaNmTIf7L0WU2+iHzWX6e93s982p/NH5FDuycw+Sf6f1xYga3tzu9VT3jPPvtz1/+okPrHev5QQYT+7XIqrbm1759UR4to1e/dswIsq2k5MMbzPYevGwHBAIZ7MJjhySh8ebzTavsw6ekXzg2LfuYYx3Dnbu3rO/DlUjt7cZDTte/OvUvRrFRI3/WMRMBXePPXrz2JInOe1Hz271tEcphdunx564eXxKrjfmu/ue/u16mnxQ2+4eNeVmUZdU2e1roYjO9VMwuO4J8Xg9/zJMgURtvUs9DpmcP37bjmOi5v5l5PW2nW63e3k59Pc42OAwbLd815cnDXo+HOkO3efYQa714W+Xv3SHbB/L0Kg3HOIHww6e4X37M+S8++eNd/enL+jwz92XiaeAqE3tMHyKZnbbmNWWCVFkJkc/vu821oFhrzX/HIYV3Kp981t9guI2ML/r68AO6uLiUorQgPsTz3aCJ+ZGnnRkhTejwF7We9179BiBd/AP2yCoGeMr3t96X4aniKj28CYSgLPupDYuEmU8dWcDebCthCMYaoe6C69mAE9G87smFdAY9b53YMzG78ODHLpzN2xgvL+8B1rkxXOz+yQP1c3YmLf9/d860v8QkqgtMWWA4Dz8NsiI0iRRXtO8ik4NDjMw+vYiNGNFHXSVdiSJTp39gA8d8P3RofFDG6kfue4oftDugshn7LqR6XPq7v7ryFNMlH3dldwshfDKRM3dWZLzbTforTp8FRv56bCXHBo03CkEke1uQqIMwuwrt5/4u023KwVzMsyI+jKWvBYTBWqwwl/O/gT1SInSXRx0+0J4+QuCjh9LjXF1kXpL53y4g/FvhNLtzMcJOcHNRSe5brl35W0nsUQZ0y9IFHivSxzcFU56yUa1/JtCJmMvhrEq2rf+VXro9q9fMb5qmz7vzq5+30it8hoXu+QEr+lP8L+TVPW6X5Co4Hq4hr/Nm/ELonbDZoGooAMGP/rp3J+kMWlEVM2eL2Ymp25vh7LmNfxWdp0vCZ74sUR9SaKMuyHoyOC3O+cIUTcniRpOMom6+DX62d6OrmYXvoxhQaJSorz7IlFfU6LAIH0LahN0/2Wi2sPURhk2xlGL4ST+9crP2Sj/OpWuWjC/VYd38N/mxST5bCkih5ES1fK/IlHBvTUPvjXQgZeImssiW3Tu4ncMD4aJ3Zn+dZNUrLZN/w68nreNPb537i8C8KYZGRszKnulqjf1v154ALjtXo++S90oETXWu+voVON8CFKTI2o+VOJDtakVAg1e58dZ/MFEesS1n4QLtbpvypLzLiXqi6meGxE1N7V9xEiJKHs3FJH1GeghxEr2Y6J6NWcf7qNKFkTgvQDV8qIfKSAYerR3mx/D2+jisRkTtMvCg/6XIsqMg0aT8ZUcUyngrG16F8/bwAnmje4jDNFOjTlQx/zVxrPhkO/KaBJyvXM4115e+br8YEr9ziawvbWIJyQlqjan5mT7GTXUz8E6ia47F3FwOP52ERFlxdUDoME87A5m9xvqTtAZLpKLnd97cGhxMxv24hLWE2Ois+s0uma0zmI/uV3aWTTNi15cHJwMHyOitj1KLzuZB/gvx0DEWeugEQ/F65jyh02jH1lxY7Og3WG38SBtjL0zswKoM7hemcOheNjEWmSf3czgXHOxTsp8o0dTXpyY/SmNSyvO2X42O3wZkTKWcXnS8OKah+GNowqAl6Yu9ubs97Nx7KOCcV4K7M08O4TwBvOzs03ulCB/MVywTLgxlvP5+L/FTP23vMd/OZz51xHtfxJeXV95r5/2/x6bezPsVxL1Guxpw1dZ/ytlCf8Ixg2fMsL7XyZO+afQ+ksT3Aorol7DzhcKVyqiXkXLp6qq/i2qZziBtxnM5/AP/LUZB1/KLrZ8RdO1DxDlnRUwhz8/bZNazn9/OjRmbjeCu+ofdr/PvUKkOzibz89OYz5Y/nNNCC1XYxb9AFG7rlnAbNY9vVDpDJ461OWcW0QBUEUhhDDmqo+7QW7o/aH5MwhxP3lY/0MRX8vXNKZ8gKg+V0juj6Vq1uxUMLa97flMYURTciCEqpT5vdusBXTPgT+inPhDiMW4rzQn4xOP+VS0fEsjHyBqYDKaH7aqKnrUgfcCduvS51QoRCmBqEQVPLzcJQ/f8/IppQvgMSTkv7T+gfC45cPrfoCoO784BgETzs+PmefxwudCVbUXRBEC7AqVWNijIPEaUYqqWLpucd75+4UKiPqIRHlNVhyCxkGxekcaqcdNlwkkStVKowZt0uAA8MVipl4jCm5hwYQI1c01Sf5N+KBErVVaHAO1YNRu/YVTsv9NUXJUoqN2FokSeARIZNx9kBe+rnqgrkIIRfGf/3eG/3Z8TKKMB7+kSODEBPF/LRsP+xysuIJEEaKpxWvgwUS3iNBCrnaleXuVKDBSQl6pDO9+EigYtjfejpdvDdSMwFvC+T9vgJzGEvW+4M/rhC/HIBhvlHXvDASNCAwHqKqBKIAMofsiFlCnSglBuizVmqHVkZ40lR4VvaSmaBoF94jhBIQVSDjjlqYqvUH6kMADLJOpNpbz9mIvVhCoPZwNXjX7wWb+1Gms4PR9pz3feMuldxRXIFEKROab6Nc3upO5sEomB4etWm67OCnePe1rVjJ4eJIcJmockdFUTDF84GNzfz9MPpTEowBJTycUBpdyEukuBeFVLJb2M9h3HcAh3g2yrHdMlzMFgwnf1R5HP9UVe3SluRjgcXgL6rqNzimAEQa1V0Qz+nWC1e3BxtvaNeP0zgqj7XKtRJTkyl8UXsv4nYMUJQNUmKXz4eWqvzJdwllisSCFwqsbW6l6asKTQOlRNSRL07glNEGU5JFgzjlLPYf3DNEHc6Nl+9Ez55rQVJWCOwVyfe128OL9swnvYEWAwyxYQD1eRRXK+FEoRFcVDQwqZ4yFfSxQ7dfe/V1t8+OkZ/EaMPiSE4MxgQzMCm9lP4YYNqRW3BKTjRfYwXh9z1kiZ1RDbVSwaf050zwhNAusHse3hhdjQJsitJRFwpVUer0m2AEIGXDbzMTlVJFTD7Ri8Kqxi8tT7fDB1eV3kHLwDjAN8KK69BSqTtgL6EwDAyEiMwlui6MzMfZL+1/NYDo8mbvNZ0TXSm4PJANG6e/y522EjK+SU5lYJwLnTU0toY8gO4Qvgto+u5uGQkq1bxI/ejS0SOY2QXMtRpM2I+8ZRMKinaAWLFwh7R4h0W1B00NFm50d1Y1txwXZwymBORA4Wzq35N0lNA1jmhQo3rqiWZaFkh1Kr7sfB83J+WR/UmYnLrFE0dmD/6cwhbzQUAFswPymEZef91RTkZouZERhoHt7npKn4xST+ngJGG830xtTVa1U9XD2raR7BogCSaBXQe3W1+G9BIwPTb/GUHWRBzKvvcS26QuZLgABFsotkSZCJ5pESlb0A/wRBMQKfAvGJyHmtcbzMngerNZXx26PCFbAfCkqQmsCd6Nmnt2JD0qtQQgVKd4s7xPtRRoL4JWU0U2tEaY2igtNFzzp7QAPXjeJmlyho+tIb+c9hyAZ7CpYw/xBtKHw0AX4mDgqAjRQ552XmTSEzBDtMg5vx/lMgsN9mNRYQFgCyjhwBc4oDP3w+woFYm47G2Nrn1zwHww5EyQWCLyv1BOwdGDPL+5yJ8JUqwQlW6IobbVNj6ly6iLdQ4/5/J1kRAlLC3PWxZhSIuKDloJikqxEA1FwPju/6ltaX4Sudn9bn07rt02Nw/xbYNuJe1YrwWlAJAi6BCMnzbv5MgiW87smmD4BswbTS89LAMZBTi2lCT93Oud35RsegTFxLSUhiqKKiMy08GY2eXa/EEDy4lJP8CuXQTZGVehV/MP2OYujMLwimUTh+YtiOErYJCaqyVGFwMyglWW7UfyYYP1oEnlA4YeSSDmtLh4BC0076/S1gnUHfQzOAnglwzAcx8F/HcOo7Xy043wVyA/eFHYueyzjhui3TZp5QJVlO7BqQd8qDM3Nj7vm7PyQu/6F75qzlWg0bnbePiSpQoMcFomqrfXi7VgnT5QKYYiweGOeC1CWE+lSYS7MUiQ8tyDSEmBVZw8F377cdSHME4zQ6xIXLVcHI8bf04I04jh30dwT5V/bNcaO8QBV1c9qLfa+kLNo/LnwuvPDYbFrPbXXo/lgs11CsJuPzFFhi0RtfxQTcfacEqUpEOPAJe5N0VMHty74AMgO3Fbxc5QcVKVZvcSHfd1VLHADgo+KByDXU8i7aubBgmI2G6keYd8c71/wjjFREK8dsil6LiqLysRu4GRTUpZf4+dEjX8UIxJeIEpDxXhhtO1OqFpYvVgVHnZmQmohBKNlnuClJgwTJos+Fk00ECXIu0rBY5xYAmGZNMJ8UqvdsyxDI6qZ6d4hLEalMOVi1x6cyj6RKC07t0zUskRUSaKIwnovA5oRCIjVF6ybp9DugFOFR9Ej3hDyWBRci6pFB/D+MsuIQoIrB0QIVbA1v+6S1AZT6j6ks7Tzi0MDL859c/+4qw+CI1wBUVpeokhZ9UpEHQpEQZz2sspTc/oQV/cJH+ZLfdsVZFAgUD+OfhHBCMJw9JTXBU5aPrjI96zC2AuGKT3DDA1o6YKALrtZ3gvyn231aJtAZWanCHpqmHjm0sb97ctsFSVKP03UyCqGbu5VgSjd6h7LuTqcqn3GLwrxHeVc9El+M3kO3nkIYavKG4XbyXrUe4z5UlhyYqnGLIhV/42fXaYRNSN91k3fKbgJBRrGTE4ojfJnSOHM2X66LObQ/Xx4AK6H5YnyOoUIVcniqFj12NFi3tSFFJoo3dytjF8gXYZA2DyxoDMfcpQCs+AA3q16ICWZPSLdNn72nNoWrNPydAOQ8+BC3ChftAzIzkJu9q/my2yKjCzuAscN2Udeouw6I5leAngamUdEMbd97H1Hpgw58hvFtzN0eWDjTkjHcsYVsMHZOGKi3lfh3KdZBv7Vlao/d5OiCcWkYZYaqU0Pi9xCvCRKGiyFceswTdsOc0RpmFrlVW95p+HafwS4IYwjEYiYKKt71OJsBC72FIi6cylmI8eJrWFYE0JAXapmvlei7FkiPFipU2byZb0Zp6mgKMJN39jZDZVC5J4HpDeYi1qNuv2CKGQWArx6YNt24C039Sa+ezJFQBQntJFUD2KiLo9WO8YCJlHkiTI6HNfJiHmyOrLzkSg2y5/wXom6M9NlBRhM7OHsZjJCrLEp7DyV6QCyCI3wckkmuh4rFxpw1d0PnBJRYPWBcUXsAf2V2fWx+JEIJuYeFjGf0npUpHqNoybHA6LgFfJxMJzPFMHEyXrbWZdhzbmQSbxTopwmz9ZfVCuOmYy2SxMpYRiEZq8w1kJQk+MSBTqkYt1BhPpTUCRKBVMO72XJoh0W4sDOsZQoCyxfrsIZE9U5msR7DfQ0eaLGNwqWp/npvtWBiavC+WveLVHbH2lZW4WgSCS7hs1UnRhlXM+F/4OeD9ZFuruyRMlyIdwGAjw2cUpEcRlyRkvp2KeAf6uy0E6xtEBYulkyjsxLcU+eKBCP3KDnuEhAdD45OeZNn6mWokU7LDOi3iNRU5pzPTCJsbSPe1jNxyMU83Vzl7vd9n5IFVlCVIUaVx8T1UsuUS0MFo1+Wo8Cr6NoSlyt1OX6g+zrUHApFRcX5E74IlEPR1N6IAprZ7nl/rUmF3OU/e3kBM6FQnUImm5zd3yfRNnXbpaUQKr5lHyORQhZqJTyRu/z6m/f/aAMC6gCCz1HehAkWXxq1Pbf1eN2P5VBIFtIgXOvUjv4KlG46JMjCiZb03D9i/snwOUEqv55TjnfJ1GbBs1WFeBuqbVbhxRsFxySTQZEK+ZJg4XuwrxaGCiWl5gTCeK9LS5XHTdniQxj8QvSJPBIuZ3ebyBKy0tUnWJBN5bRSK6zn5OiCDyM8hJRb5cooz0TPCFKpTzrABj8QEMAEkUproK4pa8IsQfXMz+0ZNPLCS7gmmDPyStERSsrKtNyZep3EmU8uLH9IEpUDi/+ix2ImhQD9pzzo++SKHtBlXTlUxXfz9MjAQQI0bKHfIWXrtrZTPom54TpQpS7NSKimJjvfy5RsjhHdDD0dJQLqhOiWm8jynng0kQhIUcegvMsM36FsuecBXmXRA1WqpWmI6p2kXOfd75cTpJSDM8v5kkxzaPbps5dyzryerIUcQBn81OJUuTwWPdQiMHfKVHOH1yaB8kKKkDp32iucTWSNYtEvV2i4OSsECKsfOQ6H2JfGKFatA4eHo7ewBvVrxquy47Qgata2okYPhMpyHq60VcA/AdEudF6BnN/DrO7/6BEGc/oaVOJCle5Y8GMY2k1cnoK4f1TrZbBZt6+mblMVv2lxYlvR+Q/8c0h9GKEqfHSkVwJk+GB290/bUqERETRt6ueq+CyFl20X8O8GB68WaK2MyWrBBAF199T2HsmKMl6LMyffK2b4Q12pg+RpiYXnnKKlZooTVgcF9G6KYaA2XOr1EecEfVmGwXGHDuzNMgqjFeQv897JKo+1Kw00AElE5CGJegLJn1SPGR+vE0xQzDt4ZILocf9HBUcokp2ux4lGGy242Nl0XcTBeGBheGBeWp99zjeIVFBEwL7nOrBZZyHSbMHaIdQkwUlYtF8q5Tj2HZQLpRv7v147fO4PYJ8ziqthBzHe4maqliQpeaLRdGf4h0SNYfEM1f9Rz+NMhSvzkuvn7JIqKjLAsl2MFpP73a761+vy+UiXCo+bbch/KCfQ9RagPHTifv0rub+d0jUVHaBp34JOSKMptYWFT9VPcjve9++NbERRYP40GWUmu3yi9VdUIFTIoUZoP4pRG0aTFqHxdsXVGrvkajlgTIislQtSlbSdjBFdoMkphl4Y5yrsrtJx2Q/VOiLGbQvmaqzIyTJ22Pj2acQBcExto7w/bv2QLydqAH6Zy1tzqBYIiKR106dOIkzOch/LVxvjdtmQENDxl/Ui5yZpqS7GbSiGmL5mH2ORDnnIbyRyk9XOJ1l8IKPN6ueg7lk2nipHK0wnQCRCR6n5eVJZ5YPy2RZLovM4SfyORJVu/I1VVdV/0j2EGFwfzWZjgbbPClIlCBv6AoOGqeU5C3A7OpiV7qlcyntWnSGJrjsAEuuQOP1SUSNTKzHa/zkt1p3fOqGVq9XLgVrb9kqu5mxN4vQC5oUHfcVXZZEau2qmS3H1jCRrX++QpSR/6qJ9xJlX0K+CRPUPdFSuO2CL4Kkr5uPtJAo9S0SdaXqR0l4GwhGFrxR2MKybLDcOhZMMROa/iaJGp+1n86Sr6B6P1G156gRljWPi0f9L4Y1r5fLVUDU6rUGc2dGjmf9b4FOKL6axjo5++ldh2Dk9aQNG6hs7lmhP+oEUc76HjJW86Zlf5SosxmmmRYn62NXLJsMc0vNf7EACq+7em0TztbMBdH408sWY3ZSNzW02QJrfY20z2bQBN+jk7QJTdVm00PIcmHaKaLajMHNLM5uP0oU2FvcRCHotyO7tJwHMJbwGrzQjiqJAku7euX/BmB0eGrLsShEaO8ImFKmKkqTsXdJwa4jxs3VYTddtzork0Vb04hsk4bAwr22DyF5nai5IoBeyJf4cPRBooy2iStDqubev4iljHYXO5m55hZ77p58gnsOT9m19HHfeNYXjiuvjcFmUMJmYJa1U0dBwt0TceaDLp+ZpkkZZ/H9CARcuLKikk2tGWqvqp7zh9uHDAmNv990PkZUbXkfN8O5j2Wm1jKfxR7YYtLcdnHDgea/Es/PNZ7WDTDoNI9q93NYSkgs2fSr5Gu/NL9iJZnCpWRLuDu7sLvqFFHBDU9ehN8sP0hUbaRTC5vhVL8zyF9mrynDpnJIBRdFsz03MX0DlX8Y24YTnLDpzs7EFe5YBBTNOh7VttziDhlqqQIbA38agYESEIjisRtpz7MA9BRRXhbPsWjLwEeIcm4vcE8BZl36JB2LsbmSpWws//RKI9zMsBWaCRb2bidX5yc6YbxHTlOHZFmCi+Pr/KsyCX3OhPrzNSisQAju45j3ofYqUXYnKSSrSmSLP0JUzRGhzFYtXfEvD2s0HPP2s+lblq5rRKjdssrABGm4eZNQznweXh73fmcqy8q0OhHl5agYwU1Rdoh4PneVU90sCVGKRakl04l9qL5uo3bpbmZ+b3+YqNq2SbkFST7uA6Fu15yZuB1N7pDjiqBXL577hy/30eF6t6qw2VGj7uxcmhkWUOKXOwEk7J1bFB7WmDd966cCJYMN3nYiopTXA8454VK/VRK38rxC1M1xonAvDDhZgWG03B8E92C4EA3j5N0jfQlnjMPZ2ICDC97HS93BTciUxKMxtGknnOQZLYgUtcyN1+kq5OhKXgxdoeY6GuM+3Vcqt18cJ8qemEwu6ibf+IpEEV35iURpx4jCLwQHMwLyxHi00oY7OwguMLq7I64teLzAmIJHC8r+0T0ebVMnfdzeilAwwj5Ryhn/SDZxRdBpBwLpG1xPB3NgycVFCAWwuqLCL7i7i/s8XZDdY0gcgWmi2BWTwan/4Izy8DqLzNEO0hNE9TDZLrbwxDDueiHHAAZbZRjkf7hSTDg/0oWNWHZ8IUu5GD5g2/hLHEIw4IRHpSfdIv6pnc9g9EkBDDP05eKHSYUWxRfxKinqG860KR6zvSh73EYbQe7XOFWP2tSvr+8G6d6/mwvctTk8bjc9esHB+AyPSYAx2PVMDiYJN5mBD4RUmJvfHk59qYL3GG9Xs7hinh8ROm/GOSRXrotpCqZZ/tEoqia/fDyf0rg+v8Sx2punx5XJ5XezaDgnuFuH8ZCbYpFff1r5fvIQ3zXh6pPPsXM70IPW4hqwOL59Mdgtrndw9Piai73d3QszWh4JQ3cG0zY+XR8Izq4bYobfQ7NKM808vF1r12rVWwnq05NF1GWriN0uekHH3tQ7+/4MfIvvX1wAH7PVat9ZF/un17tdPX9x621fA+HYEiekHI46p4/WnGAz7Rye9/39oTOZbl/5OiHb24zW69F887n/AxZ7ORhNp9O7u/p0Xawf/vMw3rUmU6FChQoVKlSoUKFChQoVKlSoUKFChQoVKlSoUKFChQoVKlSoUKFChf8D+B8dwGQYZeEWA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65138"/>
            <a:ext cx="857250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07975" y="4148729"/>
            <a:ext cx="1118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OAuth Client</a:t>
            </a:r>
            <a:b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(browser)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9400" y="1885950"/>
            <a:ext cx="1312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OAuth Provider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1" name="Elbow Connector 10"/>
          <p:cNvCxnSpPr>
            <a:stCxn id="1030" idx="0"/>
            <a:endCxn id="1035" idx="1"/>
          </p:cNvCxnSpPr>
          <p:nvPr/>
        </p:nvCxnSpPr>
        <p:spPr>
          <a:xfrm rot="5400000" flipH="1" flipV="1">
            <a:off x="3150793" y="-625872"/>
            <a:ext cx="2180427" cy="5691187"/>
          </a:xfrm>
          <a:prstGeom prst="bentConnector2">
            <a:avLst/>
          </a:prstGeom>
          <a:ln w="381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6" descr="C:\Users\computer\AppData\Local\Microsoft\Windows\Temporary Internet Files\Content.IE5\GVANHW81\Iphone1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179" y="3342840"/>
            <a:ext cx="977675" cy="68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>
            <a:stCxn id="1030" idx="3"/>
          </p:cNvCxnSpPr>
          <p:nvPr/>
        </p:nvCxnSpPr>
        <p:spPr>
          <a:xfrm flipV="1">
            <a:off x="1800225" y="3714746"/>
            <a:ext cx="284797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72207" y="3939051"/>
            <a:ext cx="1180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Android native app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2" name="Elbow Connector 21"/>
          <p:cNvCxnSpPr>
            <a:stCxn id="15" idx="0"/>
          </p:cNvCxnSpPr>
          <p:nvPr/>
        </p:nvCxnSpPr>
        <p:spPr>
          <a:xfrm rot="5400000" flipH="1" flipV="1">
            <a:off x="5241363" y="1497604"/>
            <a:ext cx="1837890" cy="1852583"/>
          </a:xfrm>
          <a:prstGeom prst="bentConnector2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39178" y="3408842"/>
            <a:ext cx="2181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access_token</a:t>
            </a:r>
            <a:r>
              <a:rPr lang="en-US" sz="1200" dirty="0" smtClean="0">
                <a:solidFill>
                  <a:schemeClr val="bg1"/>
                </a:solidFill>
              </a:rPr>
              <a:t> = kjfgkjfgkj459845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67000" y="742950"/>
            <a:ext cx="2181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access_token</a:t>
            </a:r>
            <a:r>
              <a:rPr lang="en-US" sz="1200" dirty="0" smtClean="0">
                <a:solidFill>
                  <a:schemeClr val="bg1"/>
                </a:solidFill>
              </a:rPr>
              <a:t> = kjfgkjfgkj459845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75633" y="2571750"/>
            <a:ext cx="2666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Get/user/</a:t>
            </a:r>
            <a:r>
              <a:rPr lang="en-US" sz="1000" dirty="0" err="1" smtClean="0">
                <a:solidFill>
                  <a:schemeClr val="bg1"/>
                </a:solidFill>
              </a:rPr>
              <a:t>data?access_token</a:t>
            </a:r>
            <a:r>
              <a:rPr lang="en-US" sz="1000" dirty="0" smtClean="0">
                <a:solidFill>
                  <a:schemeClr val="bg1"/>
                </a:solidFill>
              </a:rPr>
              <a:t> = kjfgkjfgkj459845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031" name="Picture 7" descr="C:\Users\computer\AppData\Local\Microsoft\Windows\Temporary Internet Files\Content.IE5\GVANHW81\User_icon_2.svg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43" y="3962664"/>
            <a:ext cx="89535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19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6" dur="2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09934"/>
            <a:ext cx="8096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data:image/png;base64,iVBORw0KGgoAAAANSUhEUgAAASgAAACgCAMAAACITQEqAAAA2FBMVEX///8cf8ccgMkbfcMcf8gcgckbfcIbe8H6/f8AecYZeL0dg80aer/u+P6mzO72+/58ve4Adb/f7/wpjdJBlNh6ueYGcLWSwOdOn90Ac70phskPjNu32/YAbLKl0PTS6Ppnsevn9P2JxfEQcbMAe8yu1PRZotg5jclQoufU6foAiNuby/LC3vcAaq3J5fkAeMpvr+Adkd1jr+teo9cAftcqjtFYqOkVa6l5uvBAkc4zhMM2frZ3sd8WkOA5m91YnNRknc2GuOIAYKeZw+VzptMAabk9meIAYJ+DJ3cvAAAbXklEQVR4nO1dCUPjtraOLdmyJRvHTuLsi+MkQxZCAoWBudxQutD//4/eOfJukmG5j/bynr9ppxCv+nR2HaW1WoUKFSpUqFChQoUKFSpUqFChQoUKFSpUqFChQoUKFSpUqFChQoUKFb4q5vPROP+7MxiMbPzBHmw+54mbq87t1Pmce38eRn+67i9B7oPppftbHX+Yi1+2n/BA4+nSd4emV6sFW+MT7v9ZWLtEGc5zH+xD9v0Ofxj5f34GUUszbFz/8WTXvMfVVyJqZKrCn2RvvFxx4UqJGu+ug5OXfRxnrrm2HaNmTIf7L0WU2+iHzWX6e93s982p/NH5FDuycw+Sf6f1xYga3tzu9VT3jPPvtz1/+okPrHev5QQYT+7XIqrbm1759UR4to1e/dswIsq2k5MMbzPYevGwHBAIZ7MJjhySh8ebzTavsw6ekXzg2LfuYYx3Dnbu3rO/DlUjt7cZDTte/OvUvRrFRI3/WMRMBXePPXrz2JInOe1Hz271tEcphdunx564eXxKrjfmu/ue/u16mnxQ2+4eNeVmUZdU2e1roYjO9VMwuO4J8Xg9/zJMgURtvUs9DpmcP37bjmOi5v5l5PW2nW63e3k59Pc42OAwbLd815cnDXo+HOkO3efYQa714W+Xv3SHbB/L0Kg3HOIHww6e4X37M+S8++eNd/enL+jwz92XiaeAqE3tMHyKZnbbmNWWCVFkJkc/vu821oFhrzX/HIYV3Kp981t9guI2ML/r68AO6uLiUorQgPsTz3aCJ+ZGnnRkhTejwF7We9179BiBd/AP2yCoGeMr3t96X4aniKj28CYSgLPupDYuEmU8dWcDebCthCMYaoe6C69mAE9G87smFdAY9b53YMzG78ODHLpzN2xgvL+8B1rkxXOz+yQP1c3YmLf9/d860v8QkqgtMWWA4Dz8NsiI0iRRXtO8ik4NDjMw+vYiNGNFHXSVdiSJTp39gA8d8P3RofFDG6kfue4oftDugshn7LqR6XPq7v7ryFNMlH3dldwshfDKRM3dWZLzbTforTp8FRv56bCXHBo03CkEke1uQqIMwuwrt5/4u023KwVzMsyI+jKWvBYTBWqwwl/O/gT1SInSXRx0+0J4+QuCjh9LjXF1kXpL53y4g/FvhNLtzMcJOcHNRSe5brl35W0nsUQZ0y9IFHivSxzcFU56yUa1/JtCJmMvhrEq2rf+VXro9q9fMb5qmz7vzq5+30it8hoXu+QEr+lP8L+TVPW6X5Co4Hq4hr/Nm/ELonbDZoGooAMGP/rp3J+kMWlEVM2eL2Ymp25vh7LmNfxWdp0vCZ74sUR9SaKMuyHoyOC3O+cIUTcniRpOMom6+DX62d6OrmYXvoxhQaJSorz7IlFfU6LAIH0LahN0/2Wi2sPURhk2xlGL4ST+9crP2Sj/OpWuWjC/VYd38N/mxST5bCkih5ES1fK/IlHBvTUPvjXQgZeImssiW3Tu4ncMD4aJ3Zn+dZNUrLZN/w68nreNPb537i8C8KYZGRszKnulqjf1v154ALjtXo++S90oETXWu+voVON8CFKTI2o+VOJDtakVAg1e58dZ/MFEesS1n4QLtbpvypLzLiXqi6meGxE1N7V9xEiJKHs3FJH1GeghxEr2Y6J6NWcf7qNKFkTgvQDV8qIfKSAYerR3mx/D2+jisRkTtMvCg/6XIsqMg0aT8ZUcUyngrG16F8/bwAnmje4jDNFOjTlQx/zVxrPhkO/KaBJyvXM4115e+br8YEr9ziawvbWIJyQlqjan5mT7GTXUz8E6ia47F3FwOP52ERFlxdUDoME87A5m9xvqTtAZLpKLnd97cGhxMxv24hLWE2Ois+s0uma0zmI/uV3aWTTNi15cHJwMHyOitj1KLzuZB/gvx0DEWeugEQ/F65jyh02jH1lxY7Og3WG38SBtjL0zswKoM7hemcOheNjEWmSf3czgXHOxTsp8o0dTXpyY/SmNSyvO2X42O3wZkTKWcXnS8OKah+GNowqAl6Yu9ubs97Nx7KOCcV4K7M08O4TwBvOzs03ulCB/MVywTLgxlvP5+L/FTP23vMd/OZz51xHtfxJeXV95r5/2/x6bezPsVxL1Guxpw1dZ/ytlCf8Ixg2fMsL7XyZO+afQ+ksT3Aorol7DzhcKVyqiXkXLp6qq/i2qZziBtxnM5/AP/LUZB1/KLrZ8RdO1DxDlnRUwhz8/bZNazn9/OjRmbjeCu+ofdr/PvUKkOzibz89OYz5Y/nNNCC1XYxb9AFG7rlnAbNY9vVDpDJ461OWcW0QBUEUhhDDmqo+7QW7o/aH5MwhxP3lY/0MRX8vXNKZ8gKg+V0juj6Vq1uxUMLa97flMYURTciCEqpT5vdusBXTPgT+inPhDiMW4rzQn4xOP+VS0fEsjHyBqYDKaH7aqKnrUgfcCduvS51QoRCmBqEQVPLzcJQ/f8/IppQvgMSTkv7T+gfC45cPrfoCoO784BgETzs+PmefxwudCVbUXRBEC7AqVWNijIPEaUYqqWLpucd75+4UKiPqIRHlNVhyCxkGxekcaqcdNlwkkStVKowZt0uAA8MVipl4jCm5hwYQI1c01Sf5N+KBErVVaHAO1YNRu/YVTsv9NUXJUoqN2FokSeARIZNx9kBe+rnqgrkIIRfGf/3eG/3Z8TKKMB7+kSODEBPF/LRsP+xysuIJEEaKpxWvgwUS3iNBCrnaleXuVKDBSQl6pDO9+EigYtjfejpdvDdSMwFvC+T9vgJzGEvW+4M/rhC/HIBhvlHXvDASNCAwHqKqBKIAMofsiFlCnSglBuizVmqHVkZ40lR4VvaSmaBoF94jhBIQVSDjjlqYqvUH6kMADLJOpNpbz9mIvVhCoPZwNXjX7wWb+1Gms4PR9pz3feMuldxRXIFEKROab6Nc3upO5sEomB4etWm67OCnePe1rVjJ4eJIcJmockdFUTDF84GNzfz9MPpTEowBJTycUBpdyEukuBeFVLJb2M9h3HcAh3g2yrHdMlzMFgwnf1R5HP9UVe3SluRjgcXgL6rqNzimAEQa1V0Qz+nWC1e3BxtvaNeP0zgqj7XKtRJTkyl8UXsv4nYMUJQNUmKXz4eWqvzJdwllisSCFwqsbW6l6asKTQOlRNSRL07glNEGU5JFgzjlLPYf3DNEHc6Nl+9Ez55rQVJWCOwVyfe128OL9swnvYEWAwyxYQD1eRRXK+FEoRFcVDQwqZ4yFfSxQ7dfe/V1t8+OkZ/EaMPiSE4MxgQzMCm9lP4YYNqRW3BKTjRfYwXh9z1kiZ1RDbVSwaf050zwhNAusHse3hhdjQJsitJRFwpVUer0m2AEIGXDbzMTlVJFTD7Ri8Kqxi8tT7fDB1eV3kHLwDjAN8KK69BSqTtgL6EwDAyEiMwlui6MzMfZL+1/NYDo8mbvNZ0TXSm4PJANG6e/y522EjK+SU5lYJwLnTU0toY8gO4Qvgto+u5uGQkq1bxI/ejS0SOY2QXMtRpM2I+8ZRMKinaAWLFwh7R4h0W1B00NFm50d1Y1txwXZwymBORA4Wzq35N0lNA1jmhQo3rqiWZaFkh1Kr7sfB83J+WR/UmYnLrFE0dmD/6cwhbzQUAFswPymEZef91RTkZouZERhoHt7npKn4xST+ngJGG830xtTVa1U9XD2raR7BogCSaBXQe3W1+G9BIwPTb/GUHWRBzKvvcS26QuZLgABFsotkSZCJ5pESlb0A/wRBMQKfAvGJyHmtcbzMngerNZXx26PCFbAfCkqQmsCd6Nmnt2JD0qtQQgVKd4s7xPtRRoL4JWU0U2tEaY2igtNFzzp7QAPXjeJmlyho+tIb+c9hyAZ7CpYw/xBtKHw0AX4mDgqAjRQ552XmTSEzBDtMg5vx/lMgsN9mNRYQFgCyjhwBc4oDP3w+woFYm47G2Nrn1zwHww5EyQWCLyv1BOwdGDPL+5yJ8JUqwQlW6IobbVNj6ly6iLdQ4/5/J1kRAlLC3PWxZhSIuKDloJikqxEA1FwPju/6ltaX4Sudn9bn07rt02Nw/xbYNuJe1YrwWlAJAi6BCMnzbv5MgiW87smmD4BswbTS89LAMZBTi2lCT93Oud35RsegTFxLSUhiqKKiMy08GY2eXa/EEDy4lJP8CuXQTZGVehV/MP2OYujMLwimUTh+YtiOErYJCaqyVGFwMyglWW7UfyYYP1oEnlA4YeSSDmtLh4BC0076/S1gnUHfQzOAnglwzAcx8F/HcOo7Xy043wVyA/eFHYueyzjhui3TZp5QJVlO7BqQd8qDM3Nj7vm7PyQu/6F75qzlWg0bnbePiSpQoMcFomqrfXi7VgnT5QKYYiweGOeC1CWE+lSYS7MUiQ8tyDSEmBVZw8F377cdSHME4zQ6xIXLVcHI8bf04I04jh30dwT5V/bNcaO8QBV1c9qLfa+kLNo/LnwuvPDYbFrPbXXo/lgs11CsJuPzFFhi0RtfxQTcfacEqUpEOPAJe5N0VMHty74AMgO3Fbxc5QcVKVZvcSHfd1VLHADgo+KByDXU8i7aubBgmI2G6keYd8c71/wjjFREK8dsil6LiqLysRu4GRTUpZf4+dEjX8UIxJeIEpDxXhhtO1OqFpYvVgVHnZmQmohBKNlnuClJgwTJos+Fk00ECXIu0rBY5xYAmGZNMJ8UqvdsyxDI6qZ6d4hLEalMOVi1x6cyj6RKC07t0zUskRUSaKIwnovA5oRCIjVF6ybp9DugFOFR9Ej3hDyWBRci6pFB/D+MsuIQoIrB0QIVbA1v+6S1AZT6j6ks7Tzi0MDL859c/+4qw+CI1wBUVpeokhZ9UpEHQpEQZz2sspTc/oQV/cJH+ZLfdsVZFAgUD+OfhHBCMJw9JTXBU5aPrjI96zC2AuGKT3DDA1o6YKALrtZ3gvyn231aJtAZWanCHpqmHjm0sb97ctsFSVKP03UyCqGbu5VgSjd6h7LuTqcqn3GLwrxHeVc9El+M3kO3nkIYavKG4XbyXrUe4z5UlhyYqnGLIhV/42fXaYRNSN91k3fKbgJBRrGTE4ojfJnSOHM2X66LObQ/Xx4AK6H5YnyOoUIVcniqFj12NFi3tSFFJoo3dytjF8gXYZA2DyxoDMfcpQCs+AA3q16ICWZPSLdNn72nNoWrNPydAOQ8+BC3ChftAzIzkJu9q/my2yKjCzuAscN2Udeouw6I5leAngamUdEMbd97H1Hpgw58hvFtzN0eWDjTkjHcsYVsMHZOGKi3lfh3KdZBv7Vlao/d5OiCcWkYZYaqU0Pi9xCvCRKGiyFceswTdsOc0RpmFrlVW95p+HafwS4IYwjEYiYKKt71OJsBC72FIi6cylmI8eJrWFYE0JAXapmvlei7FkiPFipU2byZb0Zp6mgKMJN39jZDZVC5J4HpDeYi1qNuv2CKGQWArx6YNt24C039Sa+ezJFQBQntJFUD2KiLo9WO8YCJlHkiTI6HNfJiHmyOrLzkSg2y5/wXom6M9NlBRhM7OHsZjJCrLEp7DyV6QCyCI3wckkmuh4rFxpw1d0PnBJRYPWBcUXsAf2V2fWx+JEIJuYeFjGf0npUpHqNoybHA6LgFfJxMJzPFMHEyXrbWZdhzbmQSbxTopwmz9ZfVCuOmYy2SxMpYRiEZq8w1kJQk+MSBTqkYt1BhPpTUCRKBVMO72XJoh0W4sDOsZQoCyxfrsIZE9U5msR7DfQ0eaLGNwqWp/npvtWBiavC+WveLVHbH2lZW4WgSCS7hs1UnRhlXM+F/4OeD9ZFuruyRMlyIdwGAjw2cUpEcRlyRkvp2KeAf6uy0E6xtEBYulkyjsxLcU+eKBCP3KDnuEhAdD45OeZNn6mWokU7LDOi3iNRU5pzPTCJsbSPe1jNxyMU83Vzl7vd9n5IFVlCVIUaVx8T1UsuUS0MFo1+Wo8Cr6NoSlyt1OX6g+zrUHApFRcX5E74IlEPR1N6IAprZ7nl/rUmF3OU/e3kBM6FQnUImm5zd3yfRNnXbpaUQKr5lHyORQhZqJTyRu/z6m/f/aAMC6gCCz1HehAkWXxq1Pbf1eN2P5VBIFtIgXOvUjv4KlG46JMjCiZb03D9i/snwOUEqv55TjnfJ1GbBs1WFeBuqbVbhxRsFxySTQZEK+ZJg4XuwrxaGCiWl5gTCeK9LS5XHTdniQxj8QvSJPBIuZ3ebyBKy0tUnWJBN5bRSK6zn5OiCDyM8hJRb5cooz0TPCFKpTzrABj8QEMAEkUproK4pa8IsQfXMz+0ZNPLCS7gmmDPyStERSsrKtNyZep3EmU8uLH9IEpUDi/+ix2ImhQD9pzzo++SKHtBlXTlUxXfz9MjAQQI0bKHfIWXrtrZTPom54TpQpS7NSKimJjvfy5RsjhHdDD0dJQLqhOiWm8jynng0kQhIUcegvMsM36FsuecBXmXRA1WqpWmI6p2kXOfd75cTpJSDM8v5kkxzaPbps5dyzryerIUcQBn81OJUuTwWPdQiMHfKVHOH1yaB8kKKkDp32iucTWSNYtEvV2i4OSsECKsfOQ6H2JfGKFatA4eHo7ewBvVrxquy47Qgata2okYPhMpyHq60VcA/AdEudF6BnN/DrO7/6BEGc/oaVOJCle5Y8GMY2k1cnoK4f1TrZbBZt6+mblMVv2lxYlvR+Q/8c0h9GKEqfHSkVwJk+GB290/bUqERETRt6ueq+CyFl20X8O8GB68WaK2MyWrBBAF199T2HsmKMl6LMyffK2b4Q12pg+RpiYXnnKKlZooTVgcF9G6KYaA2XOr1EecEfVmGwXGHDuzNMgqjFeQv897JKo+1Kw00AElE5CGJegLJn1SPGR+vE0xQzDt4ZILocf9HBUcokp2ux4lGGy242Nl0XcTBeGBheGBeWp99zjeIVFBEwL7nOrBZZyHSbMHaIdQkwUlYtF8q5Tj2HZQLpRv7v147fO4PYJ8ziqthBzHe4maqliQpeaLRdGf4h0SNYfEM1f9Rz+NMhSvzkuvn7JIqKjLAsl2MFpP73a761+vy+UiXCo+bbch/KCfQ9RagPHTifv0rub+d0jUVHaBp34JOSKMptYWFT9VPcjve9++NbERRYP40GWUmu3yi9VdUIFTIoUZoP4pRG0aTFqHxdsXVGrvkajlgTIislQtSlbSdjBFdoMkphl4Y5yrsrtJx2Q/VOiLGbQvmaqzIyTJ22Pj2acQBcExto7w/bv2QLydqAH6Zy1tzqBYIiKR106dOIkzOch/LVxvjdtmQENDxl/Ui5yZpqS7GbSiGmL5mH2ORDnnIbyRyk9XOJ1l8IKPN6ueg7lk2nipHK0wnQCRCR6n5eVJZ5YPy2RZLovM4SfyORJVu/I1VVdV/0j2EGFwfzWZjgbbPClIlCBv6AoOGqeU5C3A7OpiV7qlcyntWnSGJrjsAEuuQOP1SUSNTKzHa/zkt1p3fOqGVq9XLgVrb9kqu5mxN4vQC5oUHfcVXZZEau2qmS3H1jCRrX++QpSR/6qJ9xJlX0K+CRPUPdFSuO2CL4Kkr5uPtJAo9S0SdaXqR0l4GwhGFrxR2MKybLDcOhZMMROa/iaJGp+1n86Sr6B6P1G156gRljWPi0f9L4Y1r5fLVUDU6rUGc2dGjmf9b4FOKL6axjo5++ldh2Dk9aQNG6hs7lmhP+oEUc76HjJW86Zlf5SosxmmmRYn62NXLJsMc0vNf7EACq+7em0TztbMBdH408sWY3ZSNzW02QJrfY20z2bQBN+jk7QJTdVm00PIcmHaKaLajMHNLM5uP0oU2FvcRCHotyO7tJwHMJbwGrzQjiqJAku7euX/BmB0eGrLsShEaO8ImFKmKkqTsXdJwa4jxs3VYTddtzork0Vb04hsk4bAwr22DyF5nai5IoBeyJf4cPRBooy2iStDqubev4iljHYXO5m55hZ77p58gnsOT9m19HHfeNYXjiuvjcFmUMJmYJa1U0dBwt0TceaDLp+ZpkkZZ/H9CARcuLKikk2tGWqvqp7zh9uHDAmNv990PkZUbXkfN8O5j2Wm1jKfxR7YYtLcdnHDgea/Es/PNZ7WDTDoNI9q93NYSkgs2fSr5Gu/NL9iJZnCpWRLuDu7sLvqFFHBDU9ehN8sP0hUbaRTC5vhVL8zyF9mrynDpnJIBRdFsz03MX0DlX8Y24YTnLDpzs7EFe5YBBTNOh7VttziDhlqqQIbA38agYESEIjisRtpz7MA9BRRXhbPsWjLwEeIcm4vcE8BZl36JB2LsbmSpWws//RKI9zMsBWaCRb2bidX5yc6YbxHTlOHZFmCi+Pr/KsyCX3OhPrzNSisQAju45j3ofYqUXYnKSSrSmSLP0JUzRGhzFYtXfEvD2s0HPP2s+lblq5rRKjdssrABGm4eZNQznweXh73fmcqy8q0OhHl5agYwU1Rdoh4PneVU90sCVGKRakl04l9qL5uo3bpbmZ+b3+YqNq2SbkFST7uA6Fu15yZuB1N7pDjiqBXL577hy/30eF6t6qw2VGj7uxcmhkWUOKXOwEk7J1bFB7WmDd966cCJYMN3nYiopTXA8454VK/VRK38rxC1M1xonAvDDhZgWG03B8E92C4EA3j5N0jfQlnjMPZ2ICDC97HS93BTciUxKMxtGknnOQZLYgUtcyN1+kq5OhKXgxdoeY6GuM+3Vcqt18cJ8qemEwu6ibf+IpEEV35iURpx4jCLwQHMwLyxHi00oY7OwguMLq7I64teLzAmIJHC8r+0T0ebVMnfdzeilAwwj5Ryhn/SDZxRdBpBwLpG1xPB3NgycVFCAWwuqLCL7i7i/s8XZDdY0gcgWmi2BWTwan/4Izy8DqLzNEO0hNE9TDZLrbwxDDueiHHAAZbZRjkf7hSTDg/0oWNWHZ8IUu5GD5g2/hLHEIw4IRHpSfdIv6pnc9g9EkBDDP05eKHSYUWxRfxKinqG860KR6zvSh73EYbQe7XOFWP2tSvr+8G6d6/mwvctTk8bjc9esHB+AyPSYAx2PVMDiYJN5mBD4RUmJvfHk59qYL3GG9Xs7hinh8ROm/GOSRXrotpCqZZ/tEoqia/fDyf0rg+v8Sx2punx5XJ5XezaDgnuFuH8ZCbYpFff1r5fvIQ3zXh6pPPsXM70IPW4hqwOL59Mdgtrndw9Piai73d3QszWh4JQ3cG0zY+XR8Izq4bYobfQ7NKM808vF1r12rVWwnq05NF1GWriN0uekHH3tQ7+/4MfIvvX1wAH7PVat9ZF/un17tdPX9x621fA+HYEiekHI46p4/WnGAz7Rye9/39oTOZbl/5OiHb24zW69F887n/AxZ7ORhNp9O7u/p0Xawf/vMw3rUmU6FChQoVKlSoUKFChQoVKlSoUKFChQoVKlSoUKFChQoVKlSoUKFChf8D+B8dwGQYZeEWA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ASgAAACgCAMAAACITQEqAAAA2FBMVEX///8cf8ccgMkbfcMcf8gcgckbfcIbe8H6/f8AecYZeL0dg80aer/u+P6mzO72+/58ve4Adb/f7/wpjdJBlNh6ueYGcLWSwOdOn90Ac70phskPjNu32/YAbLKl0PTS6Ppnsevn9P2JxfEQcbMAe8yu1PRZotg5jclQoufU6foAiNuby/LC3vcAaq3J5fkAeMpvr+Adkd1jr+teo9cAftcqjtFYqOkVa6l5uvBAkc4zhMM2frZ3sd8WkOA5m91YnNRknc2GuOIAYKeZw+VzptMAabk9meIAYJ+DJ3cvAAAbXklEQVR4nO1dCUPjtraOLdmyJRvHTuLsi+MkQxZCAoWBudxQutD//4/eOfJukmG5j/bynr9ppxCv+nR2HaW1WoUKFSpUqFChQoUKFSpUqFChQoUKFSpUqFChQoUKFSpUqFChQoUKFb4q5vPROP+7MxiMbPzBHmw+54mbq87t1Pmce38eRn+67i9B7oPppftbHX+Yi1+2n/BA4+nSd4emV6sFW+MT7v9ZWLtEGc5zH+xD9v0Ofxj5f34GUUszbFz/8WTXvMfVVyJqZKrCn2RvvFxx4UqJGu+ug5OXfRxnrrm2HaNmTIf7L0WU2+iHzWX6e93s982p/NH5FDuycw+Sf6f1xYga3tzu9VT3jPPvtz1/+okPrHev5QQYT+7XIqrbm1759UR4to1e/dswIsq2k5MMbzPYevGwHBAIZ7MJjhySh8ebzTavsw6ekXzg2LfuYYx3Dnbu3rO/DlUjt7cZDTte/OvUvRrFRI3/WMRMBXePPXrz2JInOe1Hz271tEcphdunx564eXxKrjfmu/ue/u16mnxQ2+4eNeVmUZdU2e1roYjO9VMwuO4J8Xg9/zJMgURtvUs9DpmcP37bjmOi5v5l5PW2nW63e3k59Pc42OAwbLd815cnDXo+HOkO3efYQa714W+Xv3SHbB/L0Kg3HOIHww6e4X37M+S8++eNd/enL+jwz92XiaeAqE3tMHyKZnbbmNWWCVFkJkc/vu821oFhrzX/HIYV3Kp981t9guI2ML/r68AO6uLiUorQgPsTz3aCJ+ZGnnRkhTejwF7We9179BiBd/AP2yCoGeMr3t96X4aniKj28CYSgLPupDYuEmU8dWcDebCthCMYaoe6C69mAE9G87smFdAY9b53YMzG78ODHLpzN2xgvL+8B1rkxXOz+yQP1c3YmLf9/d860v8QkqgtMWWA4Dz8NsiI0iRRXtO8ik4NDjMw+vYiNGNFHXSVdiSJTp39gA8d8P3RofFDG6kfue4oftDugshn7LqR6XPq7v7ryFNMlH3dldwshfDKRM3dWZLzbTforTp8FRv56bCXHBo03CkEke1uQqIMwuwrt5/4u023KwVzMsyI+jKWvBYTBWqwwl/O/gT1SInSXRx0+0J4+QuCjh9LjXF1kXpL53y4g/FvhNLtzMcJOcHNRSe5brl35W0nsUQZ0y9IFHivSxzcFU56yUa1/JtCJmMvhrEq2rf+VXro9q9fMb5qmz7vzq5+30it8hoXu+QEr+lP8L+TVPW6X5Co4Hq4hr/Nm/ELonbDZoGooAMGP/rp3J+kMWlEVM2eL2Ymp25vh7LmNfxWdp0vCZ74sUR9SaKMuyHoyOC3O+cIUTcniRpOMom6+DX62d6OrmYXvoxhQaJSorz7IlFfU6LAIH0LahN0/2Wi2sPURhk2xlGL4ST+9crP2Sj/OpWuWjC/VYd38N/mxST5bCkih5ES1fK/IlHBvTUPvjXQgZeImssiW3Tu4ncMD4aJ3Zn+dZNUrLZN/w68nreNPb537i8C8KYZGRszKnulqjf1v154ALjtXo++S90oETXWu+voVON8CFKTI2o+VOJDtakVAg1e58dZ/MFEesS1n4QLtbpvypLzLiXqi6meGxE1N7V9xEiJKHs3FJH1GeghxEr2Y6J6NWcf7qNKFkTgvQDV8qIfKSAYerR3mx/D2+jisRkTtMvCg/6XIsqMg0aT8ZUcUyngrG16F8/bwAnmje4jDNFOjTlQx/zVxrPhkO/KaBJyvXM4115e+br8YEr9ziawvbWIJyQlqjan5mT7GTXUz8E6ia47F3FwOP52ERFlxdUDoME87A5m9xvqTtAZLpKLnd97cGhxMxv24hLWE2Ois+s0uma0zmI/uV3aWTTNi15cHJwMHyOitj1KLzuZB/gvx0DEWeugEQ/F65jyh02jH1lxY7Og3WG38SBtjL0zswKoM7hemcOheNjEWmSf3czgXHOxTsp8o0dTXpyY/SmNSyvO2X42O3wZkTKWcXnS8OKah+GNowqAl6Yu9ubs97Nx7KOCcV4K7M08O4TwBvOzs03ulCB/MVywTLgxlvP5+L/FTP23vMd/OZz51xHtfxJeXV95r5/2/x6bezPsVxL1Guxpw1dZ/ytlCf8Ixg2fMsL7XyZO+afQ+ksT3Aorol7DzhcKVyqiXkXLp6qq/i2qZziBtxnM5/AP/LUZB1/KLrZ8RdO1DxDlnRUwhz8/bZNazn9/OjRmbjeCu+ofdr/PvUKkOzibz89OYz5Y/nNNCC1XYxb9AFG7rlnAbNY9vVDpDJ461OWcW0QBUEUhhDDmqo+7QW7o/aH5MwhxP3lY/0MRX8vXNKZ8gKg+V0juj6Vq1uxUMLa97flMYURTciCEqpT5vdusBXTPgT+inPhDiMW4rzQn4xOP+VS0fEsjHyBqYDKaH7aqKnrUgfcCduvS51QoRCmBqEQVPLzcJQ/f8/IppQvgMSTkv7T+gfC45cPrfoCoO784BgETzs+PmefxwudCVbUXRBEC7AqVWNijIPEaUYqqWLpucd75+4UKiPqIRHlNVhyCxkGxekcaqcdNlwkkStVKowZt0uAA8MVipl4jCm5hwYQI1c01Sf5N+KBErVVaHAO1YNRu/YVTsv9NUXJUoqN2FokSeARIZNx9kBe+rnqgrkIIRfGf/3eG/3Z8TKKMB7+kSODEBPF/LRsP+xysuIJEEaKpxWvgwUS3iNBCrnaleXuVKDBSQl6pDO9+EigYtjfejpdvDdSMwFvC+T9vgJzGEvW+4M/rhC/HIBhvlHXvDASNCAwHqKqBKIAMofsiFlCnSglBuizVmqHVkZ40lR4VvaSmaBoF94jhBIQVSDjjlqYqvUH6kMADLJOpNpbz9mIvVhCoPZwNXjX7wWb+1Gms4PR9pz3feMuldxRXIFEKROab6Nc3upO5sEomB4etWm67OCnePe1rVjJ4eJIcJmockdFUTDF84GNzfz9MPpTEowBJTycUBpdyEukuBeFVLJb2M9h3HcAh3g2yrHdMlzMFgwnf1R5HP9UVe3SluRjgcXgL6rqNzimAEQa1V0Qz+nWC1e3BxtvaNeP0zgqj7XKtRJTkyl8UXsv4nYMUJQNUmKXz4eWqvzJdwllisSCFwqsbW6l6asKTQOlRNSRL07glNEGU5JFgzjlLPYf3DNEHc6Nl+9Ez55rQVJWCOwVyfe128OL9swnvYEWAwyxYQD1eRRXK+FEoRFcVDQwqZ4yFfSxQ7dfe/V1t8+OkZ/EaMPiSE4MxgQzMCm9lP4YYNqRW3BKTjRfYwXh9z1kiZ1RDbVSwaf050zwhNAusHse3hhdjQJsitJRFwpVUer0m2AEIGXDbzMTlVJFTD7Ri8Kqxi8tT7fDB1eV3kHLwDjAN8KK69BSqTtgL6EwDAyEiMwlui6MzMfZL+1/NYDo8mbvNZ0TXSm4PJANG6e/y522EjK+SU5lYJwLnTU0toY8gO4Qvgto+u5uGQkq1bxI/ejS0SOY2QXMtRpM2I+8ZRMKinaAWLFwh7R4h0W1B00NFm50d1Y1txwXZwymBORA4Wzq35N0lNA1jmhQo3rqiWZaFkh1Kr7sfB83J+WR/UmYnLrFE0dmD/6cwhbzQUAFswPymEZef91RTkZouZERhoHt7npKn4xST+ngJGG830xtTVa1U9XD2raR7BogCSaBXQe3W1+G9BIwPTb/GUHWRBzKvvcS26QuZLgABFsotkSZCJ5pESlb0A/wRBMQKfAvGJyHmtcbzMngerNZXx26PCFbAfCkqQmsCd6Nmnt2JD0qtQQgVKd4s7xPtRRoL4JWU0U2tEaY2igtNFzzp7QAPXjeJmlyho+tIb+c9hyAZ7CpYw/xBtKHw0AX4mDgqAjRQ552XmTSEzBDtMg5vx/lMgsN9mNRYQFgCyjhwBc4oDP3w+woFYm47G2Nrn1zwHww5EyQWCLyv1BOwdGDPL+5yJ8JUqwQlW6IobbVNj6ly6iLdQ4/5/J1kRAlLC3PWxZhSIuKDloJikqxEA1FwPju/6ltaX4Sudn9bn07rt02Nw/xbYNuJe1YrwWlAJAi6BCMnzbv5MgiW87smmD4BswbTS89LAMZBTi2lCT93Oud35RsegTFxLSUhiqKKiMy08GY2eXa/EEDy4lJP8CuXQTZGVehV/MP2OYujMLwimUTh+YtiOErYJCaqyVGFwMyglWW7UfyYYP1oEnlA4YeSSDmtLh4BC0076/S1gnUHfQzOAnglwzAcx8F/HcOo7Xy043wVyA/eFHYueyzjhui3TZp5QJVlO7BqQd8qDM3Nj7vm7PyQu/6F75qzlWg0bnbePiSpQoMcFomqrfXi7VgnT5QKYYiweGOeC1CWE+lSYS7MUiQ8tyDSEmBVZw8F377cdSHME4zQ6xIXLVcHI8bf04I04jh30dwT5V/bNcaO8QBV1c9qLfa+kLNo/LnwuvPDYbFrPbXXo/lgs11CsJuPzFFhi0RtfxQTcfacEqUpEOPAJe5N0VMHty74AMgO3Fbxc5QcVKVZvcSHfd1VLHADgo+KByDXU8i7aubBgmI2G6keYd8c71/wjjFREK8dsil6LiqLysRu4GRTUpZf4+dEjX8UIxJeIEpDxXhhtO1OqFpYvVgVHnZmQmohBKNlnuClJgwTJos+Fk00ECXIu0rBY5xYAmGZNMJ8UqvdsyxDI6qZ6d4hLEalMOVi1x6cyj6RKC07t0zUskRUSaKIwnovA5oRCIjVF6ybp9DugFOFR9Ej3hDyWBRci6pFB/D+MsuIQoIrB0QIVbA1v+6S1AZT6j6ks7Tzi0MDL859c/+4qw+CI1wBUVpeokhZ9UpEHQpEQZz2sspTc/oQV/cJH+ZLfdsVZFAgUD+OfhHBCMJw9JTXBU5aPrjI96zC2AuGKT3DDA1o6YKALrtZ3gvyn231aJtAZWanCHpqmHjm0sb97ctsFSVKP03UyCqGbu5VgSjd6h7LuTqcqn3GLwrxHeVc9El+M3kO3nkIYavKG4XbyXrUe4z5UlhyYqnGLIhV/42fXaYRNSN91k3fKbgJBRrGTE4ojfJnSOHM2X66LObQ/Xx4AK6H5YnyOoUIVcniqFj12NFi3tSFFJoo3dytjF8gXYZA2DyxoDMfcpQCs+AA3q16ICWZPSLdNn72nNoWrNPydAOQ8+BC3ChftAzIzkJu9q/my2yKjCzuAscN2Udeouw6I5leAngamUdEMbd97H1Hpgw58hvFtzN0eWDjTkjHcsYVsMHZOGKi3lfh3KdZBv7Vlao/d5OiCcWkYZYaqU0Pi9xCvCRKGiyFceswTdsOc0RpmFrlVW95p+HafwS4IYwjEYiYKKt71OJsBC72FIi6cylmI8eJrWFYE0JAXapmvlei7FkiPFipU2byZb0Zp6mgKMJN39jZDZVC5J4HpDeYi1qNuv2CKGQWArx6YNt24C039Sa+ezJFQBQntJFUD2KiLo9WO8YCJlHkiTI6HNfJiHmyOrLzkSg2y5/wXom6M9NlBRhM7OHsZjJCrLEp7DyV6QCyCI3wckkmuh4rFxpw1d0PnBJRYPWBcUXsAf2V2fWx+JEIJuYeFjGf0npUpHqNoybHA6LgFfJxMJzPFMHEyXrbWZdhzbmQSbxTopwmz9ZfVCuOmYy2SxMpYRiEZq8w1kJQk+MSBTqkYt1BhPpTUCRKBVMO72XJoh0W4sDOsZQoCyxfrsIZE9U5msR7DfQ0eaLGNwqWp/npvtWBiavC+WveLVHbH2lZW4WgSCS7hs1UnRhlXM+F/4OeD9ZFuruyRMlyIdwGAjw2cUpEcRlyRkvp2KeAf6uy0E6xtEBYulkyjsxLcU+eKBCP3KDnuEhAdD45OeZNn6mWokU7LDOi3iNRU5pzPTCJsbSPe1jNxyMU83Vzl7vd9n5IFVlCVIUaVx8T1UsuUS0MFo1+Wo8Cr6NoSlyt1OX6g+zrUHApFRcX5E74IlEPR1N6IAprZ7nl/rUmF3OU/e3kBM6FQnUImm5zd3yfRNnXbpaUQKr5lHyORQhZqJTyRu/z6m/f/aAMC6gCCz1HehAkWXxq1Pbf1eN2P5VBIFtIgXOvUjv4KlG46JMjCiZb03D9i/snwOUEqv55TjnfJ1GbBs1WFeBuqbVbhxRsFxySTQZEK+ZJg4XuwrxaGCiWl5gTCeK9LS5XHTdniQxj8QvSJPBIuZ3ebyBKy0tUnWJBN5bRSK6zn5OiCDyM8hJRb5cooz0TPCFKpTzrABj8QEMAEkUproK4pa8IsQfXMz+0ZNPLCS7gmmDPyStERSsrKtNyZep3EmU8uLH9IEpUDi/+ix2ImhQD9pzzo++SKHtBlXTlUxXfz9MjAQQI0bKHfIWXrtrZTPom54TpQpS7NSKimJjvfy5RsjhHdDD0dJQLqhOiWm8jynng0kQhIUcegvMsM36FsuecBXmXRA1WqpWmI6p2kXOfd75cTpJSDM8v5kkxzaPbps5dyzryerIUcQBn81OJUuTwWPdQiMHfKVHOH1yaB8kKKkDp32iucTWSNYtEvV2i4OSsECKsfOQ6H2JfGKFatA4eHo7ewBvVrxquy47Qgata2okYPhMpyHq60VcA/AdEudF6BnN/DrO7/6BEGc/oaVOJCle5Y8GMY2k1cnoK4f1TrZbBZt6+mblMVv2lxYlvR+Q/8c0h9GKEqfHSkVwJk+GB290/bUqERETRt6ueq+CyFl20X8O8GB68WaK2MyWrBBAF199T2HsmKMl6LMyffK2b4Q12pg+RpiYXnnKKlZooTVgcF9G6KYaA2XOr1EecEfVmGwXGHDuzNMgqjFeQv897JKo+1Kw00AElE5CGJegLJn1SPGR+vE0xQzDt4ZILocf9HBUcokp2ux4lGGy242Nl0XcTBeGBheGBeWp99zjeIVFBEwL7nOrBZZyHSbMHaIdQkwUlYtF8q5Tj2HZQLpRv7v147fO4PYJ8ziqthBzHe4maqliQpeaLRdGf4h0SNYfEM1f9Rz+NMhSvzkuvn7JIqKjLAsl2MFpP73a761+vy+UiXCo+bbch/KCfQ9RagPHTifv0rub+d0jUVHaBp34JOSKMptYWFT9VPcjve9++NbERRYP40GWUmu3yi9VdUIFTIoUZoP4pRG0aTFqHxdsXVGrvkajlgTIislQtSlbSdjBFdoMkphl4Y5yrsrtJx2Q/VOiLGbQvmaqzIyTJ22Pj2acQBcExto7w/bv2QLydqAH6Zy1tzqBYIiKR106dOIkzOch/LVxvjdtmQENDxl/Ui5yZpqS7GbSiGmL5mH2ORDnnIbyRyk9XOJ1l8IKPN6ueg7lk2nipHK0wnQCRCR6n5eVJZ5YPy2RZLovM4SfyORJVu/I1VVdV/0j2EGFwfzWZjgbbPClIlCBv6AoOGqeU5C3A7OpiV7qlcyntWnSGJrjsAEuuQOP1SUSNTKzHa/zkt1p3fOqGVq9XLgVrb9kqu5mxN4vQC5oUHfcVXZZEau2qmS3H1jCRrX++QpSR/6qJ9xJlX0K+CRPUPdFSuO2CL4Kkr5uPtJAo9S0SdaXqR0l4GwhGFrxR2MKybLDcOhZMMROa/iaJGp+1n86Sr6B6P1G156gRljWPi0f9L4Y1r5fLVUDU6rUGc2dGjmf9b4FOKL6axjo5++ldh2Dk9aQNG6hs7lmhP+oEUc76HjJW86Zlf5SosxmmmRYn62NXLJsMc0vNf7EACq+7em0TztbMBdH408sWY3ZSNzW02QJrfY20z2bQBN+jk7QJTdVm00PIcmHaKaLajMHNLM5uP0oU2FvcRCHotyO7tJwHMJbwGrzQjiqJAku7euX/BmB0eGrLsShEaO8ImFKmKkqTsXdJwa4jxs3VYTddtzork0Vb04hsk4bAwr22DyF5nai5IoBeyJf4cPRBooy2iStDqubev4iljHYXO5m55hZ77p58gnsOT9m19HHfeNYXjiuvjcFmUMJmYJa1U0dBwt0TceaDLp+ZpkkZZ/H9CARcuLKikk2tGWqvqp7zh9uHDAmNv990PkZUbXkfN8O5j2Wm1jKfxR7YYtLcdnHDgea/Es/PNZ7WDTDoNI9q93NYSkgs2fSr5Gu/NL9iJZnCpWRLuDu7sLvqFFHBDU9ehN8sP0hUbaRTC5vhVL8zyF9mrynDpnJIBRdFsz03MX0DlX8Y24YTnLDpzs7EFe5YBBTNOh7VttziDhlqqQIbA38agYESEIjisRtpz7MA9BRRXhbPsWjLwEeIcm4vcE8BZl36JB2LsbmSpWws//RKI9zMsBWaCRb2bidX5yc6YbxHTlOHZFmCi+Pr/KsyCX3OhPrzNSisQAju45j3ofYqUXYnKSSrSmSLP0JUzRGhzFYtXfEvD2s0HPP2s+lblq5rRKjdssrABGm4eZNQznweXh73fmcqy8q0OhHl5agYwU1Rdoh4PneVU90sCVGKRakl04l9qL5uo3bpbmZ+b3+YqNq2SbkFST7uA6Fu15yZuB1N7pDjiqBXL577hy/30eF6t6qw2VGj7uxcmhkWUOKXOwEk7J1bFB7WmDd966cCJYMN3nYiopTXA8454VK/VRK38rxC1M1xonAvDDhZgWG03B8E92C4EA3j5N0jfQlnjMPZ2ICDC97HS93BTciUxKMxtGknnOQZLYgUtcyN1+kq5OhKXgxdoeY6GuM+3Vcqt18cJ8qemEwu6ibf+IpEEV35iURpx4jCLwQHMwLyxHi00oY7OwguMLq7I64teLzAmIJHC8r+0T0ebVMnfdzeilAwwj5Ryhn/SDZxRdBpBwLpG1xPB3NgycVFCAWwuqLCL7i7i/s8XZDdY0gcgWmi2BWTwan/4Izy8DqLzNEO0hNE9TDZLrbwxDDueiHHAAZbZRjkf7hSTDg/0oWNWHZ8IUu5GD5g2/hLHEIw4IRHpSfdIv6pnc9g9EkBDDP05eKHSYUWxRfxKinqG860KR6zvSh73EYbQe7XOFWP2tSvr+8G6d6/mwvctTk8bjc9esHB+AyPSYAx2PVMDiYJN5mBD4RUmJvfHk59qYL3GG9Xs7hinh8ROm/GOSRXrotpCqZZ/tEoqia/fDyf0rg+v8Sx2punx5XJ5XezaDgnuFuH8ZCbYpFff1r5fvIQ3zXh6pPPsXM70IPW4hqwOL59Mdgtrndw9Piai73d3QszWh4JQ3cG0zY+XR8Izq4bYobfQ7NKM808vF1r12rVWwnq05NF1GWriN0uekHH3tQ7+/4MfIvvX1wAH7PVat9ZF/un17tdPX9x621fA+HYEiekHI46p4/WnGAz7Rye9/39oTOZbl/5OiHb24zW69F887n/AxZ7ORhNp9O7u/p0Xawf/vMw3rUmU6FChQoVKlSoUKFChQoVKlSoUKFChQoVKlSoUKFChQoVKlSoUKFChf8D+B8dwGQYZeEWA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65138"/>
            <a:ext cx="857250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07975" y="4148729"/>
            <a:ext cx="1118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OAuth Client</a:t>
            </a:r>
            <a:b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(browser)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9400" y="1885950"/>
            <a:ext cx="1312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OAuth Provider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1" name="Elbow Connector 10"/>
          <p:cNvCxnSpPr>
            <a:stCxn id="1030" idx="0"/>
            <a:endCxn id="1035" idx="1"/>
          </p:cNvCxnSpPr>
          <p:nvPr/>
        </p:nvCxnSpPr>
        <p:spPr>
          <a:xfrm rot="5400000" flipH="1" flipV="1">
            <a:off x="3150793" y="-625872"/>
            <a:ext cx="2180427" cy="5691187"/>
          </a:xfrm>
          <a:prstGeom prst="bentConnector2">
            <a:avLst/>
          </a:prstGeom>
          <a:ln w="381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30" idx="3"/>
          </p:cNvCxnSpPr>
          <p:nvPr/>
        </p:nvCxnSpPr>
        <p:spPr>
          <a:xfrm flipV="1">
            <a:off x="1800225" y="3714746"/>
            <a:ext cx="284797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72207" y="3939051"/>
            <a:ext cx="1180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Hacker’s bad application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2" name="Elbow Connector 21"/>
          <p:cNvCxnSpPr/>
          <p:nvPr/>
        </p:nvCxnSpPr>
        <p:spPr>
          <a:xfrm rot="5400000" flipH="1" flipV="1">
            <a:off x="5241363" y="1497604"/>
            <a:ext cx="1837890" cy="1852583"/>
          </a:xfrm>
          <a:prstGeom prst="bentConnector2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39178" y="3408842"/>
            <a:ext cx="2181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access_token</a:t>
            </a:r>
            <a:r>
              <a:rPr lang="en-US" sz="1200" dirty="0" smtClean="0">
                <a:solidFill>
                  <a:schemeClr val="bg1"/>
                </a:solidFill>
              </a:rPr>
              <a:t> = kjfgkjfgkj459845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67000" y="742950"/>
            <a:ext cx="2181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access_token</a:t>
            </a:r>
            <a:r>
              <a:rPr lang="en-US" sz="1200" dirty="0" smtClean="0">
                <a:solidFill>
                  <a:schemeClr val="bg1"/>
                </a:solidFill>
              </a:rPr>
              <a:t> = kjfgkjfgkj459845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75633" y="2571750"/>
            <a:ext cx="2666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Get/user/</a:t>
            </a:r>
            <a:r>
              <a:rPr lang="en-US" sz="1000" dirty="0" err="1" smtClean="0">
                <a:solidFill>
                  <a:schemeClr val="bg1"/>
                </a:solidFill>
              </a:rPr>
              <a:t>data?access_token</a:t>
            </a:r>
            <a:r>
              <a:rPr lang="en-US" sz="1000" dirty="0" smtClean="0">
                <a:solidFill>
                  <a:schemeClr val="bg1"/>
                </a:solidFill>
              </a:rPr>
              <a:t> = kjfgkjfgkj459845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computer\AppData\Local\Microsoft\Windows\Temporary Internet Files\Content.IE5\GVANHW81\hacker[1]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710" y="3348629"/>
            <a:ext cx="903890" cy="90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343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90549"/>
            <a:ext cx="73051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OAuth 2.0 Server Best Practices</a:t>
            </a:r>
            <a:endParaRPr lang="en-US" sz="4400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733550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Make sure access tokens expire.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Make sure that the fields being requested and serviced are within the requested scope.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Make sure the request is on HTTPS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Moot point: Whitelist request origins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57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3901" y="1237843"/>
            <a:ext cx="78126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OAuth 2.0 </a:t>
            </a:r>
            <a:r>
              <a:rPr lang="en-US" sz="60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Access Tokens</a:t>
            </a:r>
            <a:endParaRPr lang="en-US" sz="6000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76400" y="2615044"/>
            <a:ext cx="56057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alibri Light" panose="020F0302020204030204" pitchFamily="34" charset="0"/>
              </a:rPr>
              <a:t>a</a:t>
            </a:r>
            <a:r>
              <a:rPr lang="en-US" sz="6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re </a:t>
            </a:r>
            <a:r>
              <a:rPr lang="en-US" sz="6000" i="1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bearer</a:t>
            </a:r>
            <a:r>
              <a:rPr lang="en-US" sz="6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 tokens</a:t>
            </a:r>
            <a:endParaRPr lang="en-US" sz="6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35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102</Words>
  <Application>Microsoft Office PowerPoint</Application>
  <PresentationFormat>On-screen Show (16:9)</PresentationFormat>
  <Paragraphs>33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Independent Consultant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Sathyaish Chakravarthy</dc:creator>
  <cp:lastModifiedBy>Sathyaish Chakravarthy</cp:lastModifiedBy>
  <cp:revision>101</cp:revision>
  <dcterms:created xsi:type="dcterms:W3CDTF">2016-11-24T12:01:55Z</dcterms:created>
  <dcterms:modified xsi:type="dcterms:W3CDTF">2017-01-06T14:37:21Z</dcterms:modified>
</cp:coreProperties>
</file>