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0" r:id="rId4"/>
    <p:sldId id="258" r:id="rId5"/>
    <p:sldId id="267" r:id="rId6"/>
    <p:sldId id="268" r:id="rId7"/>
    <p:sldId id="269" r:id="rId8"/>
    <p:sldId id="271" r:id="rId9"/>
    <p:sldId id="27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45BC-003E-4122-82E1-D317FC14B31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A973-7C05-40A2-9147-08F0197A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6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1" y="1237843"/>
            <a:ext cx="7812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Access Tokens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646218"/>
            <a:ext cx="5605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libri Light" panose="020F0302020204030204" pitchFamily="34" charset="0"/>
              </a:rPr>
              <a:t>a</a:t>
            </a:r>
            <a:r>
              <a:rPr lang="en-US" sz="6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 bearer tokens</a:t>
            </a:r>
            <a:endParaRPr lang="en-US" sz="6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9" y="819150"/>
            <a:ext cx="7682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No correlation between </a:t>
            </a:r>
          </a:p>
          <a:p>
            <a:pPr algn="ctr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an access token and </a:t>
            </a:r>
          </a:p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</a:t>
            </a: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 OAuth client.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454727"/>
            <a:ext cx="3052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Source Code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438400"/>
            <a:ext cx="500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https://github.com/Sathyaish/Training/tree/master/OAuth2/Thief</a:t>
            </a:r>
          </a:p>
        </p:txBody>
      </p:sp>
    </p:spTree>
    <p:extLst>
      <p:ext uri="{BB962C8B-B14F-4D97-AF65-F5344CB8AC3E}">
        <p14:creationId xmlns:p14="http://schemas.microsoft.com/office/powerpoint/2010/main" val="4063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9934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5138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975" y="4148729"/>
            <a:ext cx="1118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Client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(browser)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85950"/>
            <a:ext cx="131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1030" idx="0"/>
            <a:endCxn id="1035" idx="1"/>
          </p:cNvCxnSpPr>
          <p:nvPr/>
        </p:nvCxnSpPr>
        <p:spPr>
          <a:xfrm rot="5400000" flipH="1" flipV="1">
            <a:off x="3150793" y="-625872"/>
            <a:ext cx="2180427" cy="5691187"/>
          </a:xfrm>
          <a:prstGeom prst="bent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C:\Users\computer\AppData\Local\Microsoft\Windows\Temporary Internet Files\Content.IE5\GVANHW81\Iphone1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79" y="3342840"/>
            <a:ext cx="977675" cy="6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1030" idx="3"/>
          </p:cNvCxnSpPr>
          <p:nvPr/>
        </p:nvCxnSpPr>
        <p:spPr>
          <a:xfrm flipV="1">
            <a:off x="1800225" y="3714746"/>
            <a:ext cx="28479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2207" y="3939051"/>
            <a:ext cx="118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Android native app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15" idx="0"/>
          </p:cNvCxnSpPr>
          <p:nvPr/>
        </p:nvCxnSpPr>
        <p:spPr>
          <a:xfrm rot="5400000" flipH="1" flipV="1">
            <a:off x="5241363" y="1497604"/>
            <a:ext cx="1837890" cy="1852583"/>
          </a:xfrm>
          <a:prstGeom prst="bent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9178" y="3408842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742950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633" y="2571750"/>
            <a:ext cx="2666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Get/user/</a:t>
            </a:r>
            <a:r>
              <a:rPr lang="en-US" sz="1000" dirty="0" err="1" smtClean="0">
                <a:solidFill>
                  <a:schemeClr val="bg1"/>
                </a:solidFill>
              </a:rPr>
              <a:t>data?access_token</a:t>
            </a:r>
            <a:r>
              <a:rPr lang="en-US" sz="1000" dirty="0" smtClean="0">
                <a:solidFill>
                  <a:schemeClr val="bg1"/>
                </a:solidFill>
              </a:rPr>
              <a:t> = kjfgkjfgkj459845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31" name="Picture 7" descr="C:\Users\computer\AppData\Local\Microsoft\Windows\Temporary Internet Files\Content.IE5\GVANHW81\User_icon_2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43" y="3962664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9934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5138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975" y="4148729"/>
            <a:ext cx="1118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Client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(browser)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85950"/>
            <a:ext cx="131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1030" idx="0"/>
            <a:endCxn id="1035" idx="1"/>
          </p:cNvCxnSpPr>
          <p:nvPr/>
        </p:nvCxnSpPr>
        <p:spPr>
          <a:xfrm rot="5400000" flipH="1" flipV="1">
            <a:off x="3150793" y="-625872"/>
            <a:ext cx="2180427" cy="5691187"/>
          </a:xfrm>
          <a:prstGeom prst="bent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30" idx="3"/>
          </p:cNvCxnSpPr>
          <p:nvPr/>
        </p:nvCxnSpPr>
        <p:spPr>
          <a:xfrm flipV="1">
            <a:off x="1800225" y="3714746"/>
            <a:ext cx="28479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2207" y="3939051"/>
            <a:ext cx="118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Hacker’s bad application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5241363" y="1497604"/>
            <a:ext cx="1837890" cy="1852583"/>
          </a:xfrm>
          <a:prstGeom prst="bent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9178" y="3408842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742950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633" y="2571750"/>
            <a:ext cx="2666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Get/user/</a:t>
            </a:r>
            <a:r>
              <a:rPr lang="en-US" sz="1000" dirty="0" err="1" smtClean="0">
                <a:solidFill>
                  <a:schemeClr val="bg1"/>
                </a:solidFill>
              </a:rPr>
              <a:t>data?access_token</a:t>
            </a:r>
            <a:r>
              <a:rPr lang="en-US" sz="1000" dirty="0" smtClean="0">
                <a:solidFill>
                  <a:schemeClr val="bg1"/>
                </a:solidFill>
              </a:rPr>
              <a:t> = kjfgkjfgkj459845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omputer\AppData\Local\Microsoft\Windows\Temporary Internet Files\Content.IE5\GVANHW81\hacker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10" y="3348629"/>
            <a:ext cx="903890" cy="9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90549"/>
            <a:ext cx="7305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Server Best Practices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355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sure access tokens expire.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sure that the fields being requested and serviced are within the requested scope.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sure the request is on HTTPS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Moot point: Whitelist request origins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1" y="1237843"/>
            <a:ext cx="7812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Access Tokens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615044"/>
            <a:ext cx="5605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libri Light" panose="020F0302020204030204" pitchFamily="34" charset="0"/>
              </a:rPr>
              <a:t>a</a:t>
            </a:r>
            <a:r>
              <a:rPr lang="en-US" sz="6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 </a:t>
            </a:r>
            <a:r>
              <a:rPr lang="en-US" sz="6000" i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bearer</a:t>
            </a:r>
            <a:r>
              <a:rPr lang="en-US" sz="6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tokens</a:t>
            </a:r>
            <a:endParaRPr lang="en-US" sz="6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2693" y="133350"/>
            <a:ext cx="492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Watch this on YouTube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4324350"/>
            <a:ext cx="3875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https://www.youtube.com/watch?v=fBCHbSmzZzg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7" t="12167"/>
          <a:stretch/>
        </p:blipFill>
        <p:spPr bwMode="auto">
          <a:xfrm>
            <a:off x="2293883" y="895350"/>
            <a:ext cx="3996978" cy="2917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8353" y="4016573"/>
            <a:ext cx="359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10) OAuth 2.0 access tokens are bearer tokens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90036"/>
            <a:ext cx="854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Hire me for training and/or software development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76350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Sathyaish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Chakravarthy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81150"/>
            <a:ext cx="201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Sathyaish@gmail.com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8559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Stack Overflow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690396"/>
            <a:ext cx="255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http://stackoverflow.com/users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303685/water-cooler-v2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486150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Sathyaish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Chakravarthy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790950"/>
            <a:ext cx="2625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https://github.com/Sathyaish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04" y="1565745"/>
            <a:ext cx="4317196" cy="308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23425" y="1166396"/>
            <a:ext cx="370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https://www.youtube.com/user/Sathyaish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148</Words>
  <Application>Microsoft Office PowerPoint</Application>
  <PresentationFormat>On-screen Show (16:9)</PresentationFormat>
  <Paragraphs>47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111</cp:revision>
  <dcterms:created xsi:type="dcterms:W3CDTF">2016-11-24T12:01:55Z</dcterms:created>
  <dcterms:modified xsi:type="dcterms:W3CDTF">2017-01-09T11:33:47Z</dcterms:modified>
</cp:coreProperties>
</file>