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6" r:id="rId3"/>
    <p:sldId id="267" r:id="rId4"/>
    <p:sldId id="268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3652"/>
    <a:srgbClr val="669A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645BC-003E-4122-82E1-D317FC14B317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12A973-7C05-40A2-9147-08F0197AC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27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2A973-7C05-40A2-9147-08F0197AC4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77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BC65-0C98-42DD-959E-025250E663A0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C367-BAA5-4021-A817-43318F54D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64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BC65-0C98-42DD-959E-025250E663A0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C367-BAA5-4021-A817-43318F54D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3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BC65-0C98-42DD-959E-025250E663A0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C367-BAA5-4021-A817-43318F54D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2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BC65-0C98-42DD-959E-025250E663A0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C367-BAA5-4021-A817-43318F54D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5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BC65-0C98-42DD-959E-025250E663A0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C367-BAA5-4021-A817-43318F54D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81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BC65-0C98-42DD-959E-025250E663A0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C367-BAA5-4021-A817-43318F54D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7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BC65-0C98-42DD-959E-025250E663A0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C367-BAA5-4021-A817-43318F54D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73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BC65-0C98-42DD-959E-025250E663A0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C367-BAA5-4021-A817-43318F54D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6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BC65-0C98-42DD-959E-025250E663A0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C367-BAA5-4021-A817-43318F54D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3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BC65-0C98-42DD-959E-025250E663A0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C367-BAA5-4021-A817-43318F54D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20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BC65-0C98-42DD-959E-025250E663A0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C367-BAA5-4021-A817-43318F54D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3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60000"/>
                <a:lumOff val="40000"/>
              </a:schemeClr>
            </a:gs>
            <a:gs pos="76000">
              <a:schemeClr val="tx2">
                <a:lumMod val="60000"/>
                <a:lumOff val="4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3BC65-0C98-42DD-959E-025250E663A0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BC367-BAA5-4021-A817-43318F54D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18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6176" y="1504950"/>
            <a:ext cx="787330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OAuth 2.0 </a:t>
            </a:r>
            <a:r>
              <a:rPr lang="en-US" sz="50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Client for Google – </a:t>
            </a:r>
          </a:p>
          <a:p>
            <a:pPr algn="ctr"/>
            <a:r>
              <a:rPr lang="en-US" sz="50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Implicit </a:t>
            </a:r>
            <a:r>
              <a:rPr lang="en-US" sz="50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Flow</a:t>
            </a:r>
            <a:endParaRPr lang="en-US" sz="5000" dirty="0">
              <a:solidFill>
                <a:schemeClr val="bg1">
                  <a:lumMod val="95000"/>
                </a:schemeClr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45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1800" y="1454727"/>
            <a:ext cx="30521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Source Code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33658" y="2438400"/>
            <a:ext cx="5153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https://github.com/Sathyaish/Training/tree/master/OAuth2/Google</a:t>
            </a:r>
          </a:p>
        </p:txBody>
      </p:sp>
    </p:spTree>
    <p:extLst>
      <p:ext uri="{BB962C8B-B14F-4D97-AF65-F5344CB8AC3E}">
        <p14:creationId xmlns:p14="http://schemas.microsoft.com/office/powerpoint/2010/main" val="364520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3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2693" y="133350"/>
            <a:ext cx="49235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Watch this on YouTube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2200" y="4324350"/>
            <a:ext cx="3875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https://www.youtube.com/watch?v=fBCHbSmzZzg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87" t="12167"/>
          <a:stretch/>
        </p:blipFill>
        <p:spPr bwMode="auto">
          <a:xfrm>
            <a:off x="2293883" y="895350"/>
            <a:ext cx="3996978" cy="29171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28353" y="4016573"/>
            <a:ext cx="3596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10) OAuth 2.0 access tokens are bearer tokens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13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290036"/>
            <a:ext cx="8548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Hire me for training and/or software development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1276350"/>
            <a:ext cx="2414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2">
                    <a:lumMod val="25000"/>
                  </a:schemeClr>
                </a:solidFill>
              </a:rPr>
              <a:t>Sathyaish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2">
                    <a:lumMod val="25000"/>
                  </a:schemeClr>
                </a:solidFill>
              </a:rPr>
              <a:t>Chakravarthy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581150"/>
            <a:ext cx="2011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Sathyaish@gmail.com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2385596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Stack Overflow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2690396"/>
            <a:ext cx="2550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http://stackoverflow.com/users</a:t>
            </a:r>
            <a:r>
              <a:rPr lang="en-US" sz="1400" dirty="0" smtClean="0">
                <a:solidFill>
                  <a:schemeClr val="bg1"/>
                </a:solidFill>
              </a:rPr>
              <a:t>/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303685/water-cooler-v2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3486150"/>
            <a:ext cx="2414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2">
                    <a:lumMod val="25000"/>
                  </a:schemeClr>
                </a:solidFill>
              </a:rPr>
              <a:t>Sathyaish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2">
                    <a:lumMod val="25000"/>
                  </a:schemeClr>
                </a:solidFill>
              </a:rPr>
              <a:t>Chakravarthy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3790950"/>
            <a:ext cx="2625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https://github.com/Sathyaish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204" y="1565745"/>
            <a:ext cx="4317196" cy="30886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423425" y="1166396"/>
            <a:ext cx="3703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https://www.youtube.com/user/Sathyaish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28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</TotalTime>
  <Words>55</Words>
  <Application>Microsoft Office PowerPoint</Application>
  <PresentationFormat>On-screen Show (16:9)</PresentationFormat>
  <Paragraphs>17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Independent Consultant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Sathyaish Chakravarthy</dc:creator>
  <cp:lastModifiedBy>Sathyaish Chakravarthy</cp:lastModifiedBy>
  <cp:revision>83</cp:revision>
  <dcterms:created xsi:type="dcterms:W3CDTF">2016-11-24T12:01:55Z</dcterms:created>
  <dcterms:modified xsi:type="dcterms:W3CDTF">2017-01-09T11:37:01Z</dcterms:modified>
</cp:coreProperties>
</file>