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46D9-9C02-49C1-B3D3-5D17103F60B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47270"/>
              </p:ext>
            </p:extLst>
          </p:nvPr>
        </p:nvGraphicFramePr>
        <p:xfrm>
          <a:off x="762000" y="1524000"/>
          <a:ext cx="7696200" cy="3200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568"/>
                <a:gridCol w="5050632"/>
              </a:tblGrid>
              <a:tr h="677186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677186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r>
                        <a:rPr lang="en-US" baseline="0" dirty="0" smtClean="0"/>
                        <a:t> API key</a:t>
                      </a:r>
                      <a:endParaRPr lang="en-US" dirty="0"/>
                    </a:p>
                  </a:txBody>
                  <a:tcPr/>
                </a:tc>
              </a:tr>
              <a:tr h="677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playlistId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Id of the playlist</a:t>
                      </a:r>
                      <a:endParaRPr lang="en-US" dirty="0"/>
                    </a:p>
                  </a:txBody>
                  <a:tcPr/>
                </a:tc>
              </a:tr>
              <a:tr h="1168841"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you want</a:t>
                      </a:r>
                      <a:r>
                        <a:rPr lang="en-US" baseline="0" dirty="0" smtClean="0"/>
                        <a:t> in the response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Independent Consultant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Sathyaish Chakravarthy</dc:creator>
  <cp:lastModifiedBy>Sathyaish Chakravarthy</cp:lastModifiedBy>
  <cp:revision>1</cp:revision>
  <dcterms:created xsi:type="dcterms:W3CDTF">2016-12-21T10:55:37Z</dcterms:created>
  <dcterms:modified xsi:type="dcterms:W3CDTF">2016-12-21T11:04:28Z</dcterms:modified>
</cp:coreProperties>
</file>