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9" r:id="rId4"/>
    <p:sldId id="261" r:id="rId5"/>
    <p:sldId id="262" r:id="rId6"/>
    <p:sldId id="263" r:id="rId7"/>
    <p:sldId id="264" r:id="rId8"/>
    <p:sldId id="260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45BC-003E-4122-82E1-D317FC14B31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2A973-7C05-40A2-9147-08F0197A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2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6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6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BC65-0C98-42DD-959E-025250E663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9934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/>
          <a:stretch/>
        </p:blipFill>
        <p:spPr bwMode="auto">
          <a:xfrm>
            <a:off x="3962400" y="3309934"/>
            <a:ext cx="1562100" cy="7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" descr="data:image/png;base64,iVBORw0KGgoAAAANSUhEUgAAALQAAAEXCAMAAAAz7J70AAAAilBMVEXHx8fd3d3///8AAADJycnFxcXw8PCnp6fg4OBgYGDc3NzMzMzl5eXPz8+Wlpbk5OS0tLTV1dWkpKSrq6u5ubm/v7+dnZ2xsbGTk5Px8fFbW1uNjY1UVFR5eXlra2uAgIAsLCxGRkZ3d3caGhpmZmZBQUEQEBAjIyMzMzNPT08wMDBDQ0MXFxc5OTmTkM2XAAASZ0lEQVR4nNXd13qjOhAAYIFQjMFgY5rjGpfEcbJ5/9dbjeggQDQ50dX5Tkn+MzsaFYRAqpz2Gt7w9XzczYjxOviHoRFA7S3c43x7vwS+PuDHSUD7cybd2pvTcf+V0e+3TU/61GjtEokD0zJpsyzLdzeHbWa/H22y6PhDJ0U7J+Y6b5CloaRpGuBNLzjdfrKEObiOeK5Ph15uPoDzsyOWmZELdhr29Wn+mdJvNnl5Ivp1xij3k8cVF+nmKjjsr4l8v/OWz0B7UbE4hs3iPN2yiLu7pUF/7PyGRB8fbR7Zr52vBcWloG+O74l8a5tS0MouCpStWZ3EGT2WJ3307bCqhnxM9Etwb+p6HeXh7vYWy49usZ6Ph1494OdfDy1dr5OcrA+PBB5mhWUktBYl8s0dSZzAoYeGu208Du2M8dB6lMj7wBxVnMopfLWLIn4NXsdAv67fkkSeQpzBzfXxH/wmezA6qsj/RkvkFrgLWbgehHYOUSLPJIgTt7bHj/7ohc2mFufeFblfM3f4oy86/I6mFr60ILNGTMvGuBc6HqiFpxajkZGjW24f9GITDdQT1bcGMjEWimKFGL92REdp8XaatL5xych40Q2KXmG86IK2npQWlKwpLwtKpmgfY10Y/WJPOuw1kk3lhYUZ0ARjRxDtsVH0a9phr4Zs6S+vy4isKKaJsSWCjgeR40p6WsTkhZKYFdPCGLWiX9f351SLmLxIMyNF+y1oMn9StYjIywUNc44M6GszehFNOW/yq0VGflEKZoq+Y68e7Z3ZLspGe4aYkWlmLItkQL/hsAatsL2hj4uMKWctmWZG2UzRn3jGRYc/UUl+jph1P8gMvUIG9A8PrbMgX+kE7iliOpRE5EpmxOhvHJTRHtsq2cub15fJmgK5/LLgkgF9LqFfdlGQn1LgIrKxYMms1Jgp+oHtHNpiK/VH1+2sMVtE5iZzgjb3eJOiV2xRfXhWJkNzFiwz+Mmcord4F6NnIP60nzFUx43EZE6ZK6LnMTpknc+1zGeJo8LcmMxx0xI0TDtvz8wLKMzLlmRO0Td8omg6Q90+lQyFWYycoWf46jyRHFe55v6XQx/xgaI3+Nt6mjmqcq39r4C+UPQFb2kPNC3Hseg6XS6ZloylSP/LoS8MfcTHqGxojr5UHEuTJSedyRH6SNF7fEhqHUGWsVzIkSdVTqj/5dAHhn7Hp3yBJjTg9KctjUnlbPrZmRyhbxR9x7vSqEID7kAYmBxNAGdVbslbmYig5xSN8YYzFNKAGwwOcnPUkLMqB2TRksFF2/wyTYjJMgWaPlqyDCED+oS3DB3Ujy2QKQl8nGSBiVHHklFC7xl61jwgRjUlkw8J+TByin7F2G0fxbMUh6b0Czmbfi4XnUtGCf1A6gvGK6GpB6FwJXV3758EKtKytM3VtaEIvcTYE54v5ftmt5CzsaRXlcs3HZ4UnZGqYOx3muTl+yYrLEZ7YYmGv6HkDG1gjDrPTKFv5uGQK/Uhj4a/vlWOh3Ywjswaneh1maMWikpcy3nwiEwzYzA5Rn8jWLhEA6Kh67rja7R1gBf6Jq8iRusSIPetchX0O1JRHm0FgbsineDlvsm6Z1JXsiiPQY7RP0gl8BADfj6LtEY8N4F3CHgywyrlSpTLA6scD+3hjxwaDob0hJczBSIchXkscoz+RGqIrwU0tJ5wTqZQ8sAqV2yA/kKqi98q6CFwOt7nyXXbn73RG/yG1Bn+idBKEd0fTkhSC9t25nqjgwb0ADgkyss06DtSbfyeoWsGlxTuicOJFaFHNSfoDT63onvBJ0NfkbrDDyF0Z/i06L0wuhPcnAr9D6kntismjhaGT4S28QdSL3jeGS0EnxJ9xLde6Fb4JGiSoI+90WV48R9MiL4laL0fOgcvbkVEaH1UsxGjt/gyGB3DA2nox0ho+hPkoc/x9vSfQn/H29N/BK0xdLqnnqL7PuoqodEUaBShv5I99QhNiO+jTuss6WiMsgcBSaQ15Hsrrwe8hCYToj/y6PgxFy27q7DL5Fk2On16kaFjuO+uO8G56FHNObTNQycBXwcz0d0bqej4d1XQacADWwheRi+fhU4DvqHwlo2+34TOAr6x101wqeh1OzoLOIWHNfBfiI7cGp2B1sFloT8A7Yqis4DbtK3D4gikcdHj7tUY8XKrIzpyIxpwgNP1SgqvoPUp0WFHdAz3QxZwO1khav76l6PTgNsp3CTS0K/ps8+u6DTgQQyfSUOnD2w1QPeYkbKAzxhbJtobhM4FvIRWJkFvIrQ/GB27p0c70V7eWGhUrR7ToRd/D31FyzKakI4LliegdYxJMdIa8T2v4+NmyWglOYSQSw/oVKuwbfr8NPQdGRhrnJxm8yJ3VjcLfTLaSZ7nVztiNPOvnT63oo0p0VYNGqUTUSG4JPQOv7Wgs4BvWuES0VYBXeeJl1pB2LDzJA39hcwEbTagcwHf5Of9jWg0FfoTaaLoNOA2g1dHIC565EMITnRIBXVAx3BY29oJPLdGlIcmHdFZwNm8P7fzpPkzOeh35MengTqgUbqZwKb+yc6TVPS1BzqGJ2vbqJDLQp8HoFFxbWuvXWloD9/7o8sBL55/dH4vGuXWtsW/PQ36RNGr+LDYEHQM90oPiqZDhyOhOSVvKvQDufizgCbE77vc8iSif0qR1uhqq+uDLcnoWQUN+Ym8MOwKl4beU3R0LA9ZgE5rFitks1mXA4SS0AeKXievUBbRKClk4k/k6LguB71tQKcBF3wiJw09R0F8AJKPRtnI0fhg65lopeYFiijgDQ+2atEjn49l6Buy41ObjWgUn62a2Q1wSWh4XXUjiM4FvAb+S9FxwFcQ8MoTuRr0qOYEnZyPFUQnAYdlYvGJnCz0kaGj87Ed0Ci/TLTTBa409KUnOoYny8To7L1M9LwnuhhwCnc56HFPAykWMm9D0ai4Lg/loA/oNBAdw9kyURL6VEQbvd/4hYCHUtJjztC3HJq9Sdtr3VJT8qZA79ChgKaRJr7fZ91C0Stp6Esp0ogdgVytusMraGsS9Jah49s9nBSdPCbq+KrZs9Ex3HPXwusWWWgLbrw61qGTgAsfgZSEfrSg04DbIgsubRVW0eOaI7RN0ZdGdBrwlpOEvw2NksG6ad0iDQ335R2Ta3Ya0TGcDtb1RyClodfoJoxG6SY6H85Fj7vaAvQ3nqF5F3QWcM4RSEno9z7oJOCzZN2SwCWhf7CLtj3QacCDwoJLDvqTovc90ShdmadwOWi4QXafvJsDaM4b2OIBtwNJ6FUJ3WcRkC0UpaDhguFHHg13XPRgJyvz6dEmoP0iGhpcbdXPLSGnKRrunz6X0Szgfa5Z0kIp6I8aNDS4OedXojEmGVpzDF0vw7tkijS0RtG52/JMRynDxVNcGtosouFOEasScMEUl4a20HflXkIIOCdTWlNcGtpB7xw0C7hTdreluBauJKBNQP9w0QzOCbjSkOJy0BrGRgMaRfcrVbpmXYpX0OYUaIKxgj6b0HUBhxSvuKWgNQKfRvlqQ9cFnN0414Ye+dknRfvwEZo3ATSDcwafYopLQ78IoyMGL+BJMZSD9gB9517F2hBwTi2MUlwGmk4la9EtH+ngdU3dcaSg2degeGgt3LnU3QDnBXzpyUCz725dOWg92G+3F7p6aoaXAv5ctLPcbefz+Xa7PQQrswleqIVy0Gs+WtOXJ0DPI/gp8JrhSS2Ugw4A/a+CtpQo0ql7Pz+t4Ut3DakCAV+unoimv3+WQ8fw225GmiJOA+6XRvZJ0OyrfR/J/Q1po7/Hme9LbAY/7lzU4fMYk6A3tWhlSexb1Q3wy6alqEyLNnd8tAP/VF8uzdmF44a+ebGbi8pkaB3QVx6aTTHg39CXjr2vqsWKylToE/6C+2O5N6pbzK0sQr46LSpNGT4R+r0WjUikXpItJ0Vy8Ib72LXRD4uxy+vP9WhEot+nG6e6YDP3sX6OOAn6gvcN6KiM0Lb0uR0yUTejxzWzj4zcGtGJWl8iWgDpHCrXnoSGgzVHQDdkZfKHqy8XDty3s9ls4NWnVXDawv8EoC+S0XN8aUEjJ3sgD1Mi2uIZ3dLx1zsa/n3Ddf2ToLf41IYmVu1/D3KDzJT6/3gKtPXAuzY0igfIennTgerRT04o8MB2I4BGWoWdUozG+/UmQf/gQASN2EqWSXUl+mYHfGy9/ZNzk6C/8EwQzQidLxqYBH3FYQd09zYJ+gP7k6LRFGiMyZ9Dw8vXfw5NMDb+HBq+3D01emSzguAb6X8NDbtir38ODbtizfPpX4i2p0e/jo7e4bfJ0SMvERXtgB+Tp8fYaLpwOf499DtdA/B3mEZqZGy07tCpR/jH0JZ1gLEF0J0eyT0TrZm04B1Ulbep/kvRhmYGGL+rfwntIIua39jnr7mP5H4fWneIRXPjrtage78GNSFat4i1wfgafxud88R21vkWhMnRJrJ2aZx5aI2s12uXvWjxS9CGhqDWfaopunp0gqpns9l6eMBHQhsIWUeMz2oTmqpnURsY8HHQDtGsLcZbNYfmnWFK1dTd7QL70dG0C2rmA8M0KYfmnhbTtHA9y+CzsNdHGsZAm/QX/2B8UtvR7HazWa716pojoOHyrztdEapFNP8EJLxJGRbYPbrmYDTtgiZdfuOVWkKfix/uLgTbLbHTrikGH4p2qJmuvrGpiqORxmPTTBENOBn07BPeqoChGytlcyOasctJ0qFrDkLTsoGsE8YfLxVzCxrYZDXjutu75iA0LRvWDeOfKpmiH1x04ZpEuNyI527rmgPQdORm5XnPM6vZa1AFs1/444fXhlbuug5ePlEzHG3AAPeF8YVrrkEjzSv98cNf+Ssa8WpBof/iuGjogqb3USnPGXrLRSNtta788UOtI763Cl2XUoHvuisP/khGRUMXZKXOqzGraI75D4qZmtPftErjiwG96IWmHFbqnDqzim416NxA3neW2g9Nfw2UOtgqqEWn741X1aTQ31adJ0190NAFodR91pMb0eXpB8xSO02aeqDZZ5bPxdkzB53eOsFll8fxTpnSGQ1lg83qTo1mFR2Sm1T46ur0Q3yW2hltxbM6t9msZte/iLNFA94VDWUjoGatxaxm9zA1sInHGQ4ZfES0AWVjR83LNjOgH+3fF4ThMHTXOTlsM4yKduKy8fbaalZR8pXjWm36VxqC4XAV0rbyPJGpqTiadUHzXDdDKqODJjSdN5G64bAZ3A0NI7dI2UjQ6+S2TW6g/SGbTWQhepaQ9iozFCgbCTq9QbZOPWQYF0OzLhjwFoN16PSu3hp1PJZDwLsP40KHxeAug7bZRgmdXppdp07H8s6bTWJoVjbmNQurGnR6EXw9Oze6dBzG29GsbKB3jG/iZjV6O7hFrZHcIpF1zdHQMHJ7/zDedDCr8O0L0ho4WCR6bHSh4ws1i72ULYCGLjhrWqTw0Yv0Y2GtbpYVHU66taLTkdvoZFaRit/ciZ4UtaFZFzxifBcYuUvoc/JlJclo1gU10ZG7hH6hk5SxnmeV0MsGNFtzi4/cJTQcRPicRE2WDYfFzHhLVHDkLqNVOurfyQR53YBmXXCD4WRgT7QKS5xw0Fe7O6KNuAvytkRF0ZAheGeNnSK16KQLnltwzWh18UF/xNgpUoNOu+ChpzlBqypd6WB73GDXoGH9Cl1w1tecoVWP/pyzNyabj05GQdHJcyNaVen8EF+08XKE6FV00gX/9euCVTTrj7RDjsXmoNm21zeGw3VjoVUVSufVHoldQUe75ddeo2ADWn29UPZ90/5qhRC6FGd4YLXG7JTaqGhVXUJq/9u1XIfQBw0PrE6Nu+W90aqqAxtf/KGVhBS7oIbYGQiRLaQeaDrWQJLg/XpYlhTQ8JwbHljNB5Pr0DS3oUvi68kf4M6hWReE7Rh7BHMtmjbvG9xnW7N6TlwzNHtmDGFo+HXjoGmfhJEL422g9Yo3SfeXzHhSJ7wdMwBNG7kx994mPdxG1gVha2PYiNIBTdtqz9zvp5XV4SKEDG3Eu4u7scwiaHCzIog/5rbfBW7EIzdLZ380syCaNnJgbny/bTyr+bKPPFqHE2pHoYcSE6Bp09dRotAUP62JgNxhl6CTnxHTuTMamhMk8Ov+FEDMG65xcOCQKMz3B06QhqKhGe7lGsvx5/Zgu8SK8SW9o0UbzyOmc280tFdzfbzjtH3tjyf4PC+8ewv+qNEFxYP2gpGqc9aGDVGKZx8/caHd3x/b2+Vw2u02Gxs2RI/tP6ZrG2NcfXG84LT9wtX2NXzuzGvjTAbi9mKYvhvsTsfb/vz+dv2gM4AhS8Ha9h9lIARutE+xf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5138"/>
            <a:ext cx="8572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7685" y="4324350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Browser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428233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85950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OAuth Provider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030" idx="3"/>
          </p:cNvCxnSpPr>
          <p:nvPr/>
        </p:nvCxnSpPr>
        <p:spPr>
          <a:xfrm flipV="1">
            <a:off x="1800225" y="3714746"/>
            <a:ext cx="2085975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029" idx="3"/>
            <a:endCxn id="1035" idx="1"/>
          </p:cNvCxnSpPr>
          <p:nvPr/>
        </p:nvCxnSpPr>
        <p:spPr>
          <a:xfrm flipV="1">
            <a:off x="5524500" y="1129507"/>
            <a:ext cx="1562100" cy="2563036"/>
          </a:xfrm>
          <a:prstGeom prst="bentConnector3">
            <a:avLst/>
          </a:prstGeom>
          <a:ln w="3810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351" y="568036"/>
            <a:ext cx="24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Authorization Code Flow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1" y="1724892"/>
            <a:ext cx="7399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OAuth 2.0 Implicit Flow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5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9934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/>
          <a:stretch/>
        </p:blipFill>
        <p:spPr bwMode="auto">
          <a:xfrm>
            <a:off x="3962400" y="3309934"/>
            <a:ext cx="1562100" cy="76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" descr="data:image/png;base64,iVBORw0KGgoAAAANSUhEUgAAALQAAAEXCAMAAAAz7J70AAAAilBMVEXHx8fd3d3///8AAADJycnFxcXw8PCnp6fg4OBgYGDc3NzMzMzl5eXPz8+Wlpbk5OS0tLTV1dWkpKSrq6u5ubm/v7+dnZ2xsbGTk5Px8fFbW1uNjY1UVFR5eXlra2uAgIAsLCxGRkZ3d3caGhpmZmZBQUEQEBAjIyMzMzNPT08wMDBDQ0MXFxc5OTmTkM2XAAASZ0lEQVR4nNXd13qjOhAAYIFQjMFgY5rjGpfEcbJ5/9dbjeggQDQ50dX5Tkn+MzsaFYRAqpz2Gt7w9XzczYjxOviHoRFA7S3c43x7vwS+PuDHSUD7cybd2pvTcf+V0e+3TU/61GjtEokD0zJpsyzLdzeHbWa/H22y6PhDJ0U7J+Y6b5CloaRpGuBNLzjdfrKEObiOeK5Ph15uPoDzsyOWmZELdhr29Wn+mdJvNnl5Ivp1xij3k8cVF+nmKjjsr4l8v/OWz0B7UbE4hs3iPN2yiLu7pUF/7PyGRB8fbR7Zr52vBcWloG+O74l8a5tS0MouCpStWZ3EGT2WJ3307bCqhnxM9Etwb+p6HeXh7vYWy49usZ6Ph1494OdfDy1dr5OcrA+PBB5mhWUktBYl8s0dSZzAoYeGu208Du2M8dB6lMj7wBxVnMopfLWLIn4NXsdAv67fkkSeQpzBzfXxH/wmezA6qsj/RkvkFrgLWbgehHYOUSLPJIgTt7bHj/7ohc2mFufeFblfM3f4oy86/I6mFr60ILNGTMvGuBc6HqiFpxajkZGjW24f9GITDdQT1bcGMjEWimKFGL92REdp8XaatL5xych40Q2KXmG86IK2npQWlKwpLwtKpmgfY10Y/WJPOuw1kk3lhYUZ0ARjRxDtsVH0a9phr4Zs6S+vy4isKKaJsSWCjgeR40p6WsTkhZKYFdPCGLWiX9f351SLmLxIMyNF+y1oMn9StYjIywUNc44M6GszehFNOW/yq0VGflEKZoq+Y68e7Z3ZLspGe4aYkWlmLItkQL/hsAatsL2hj4uMKWctmWZG2UzRn3jGRYc/UUl+jph1P8gMvUIG9A8PrbMgX+kE7iliOpRE5EpmxOhvHJTRHtsq2cub15fJmgK5/LLgkgF9LqFfdlGQn1LgIrKxYMms1Jgp+oHtHNpiK/VH1+2sMVtE5iZzgjb3eJOiV2xRfXhWJkNzFiwz+Mmcord4F6NnIP60nzFUx43EZE6ZK6LnMTpknc+1zGeJo8LcmMxx0xI0TDtvz8wLKMzLlmRO0Td8omg6Q90+lQyFWYycoWf46jyRHFe55v6XQx/xgaI3+Nt6mjmqcq39r4C+UPQFb2kPNC3Hseg6XS6ZloylSP/LoS8MfcTHqGxojr5UHEuTJSedyRH6SNF7fEhqHUGWsVzIkSdVTqj/5dAHhn7Hp3yBJjTg9KctjUnlbPrZmRyhbxR9x7vSqEID7kAYmBxNAGdVbslbmYig5xSN8YYzFNKAGwwOcnPUkLMqB2TRksFF2/wyTYjJMgWaPlqyDCED+oS3DB3Ujy2QKQl8nGSBiVHHklFC7xl61jwgRjUlkw8J+TByin7F2G0fxbMUh6b0Czmbfi4XnUtGCf1A6gvGK6GpB6FwJXV3758EKtKytM3VtaEIvcTYE54v5ftmt5CzsaRXlcs3HZ4UnZGqYOx3muTl+yYrLEZ7YYmGv6HkDG1gjDrPTKFv5uGQK/Uhj4a/vlWOh3Ywjswaneh1maMWikpcy3nwiEwzYzA5Rn8jWLhEA6Kh67rja7R1gBf6Jq8iRusSIPetchX0O1JRHm0FgbsineDlvsm6Z1JXsiiPQY7RP0gl8BADfj6LtEY8N4F3CHgywyrlSpTLA6scD+3hjxwaDob0hJczBSIchXkscoz+RGqIrwU0tJ5wTqZQ8sAqV2yA/kKqi98q6CFwOt7nyXXbn73RG/yG1Bn+idBKEd0fTkhSC9t25nqjgwb0ADgkyss06DtSbfyeoWsGlxTuicOJFaFHNSfoDT63onvBJ0NfkbrDDyF0Z/i06L0wuhPcnAr9D6kntismjhaGT4S28QdSL3jeGS0EnxJ9xLde6Fb4JGiSoI+90WV48R9MiL4laL0fOgcvbkVEaH1UsxGjt/gyGB3DA2nox0ho+hPkoc/x9vSfQn/H29N/BK0xdLqnnqL7PuoqodEUaBShv5I99QhNiO+jTuss6WiMsgcBSaQ15Hsrrwe8hCYToj/y6PgxFy27q7DL5Fk2On16kaFjuO+uO8G56FHNObTNQycBXwcz0d0bqej4d1XQacADWwheRi+fhU4DvqHwlo2+34TOAr6x101wqeh1OzoLOIWHNfBfiI7cGp2B1sFloT8A7Yqis4DbtK3D4gikcdHj7tUY8XKrIzpyIxpwgNP1SgqvoPUp0WFHdAz3QxZwO1khav76l6PTgNsp3CTS0K/ps8+u6DTgQQyfSUOnD2w1QPeYkbKAzxhbJtobhM4FvIRWJkFvIrQ/GB27p0c70V7eWGhUrR7ToRd/D31FyzKakI4LliegdYxJMdIa8T2v4+NmyWglOYSQSw/oVKuwbfr8NPQdGRhrnJxm8yJ3VjcLfTLaSZ7nVztiNPOvnT63oo0p0VYNGqUTUSG4JPQOv7Wgs4BvWuES0VYBXeeJl1pB2LDzJA39hcwEbTagcwHf5Of9jWg0FfoTaaLoNOA2g1dHIC565EMITnRIBXVAx3BY29oJPLdGlIcmHdFZwNm8P7fzpPkzOeh35MengTqgUbqZwKb+yc6TVPS1BzqGJ2vbqJDLQp8HoFFxbWuvXWloD9/7o8sBL55/dH4vGuXWtsW/PQ36RNGr+LDYEHQM90oPiqZDhyOhOSVvKvQDufizgCbE77vc8iSif0qR1uhqq+uDLcnoWQUN+Ym8MOwKl4beU3R0LA9ZgE5rFitks1mXA4SS0AeKXievUBbRKClk4k/k6LguB71tQKcBF3wiJw09R0F8AJKPRtnI0fhg65lopeYFiijgDQ+2atEjn49l6Buy41ObjWgUn62a2Q1wSWh4XXUjiM4FvAb+S9FxwFcQ8MoTuRr0qOYEnZyPFUQnAYdlYvGJnCz0kaGj87Ed0Ci/TLTTBa409KUnOoYny8To7L1M9LwnuhhwCnc56HFPAykWMm9D0ai4Lg/loA/oNBAdw9kyURL6VEQbvd/4hYCHUtJjztC3HJq9Sdtr3VJT8qZA79ChgKaRJr7fZ91C0Stp6Esp0ogdgVytusMraGsS9Jah49s9nBSdPCbq+KrZs9Ex3HPXwusWWWgLbrw61qGTgAsfgZSEfrSg04DbIgsubRVW0eOaI7RN0ZdGdBrwlpOEvw2NksG6ad0iDQ335R2Ta3Ya0TGcDtb1RyClodfoJoxG6SY6H85Fj7vaAvQ3nqF5F3QWcM4RSEno9z7oJOCzZN2SwCWhf7CLtj3QacCDwoJLDvqTovc90ShdmadwOWi4QXafvJsDaM4b2OIBtwNJ6FUJ3WcRkC0UpaDhguFHHg13XPRgJyvz6dEmoP0iGhpcbdXPLSGnKRrunz6X0Szgfa5Z0kIp6I8aNDS4OedXojEmGVpzDF0vw7tkijS0RtG52/JMRynDxVNcGtosouFOEasScMEUl4a20HflXkIIOCdTWlNcGtpB7xw0C7hTdreluBauJKBNQP9w0QzOCbjSkOJy0BrGRgMaRfcrVbpmXYpX0OYUaIKxgj6b0HUBhxSvuKWgNQKfRvlqQ9cFnN0414Ye+dknRfvwEZo3ATSDcwafYopLQ78IoyMGL+BJMZSD9gB9517F2hBwTi2MUlwGmk4la9EtH+ngdU3dcaSg2degeGgt3LnU3QDnBXzpyUCz725dOWg92G+3F7p6aoaXAv5ctLPcbefz+Xa7PQQrswleqIVy0Gs+WtOXJ0DPI/gp8JrhSS2Ugw4A/a+CtpQo0ql7Pz+t4Ut3DakCAV+unoimv3+WQ8fw225GmiJOA+6XRvZJ0OyrfR/J/Q1po7/Hme9LbAY/7lzU4fMYk6A3tWhlSexb1Q3wy6alqEyLNnd8tAP/VF8uzdmF44a+ebGbi8pkaB3QVx6aTTHg39CXjr2vqsWKylToE/6C+2O5N6pbzK0sQr46LSpNGT4R+r0WjUikXpItJ0Vy8Ib72LXRD4uxy+vP9WhEot+nG6e6YDP3sX6OOAn6gvcN6KiM0Lb0uR0yUTejxzWzj4zcGtGJWl8iWgDpHCrXnoSGgzVHQDdkZfKHqy8XDty3s9ls4NWnVXDawv8EoC+S0XN8aUEjJ3sgD1Mi2uIZ3dLx1zsa/n3Ddf2ToLf41IYmVu1/D3KDzJT6/3gKtPXAuzY0igfIennTgerRT04o8MB2I4BGWoWdUozG+/UmQf/gQASN2EqWSXUl+mYHfGy9/ZNzk6C/8EwQzQidLxqYBH3FYQd09zYJ+gP7k6LRFGiMyZ9Dw8vXfw5NMDb+HBq+3D01emSzguAb6X8NDbtir38ODbtizfPpX4i2p0e/jo7e4bfJ0SMvERXtgB+Tp8fYaLpwOf499DtdA/B3mEZqZGy07tCpR/jH0JZ1gLEF0J0eyT0TrZm04B1Ulbep/kvRhmYGGL+rfwntIIua39jnr7mP5H4fWneIRXPjrtage78GNSFat4i1wfgafxud88R21vkWhMnRJrJ2aZx5aI2s12uXvWjxS9CGhqDWfaopunp0gqpns9l6eMBHQhsIWUeMz2oTmqpnURsY8HHQDtGsLcZbNYfmnWFK1dTd7QL70dG0C2rmA8M0KYfmnhbTtHA9y+CzsNdHGsZAm/QX/2B8UtvR7HazWa716pojoOHyrztdEapFNP8EJLxJGRbYPbrmYDTtgiZdfuOVWkKfix/uLgTbLbHTrikGH4p2qJmuvrGpiqORxmPTTBENOBn07BPeqoChGytlcyOasctJ0qFrDkLTsoGsE8YfLxVzCxrYZDXjutu75iA0LRvWDeOfKpmiH1x04ZpEuNyI527rmgPQdORm5XnPM6vZa1AFs1/444fXhlbuug5ePlEzHG3AAPeF8YVrrkEjzSv98cNf+Ssa8WpBof/iuGjogqb3USnPGXrLRSNtta788UOtI763Cl2XUoHvuisP/khGRUMXZKXOqzGraI75D4qZmtPftErjiwG96IWmHFbqnDqzim416NxA3neW2g9Nfw2UOtgqqEWn741X1aTQ31adJ0190NAFodR91pMb0eXpB8xSO02aeqDZZ5bPxdkzB53eOsFll8fxTpnSGQ1lg83qTo1mFR2Sm1T46ur0Q3yW2hltxbM6t9msZte/iLNFA94VDWUjoGatxaxm9zA1sInHGQ4ZfES0AWVjR83LNjOgH+3fF4ThMHTXOTlsM4yKduKy8fbaalZR8pXjWm36VxqC4XAV0rbyPJGpqTiadUHzXDdDKqODJjSdN5G64bAZ3A0NI7dI2UjQ6+S2TW6g/SGbTWQhepaQ9iozFCgbCTq9QbZOPWQYF0OzLhjwFoN16PSu3hp1PJZDwLsP40KHxeAug7bZRgmdXppdp07H8s6bTWJoVjbmNQurGnR6EXw9Oze6dBzG29GsbKB3jG/iZjV6O7hFrZHcIpF1zdHQMHJ7/zDedDCr8O0L0ho4WCR6bHSh4ws1i72ULYCGLjhrWqTw0Yv0Y2GtbpYVHU66taLTkdvoZFaRit/ciZ4UtaFZFzxifBcYuUvoc/JlJclo1gU10ZG7hH6hk5SxnmeV0MsGNFtzi4/cJTQcRPicRE2WDYfFzHhLVHDkLqNVOurfyQR53YBmXXCD4WRgT7QKS5xw0Fe7O6KNuAvytkRF0ZAheGeNnSK16KQLnltwzWh18UF/xNgpUoNOu+ChpzlBqypd6WB73GDXoGH9Cl1w1tecoVWP/pyzNyabj05GQdHJcyNaVen8EF+08XKE6FV00gX/9euCVTTrj7RDjsXmoNm21zeGw3VjoVUVSufVHoldQUe75ddeo2ADWn29UPZ90/5qhRC6FGd4YLXG7JTaqGhVXUJq/9u1XIfQBw0PrE6Nu+W90aqqAxtf/KGVhBS7oIbYGQiRLaQeaDrWQJLg/XpYlhTQ8JwbHljNB5Pr0DS3oUvi68kf4M6hWReE7Rh7BHMtmjbvG9xnW7N6TlwzNHtmDGFo+HXjoGmfhJEL422g9Yo3SfeXzHhSJ7wdMwBNG7kx994mPdxG1gVha2PYiNIBTdtqz9zvp5XV4SKEDG3Eu4u7scwiaHCzIog/5rbfBW7EIzdLZ380syCaNnJgbny/bTyr+bKPPFqHE2pHoYcSE6Bp09dRotAUP62JgNxhl6CTnxHTuTMamhMk8Ov+FEDMG65xcOCQKMz3B06QhqKhGe7lGsvx5/Zgu8SK8SW9o0UbzyOmc280tFdzfbzjtH3tjyf4PC+8ewv+qNEFxYP2gpGqc9aGDVGKZx8/caHd3x/b2+Vw2u02Gxs2RI/tP6ZrG2NcfXG84LT9wtX2NXzuzGvjTAbi9mKYvhvsTsfb/vz+dv2gM4AhS8Ha9h9lIARutE+xf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5138"/>
            <a:ext cx="8572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7685" y="4324350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Browser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428233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Client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85950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OAuth Provider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1030" idx="3"/>
          </p:cNvCxnSpPr>
          <p:nvPr/>
        </p:nvCxnSpPr>
        <p:spPr>
          <a:xfrm flipV="1">
            <a:off x="1800225" y="3714746"/>
            <a:ext cx="2085975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029" idx="3"/>
            <a:endCxn id="1035" idx="1"/>
          </p:cNvCxnSpPr>
          <p:nvPr/>
        </p:nvCxnSpPr>
        <p:spPr>
          <a:xfrm flipV="1">
            <a:off x="5524500" y="1129507"/>
            <a:ext cx="1562100" cy="2563036"/>
          </a:xfrm>
          <a:prstGeom prst="bentConnector3">
            <a:avLst/>
          </a:prstGeom>
          <a:ln w="3810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351" y="568036"/>
            <a:ext cx="13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Implicit Flow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Elbow Connector 2"/>
          <p:cNvCxnSpPr>
            <a:stCxn id="1030" idx="3"/>
            <a:endCxn id="1035" idx="1"/>
          </p:cNvCxnSpPr>
          <p:nvPr/>
        </p:nvCxnSpPr>
        <p:spPr>
          <a:xfrm flipV="1">
            <a:off x="1800225" y="1129507"/>
            <a:ext cx="5286375" cy="2585240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0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58 0.06111 L -0.31458 0.061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724892"/>
            <a:ext cx="6510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End-user Experience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7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619911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“”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Login with Facebook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1638" y="1172111"/>
            <a:ext cx="5472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Under the covers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809750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https://www.facebook.com/dialog/oauth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Login with Facebook</a:t>
            </a: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4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9646" y="97155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://www.facebook.com/dialog/oauth</a:t>
            </a:r>
            <a:r>
              <a:rPr lang="en-US" sz="16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85" y="1656197"/>
            <a:ext cx="115127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6078" y="1654373"/>
            <a:ext cx="149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Who is the client?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482" y="2114550"/>
            <a:ext cx="1473480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edirect_uri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6078" y="2114550"/>
            <a:ext cx="515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Where in the client application must the OAuth server send stuff to?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0154" y="2647950"/>
            <a:ext cx="72167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6078" y="2571750"/>
            <a:ext cx="618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does the client want to know about the user? Or, what permissions does the</a:t>
            </a:r>
          </a:p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 want from the user?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3181350"/>
            <a:ext cx="158088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response_type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6078" y="3181350"/>
            <a:ext cx="209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flow is this? “token”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8810" y="3867150"/>
            <a:ext cx="721672" cy="307777"/>
          </a:xfrm>
          <a:prstGeom prst="rect">
            <a:avLst/>
          </a:prstGeom>
          <a:solidFill>
            <a:srgbClr val="669A7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6078" y="3867150"/>
            <a:ext cx="1753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CSRF token (optional)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9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29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</p:cNvCxnSpPr>
          <p:nvPr/>
        </p:nvCxnSpPr>
        <p:spPr>
          <a:xfrm rot="5400000" flipH="1" flipV="1">
            <a:off x="4785448" y="400915"/>
            <a:ext cx="2416316" cy="3405187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70168" y="2033811"/>
            <a:ext cx="458066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Elbow Connector 10"/>
          <p:cNvCxnSpPr>
            <a:stCxn id="6" idx="1"/>
          </p:cNvCxnSpPr>
          <p:nvPr/>
        </p:nvCxnSpPr>
        <p:spPr>
          <a:xfrm rot="10800000" flipV="1">
            <a:off x="4695826" y="1102518"/>
            <a:ext cx="3000375" cy="2197239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29555" y="1428750"/>
            <a:ext cx="458066" cy="457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4583907" y="1766887"/>
            <a:ext cx="3429000" cy="1949591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467168" y="2474331"/>
            <a:ext cx="458066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4164806" y="1657350"/>
            <a:ext cx="4014787" cy="2463941"/>
          </a:xfrm>
          <a:prstGeom prst="bentConnector4">
            <a:avLst>
              <a:gd name="adj1" fmla="val -10170"/>
              <a:gd name="adj2" fmla="val 109278"/>
            </a:avLst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095384" y="3299758"/>
            <a:ext cx="458066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38150"/>
            <a:ext cx="8572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851564" y="4509016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Browser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7300" y="438150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OAuth Provider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3148" y="69457"/>
            <a:ext cx="13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Implicit Flow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43200" y="165616"/>
            <a:ext cx="458066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2571750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4324350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19400" y="2724150"/>
            <a:ext cx="458066" cy="457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2841698" y="3333750"/>
            <a:ext cx="458066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841698" y="4389135"/>
            <a:ext cx="458066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1534" y="1581150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534" y="359718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lient_id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534" y="74323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edirect_uri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1534" y="1123950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response_type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=token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534" y="211261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534" y="1735782"/>
            <a:ext cx="312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client want to know about the user? What permissions do you want?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34" y="527506"/>
            <a:ext cx="1832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wants to know?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1534" y="908506"/>
            <a:ext cx="266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should the OAuth provider send the information to?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534" y="1289506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“flow” is this?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534" y="2280106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 token.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1534" y="2647950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ccess_token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1534" y="2815738"/>
            <a:ext cx="266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permission granted. The key to unlock data.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1534" y="3026718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expires_in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(seconds)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1534" y="3333750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ccess_token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1534" y="4502319"/>
            <a:ext cx="10118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data */</a:t>
            </a:r>
            <a:b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1534" y="3712812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1534" y="3880306"/>
            <a:ext cx="310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Okay, what exactly does the client want to know about the user? These fields must be within the </a:t>
            </a:r>
            <a:r>
              <a:rPr lang="en-US" sz="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requested earlier.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11666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24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9" grpId="0" animBg="1"/>
      <p:bldP spid="23" grpId="0" animBg="1"/>
      <p:bldP spid="28" grpId="0" animBg="1"/>
      <p:bldP spid="29" grpId="0" animBg="1"/>
      <p:bldP spid="30" grpId="0" animBg="1"/>
      <p:bldP spid="3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4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29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</p:cNvCxnSpPr>
          <p:nvPr/>
        </p:nvCxnSpPr>
        <p:spPr>
          <a:xfrm rot="5400000" flipH="1" flipV="1">
            <a:off x="4785448" y="400915"/>
            <a:ext cx="2416316" cy="3405187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70168" y="2033811"/>
            <a:ext cx="458066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Elbow Connector 10"/>
          <p:cNvCxnSpPr>
            <a:stCxn id="6" idx="1"/>
          </p:cNvCxnSpPr>
          <p:nvPr/>
        </p:nvCxnSpPr>
        <p:spPr>
          <a:xfrm rot="10800000" flipV="1">
            <a:off x="4695826" y="1102518"/>
            <a:ext cx="3000375" cy="2197239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29555" y="1428750"/>
            <a:ext cx="458066" cy="457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4583907" y="1766887"/>
            <a:ext cx="3429000" cy="1949591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467168" y="2474331"/>
            <a:ext cx="458066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4164806" y="1657350"/>
            <a:ext cx="4014787" cy="2463941"/>
          </a:xfrm>
          <a:prstGeom prst="bentConnector4">
            <a:avLst>
              <a:gd name="adj1" fmla="val -10170"/>
              <a:gd name="adj2" fmla="val 109278"/>
            </a:avLst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095384" y="3299758"/>
            <a:ext cx="458066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38150"/>
            <a:ext cx="8572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851564" y="4509016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Browser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7300" y="438150"/>
            <a:ext cx="163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OAuth Provider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3148" y="69457"/>
            <a:ext cx="13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Implicit Flow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43200" y="165616"/>
            <a:ext cx="458066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2571750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3257550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4324350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19400" y="2724150"/>
            <a:ext cx="458066" cy="457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2841698" y="3333750"/>
            <a:ext cx="458066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841698" y="4389135"/>
            <a:ext cx="458066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1534" y="1643403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1534" y="4219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lient_id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534" y="80549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edirect_uri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1534" y="1186203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response_type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=token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534" y="2112612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534" y="1798035"/>
            <a:ext cx="312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client want to know about the user? What permissions do you want?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34" y="589759"/>
            <a:ext cx="1832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wants to know?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1534" y="970759"/>
            <a:ext cx="266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should the OAuth provider send the information to?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534" y="1351759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“flow” is this?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534" y="2280106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 token.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1534" y="2647950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ccess_token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1534" y="2815738"/>
            <a:ext cx="266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permission granted. The key to unlock data.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1534" y="3026718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expires_in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(seconds)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1534" y="3333750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ccess_token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1534" y="4502319"/>
            <a:ext cx="10118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data */</a:t>
            </a:r>
            <a:b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1534" y="3712812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1534" y="3880306"/>
            <a:ext cx="310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Okay, what exactly does the client want to know about the user? These fields must be within the </a:t>
            </a:r>
            <a:r>
              <a:rPr lang="en-US" sz="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requested earlier.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11666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04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9" grpId="0" animBg="1"/>
      <p:bldP spid="23" grpId="0" animBg="1"/>
      <p:bldP spid="28" grpId="0" animBg="1"/>
      <p:bldP spid="29" grpId="0" animBg="1"/>
      <p:bldP spid="30" grpId="0" animBg="1"/>
      <p:bldP spid="3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4" grpId="0"/>
      <p:bldP spid="56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338</Words>
  <Application>Microsoft Office PowerPoint</Application>
  <PresentationFormat>On-screen Show (16:9)</PresentationFormat>
  <Paragraphs>100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Independent Consultant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Sathyaish Chakravarthy</dc:creator>
  <cp:lastModifiedBy>Sathyaish Chakravarthy</cp:lastModifiedBy>
  <cp:revision>79</cp:revision>
  <dcterms:created xsi:type="dcterms:W3CDTF">2016-11-24T12:01:55Z</dcterms:created>
  <dcterms:modified xsi:type="dcterms:W3CDTF">2016-11-29T18:14:41Z</dcterms:modified>
</cp:coreProperties>
</file>