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89B86-F763-4B61-8DC9-922ECAEF443B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9BE11-E3DC-4586-936B-665F69174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9BE11-E3DC-4586-936B-665F691747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3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46D9-9C02-49C1-B3D3-5D17103F60B5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46D9-9C02-49C1-B3D3-5D17103F60B5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46D9-9C02-49C1-B3D3-5D17103F60B5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9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46D9-9C02-49C1-B3D3-5D17103F60B5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1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46D9-9C02-49C1-B3D3-5D17103F60B5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46D9-9C02-49C1-B3D3-5D17103F60B5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9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46D9-9C02-49C1-B3D3-5D17103F60B5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9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46D9-9C02-49C1-B3D3-5D17103F60B5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46D9-9C02-49C1-B3D3-5D17103F60B5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0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46D9-9C02-49C1-B3D3-5D17103F60B5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4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46D9-9C02-49C1-B3D3-5D17103F60B5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5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446D9-9C02-49C1-B3D3-5D17103F60B5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8A979-32E5-4F67-9E10-80FAFF4D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6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135684"/>
            <a:ext cx="830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https://github.com/Sathyaish/Training/tree/master/HowTos/YouTubeAPI/PaginatedVideoList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1939498"/>
            <a:ext cx="3311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Source Code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8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</Words>
  <Application>Microsoft Office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Independent Consultant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Sathyaish Chakravarthy</dc:creator>
  <cp:lastModifiedBy>Sathyaish Chakravarthy</cp:lastModifiedBy>
  <cp:revision>7</cp:revision>
  <dcterms:created xsi:type="dcterms:W3CDTF">2016-12-21T10:55:37Z</dcterms:created>
  <dcterms:modified xsi:type="dcterms:W3CDTF">2016-12-30T14:36:29Z</dcterms:modified>
</cp:coreProperties>
</file>