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án Israel Uresti Adame" initials="IIUA" lastIdx="1" clrIdx="0">
    <p:extLst>
      <p:ext uri="{19B8F6BF-5375-455C-9EA6-DF929625EA0E}">
        <p15:presenceInfo xmlns:p15="http://schemas.microsoft.com/office/powerpoint/2012/main" userId="3c0ef302647509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DF0E0-CEAD-497C-9226-DB6A7F0B5BDC}" v="117" dt="2020-04-20T00:12:32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án Israel Uresti Adame" userId="3c0ef30264750912" providerId="LiveId" clId="{F78DF0E0-CEAD-497C-9226-DB6A7F0B5BDC}"/>
    <pc:docChg chg="undo custSel addSld modSld sldOrd">
      <pc:chgData name="Iván Israel Uresti Adame" userId="3c0ef30264750912" providerId="LiveId" clId="{F78DF0E0-CEAD-497C-9226-DB6A7F0B5BDC}" dt="2020-04-20T00:13:21.134" v="9484" actId="6549"/>
      <pc:docMkLst>
        <pc:docMk/>
      </pc:docMkLst>
      <pc:sldChg chg="modSp mod">
        <pc:chgData name="Iván Israel Uresti Adame" userId="3c0ef30264750912" providerId="LiveId" clId="{F78DF0E0-CEAD-497C-9226-DB6A7F0B5BDC}" dt="2020-04-19T23:09:33.154" v="8150" actId="20577"/>
        <pc:sldMkLst>
          <pc:docMk/>
          <pc:sldMk cId="168841361" sldId="257"/>
        </pc:sldMkLst>
        <pc:spChg chg="mod">
          <ac:chgData name="Iván Israel Uresti Adame" userId="3c0ef30264750912" providerId="LiveId" clId="{F78DF0E0-CEAD-497C-9226-DB6A7F0B5BDC}" dt="2020-04-19T23:09:33.154" v="8150" actId="20577"/>
          <ac:spMkLst>
            <pc:docMk/>
            <pc:sldMk cId="168841361" sldId="257"/>
            <ac:spMk id="3" creationId="{094A2C39-C267-4047-9A77-31EE3A3F8BC3}"/>
          </ac:spMkLst>
        </pc:spChg>
      </pc:sldChg>
      <pc:sldChg chg="modSp mod">
        <pc:chgData name="Iván Israel Uresti Adame" userId="3c0ef30264750912" providerId="LiveId" clId="{F78DF0E0-CEAD-497C-9226-DB6A7F0B5BDC}" dt="2020-04-19T23:39:11.988" v="9454" actId="6549"/>
        <pc:sldMkLst>
          <pc:docMk/>
          <pc:sldMk cId="595837866" sldId="259"/>
        </pc:sldMkLst>
        <pc:spChg chg="mod">
          <ac:chgData name="Iván Israel Uresti Adame" userId="3c0ef30264750912" providerId="LiveId" clId="{F78DF0E0-CEAD-497C-9226-DB6A7F0B5BDC}" dt="2020-04-19T23:39:11.988" v="9454" actId="6549"/>
          <ac:spMkLst>
            <pc:docMk/>
            <pc:sldMk cId="595837866" sldId="259"/>
            <ac:spMk id="3" creationId="{AAA29DF1-B57E-4985-957D-2144413783E0}"/>
          </ac:spMkLst>
        </pc:spChg>
      </pc:sldChg>
      <pc:sldChg chg="modSp mod">
        <pc:chgData name="Iván Israel Uresti Adame" userId="3c0ef30264750912" providerId="LiveId" clId="{F78DF0E0-CEAD-497C-9226-DB6A7F0B5BDC}" dt="2020-04-19T23:31:26.894" v="9452" actId="1076"/>
        <pc:sldMkLst>
          <pc:docMk/>
          <pc:sldMk cId="1565585322" sldId="260"/>
        </pc:sldMkLst>
        <pc:spChg chg="mod">
          <ac:chgData name="Iván Israel Uresti Adame" userId="3c0ef30264750912" providerId="LiveId" clId="{F78DF0E0-CEAD-497C-9226-DB6A7F0B5BDC}" dt="2020-04-19T23:31:26.894" v="9452" actId="1076"/>
          <ac:spMkLst>
            <pc:docMk/>
            <pc:sldMk cId="1565585322" sldId="260"/>
            <ac:spMk id="5" creationId="{5C5FF280-2F27-4D56-9F6D-D4BF8E0C31C8}"/>
          </ac:spMkLst>
        </pc:spChg>
      </pc:sldChg>
      <pc:sldChg chg="addSp delSp modSp mod">
        <pc:chgData name="Iván Israel Uresti Adame" userId="3c0ef30264750912" providerId="LiveId" clId="{F78DF0E0-CEAD-497C-9226-DB6A7F0B5BDC}" dt="2020-04-19T19:30:11.268" v="8" actId="6549"/>
        <pc:sldMkLst>
          <pc:docMk/>
          <pc:sldMk cId="2710616241" sldId="261"/>
        </pc:sldMkLst>
        <pc:spChg chg="add mod">
          <ac:chgData name="Iván Israel Uresti Adame" userId="3c0ef30264750912" providerId="LiveId" clId="{F78DF0E0-CEAD-497C-9226-DB6A7F0B5BDC}" dt="2020-04-19T19:30:11.268" v="8" actId="6549"/>
          <ac:spMkLst>
            <pc:docMk/>
            <pc:sldMk cId="2710616241" sldId="261"/>
            <ac:spMk id="4" creationId="{1503F9B4-2731-493C-8868-A671B4BD1629}"/>
          </ac:spMkLst>
        </pc:spChg>
        <pc:spChg chg="del mod">
          <ac:chgData name="Iván Israel Uresti Adame" userId="3c0ef30264750912" providerId="LiveId" clId="{F78DF0E0-CEAD-497C-9226-DB6A7F0B5BDC}" dt="2020-04-19T19:29:34.528" v="3" actId="478"/>
          <ac:spMkLst>
            <pc:docMk/>
            <pc:sldMk cId="2710616241" sldId="261"/>
            <ac:spMk id="5" creationId="{5C5FF280-2F27-4D56-9F6D-D4BF8E0C31C8}"/>
          </ac:spMkLst>
        </pc:spChg>
      </pc:sldChg>
      <pc:sldChg chg="addSp delSp modSp add mod">
        <pc:chgData name="Iván Israel Uresti Adame" userId="3c0ef30264750912" providerId="LiveId" clId="{F78DF0E0-CEAD-497C-9226-DB6A7F0B5BDC}" dt="2020-04-19T19:32:16.825" v="18" actId="14100"/>
        <pc:sldMkLst>
          <pc:docMk/>
          <pc:sldMk cId="3577282074" sldId="262"/>
        </pc:sldMkLst>
        <pc:spChg chg="del mod">
          <ac:chgData name="Iván Israel Uresti Adame" userId="3c0ef30264750912" providerId="LiveId" clId="{F78DF0E0-CEAD-497C-9226-DB6A7F0B5BDC}" dt="2020-04-19T19:31:59.768" v="13" actId="478"/>
          <ac:spMkLst>
            <pc:docMk/>
            <pc:sldMk cId="3577282074" sldId="262"/>
            <ac:spMk id="4" creationId="{1503F9B4-2731-493C-8868-A671B4BD1629}"/>
          </ac:spMkLst>
        </pc:spChg>
        <pc:spChg chg="add del">
          <ac:chgData name="Iván Israel Uresti Adame" userId="3c0ef30264750912" providerId="LiveId" clId="{F78DF0E0-CEAD-497C-9226-DB6A7F0B5BDC}" dt="2020-04-19T19:31:59.768" v="13" actId="478"/>
          <ac:spMkLst>
            <pc:docMk/>
            <pc:sldMk cId="3577282074" sldId="262"/>
            <ac:spMk id="5" creationId="{B65B5486-B74B-451D-BB61-1475A1332072}"/>
          </ac:spMkLst>
        </pc:spChg>
        <pc:spChg chg="add mod">
          <ac:chgData name="Iván Israel Uresti Adame" userId="3c0ef30264750912" providerId="LiveId" clId="{F78DF0E0-CEAD-497C-9226-DB6A7F0B5BDC}" dt="2020-04-19T19:32:16.825" v="18" actId="14100"/>
          <ac:spMkLst>
            <pc:docMk/>
            <pc:sldMk cId="3577282074" sldId="262"/>
            <ac:spMk id="6" creationId="{E06E189A-FF77-4724-9518-5EC48DD9841F}"/>
          </ac:spMkLst>
        </pc:spChg>
      </pc:sldChg>
      <pc:sldChg chg="modSp add mod">
        <pc:chgData name="Iván Israel Uresti Adame" userId="3c0ef30264750912" providerId="LiveId" clId="{F78DF0E0-CEAD-497C-9226-DB6A7F0B5BDC}" dt="2020-04-19T20:38:02.597" v="2900" actId="6549"/>
        <pc:sldMkLst>
          <pc:docMk/>
          <pc:sldMk cId="1562359508" sldId="263"/>
        </pc:sldMkLst>
        <pc:spChg chg="mod">
          <ac:chgData name="Iván Israel Uresti Adame" userId="3c0ef30264750912" providerId="LiveId" clId="{F78DF0E0-CEAD-497C-9226-DB6A7F0B5BDC}" dt="2020-04-19T19:40:45.073" v="43" actId="20577"/>
          <ac:spMkLst>
            <pc:docMk/>
            <pc:sldMk cId="1562359508" sldId="263"/>
            <ac:spMk id="2" creationId="{74D9503F-A5CF-478C-89B3-2C034BBC0858}"/>
          </ac:spMkLst>
        </pc:spChg>
        <pc:spChg chg="mod">
          <ac:chgData name="Iván Israel Uresti Adame" userId="3c0ef30264750912" providerId="LiveId" clId="{F78DF0E0-CEAD-497C-9226-DB6A7F0B5BDC}" dt="2020-04-19T20:38:02.597" v="2900" actId="6549"/>
          <ac:spMkLst>
            <pc:docMk/>
            <pc:sldMk cId="1562359508" sldId="263"/>
            <ac:spMk id="3" creationId="{D669B06B-2D42-430C-925C-19362CE628EB}"/>
          </ac:spMkLst>
        </pc:spChg>
      </pc:sldChg>
      <pc:sldChg chg="addSp delSp modSp add mod">
        <pc:chgData name="Iván Israel Uresti Adame" userId="3c0ef30264750912" providerId="LiveId" clId="{F78DF0E0-CEAD-497C-9226-DB6A7F0B5BDC}" dt="2020-04-19T20:10:21.797" v="2616" actId="20577"/>
        <pc:sldMkLst>
          <pc:docMk/>
          <pc:sldMk cId="700504638" sldId="264"/>
        </pc:sldMkLst>
        <pc:spChg chg="mod">
          <ac:chgData name="Iván Israel Uresti Adame" userId="3c0ef30264750912" providerId="LiveId" clId="{F78DF0E0-CEAD-497C-9226-DB6A7F0B5BDC}" dt="2020-04-19T19:47:37.754" v="958" actId="20577"/>
          <ac:spMkLst>
            <pc:docMk/>
            <pc:sldMk cId="700504638" sldId="264"/>
            <ac:spMk id="2" creationId="{74D9503F-A5CF-478C-89B3-2C034BBC0858}"/>
          </ac:spMkLst>
        </pc:spChg>
        <pc:spChg chg="mod">
          <ac:chgData name="Iván Israel Uresti Adame" userId="3c0ef30264750912" providerId="LiveId" clId="{F78DF0E0-CEAD-497C-9226-DB6A7F0B5BDC}" dt="2020-04-19T20:10:21.797" v="2616" actId="20577"/>
          <ac:spMkLst>
            <pc:docMk/>
            <pc:sldMk cId="700504638" sldId="264"/>
            <ac:spMk id="3" creationId="{D669B06B-2D42-430C-925C-19362CE628EB}"/>
          </ac:spMkLst>
        </pc:spChg>
        <pc:spChg chg="add del mod">
          <ac:chgData name="Iván Israel Uresti Adame" userId="3c0ef30264750912" providerId="LiveId" clId="{F78DF0E0-CEAD-497C-9226-DB6A7F0B5BDC}" dt="2020-04-19T19:48:56.093" v="1111" actId="21"/>
          <ac:spMkLst>
            <pc:docMk/>
            <pc:sldMk cId="700504638" sldId="264"/>
            <ac:spMk id="4" creationId="{39DBD7CE-A4DB-487B-A5B7-951A3220151B}"/>
          </ac:spMkLst>
        </pc:spChg>
      </pc:sldChg>
      <pc:sldChg chg="addSp modSp add mod ord">
        <pc:chgData name="Iván Israel Uresti Adame" userId="3c0ef30264750912" providerId="LiveId" clId="{F78DF0E0-CEAD-497C-9226-DB6A7F0B5BDC}" dt="2020-04-19T23:35:13.684" v="9453" actId="20577"/>
        <pc:sldMkLst>
          <pc:docMk/>
          <pc:sldMk cId="2601884063" sldId="265"/>
        </pc:sldMkLst>
        <pc:spChg chg="mod">
          <ac:chgData name="Iván Israel Uresti Adame" userId="3c0ef30264750912" providerId="LiveId" clId="{F78DF0E0-CEAD-497C-9226-DB6A7F0B5BDC}" dt="2020-04-19T19:59:04.564" v="1863" actId="20577"/>
          <ac:spMkLst>
            <pc:docMk/>
            <pc:sldMk cId="2601884063" sldId="265"/>
            <ac:spMk id="2" creationId="{74D9503F-A5CF-478C-89B3-2C034BBC0858}"/>
          </ac:spMkLst>
        </pc:spChg>
        <pc:spChg chg="mod">
          <ac:chgData name="Iván Israel Uresti Adame" userId="3c0ef30264750912" providerId="LiveId" clId="{F78DF0E0-CEAD-497C-9226-DB6A7F0B5BDC}" dt="2020-04-19T23:35:13.684" v="9453" actId="20577"/>
          <ac:spMkLst>
            <pc:docMk/>
            <pc:sldMk cId="2601884063" sldId="265"/>
            <ac:spMk id="3" creationId="{D669B06B-2D42-430C-925C-19362CE628EB}"/>
          </ac:spMkLst>
        </pc:spChg>
        <pc:picChg chg="add mod">
          <ac:chgData name="Iván Israel Uresti Adame" userId="3c0ef30264750912" providerId="LiveId" clId="{F78DF0E0-CEAD-497C-9226-DB6A7F0B5BDC}" dt="2020-04-19T20:04:14.097" v="2053" actId="14100"/>
          <ac:picMkLst>
            <pc:docMk/>
            <pc:sldMk cId="2601884063" sldId="265"/>
            <ac:picMk id="5" creationId="{7C566E8B-DFED-4F8B-A9B3-A79068B720BD}"/>
          </ac:picMkLst>
        </pc:picChg>
      </pc:sldChg>
      <pc:sldChg chg="addSp modSp add mod addCm delCm">
        <pc:chgData name="Iván Israel Uresti Adame" userId="3c0ef30264750912" providerId="LiveId" clId="{F78DF0E0-CEAD-497C-9226-DB6A7F0B5BDC}" dt="2020-04-19T21:23:15.373" v="2901" actId="1592"/>
        <pc:sldMkLst>
          <pc:docMk/>
          <pc:sldMk cId="946189870" sldId="266"/>
        </pc:sldMkLst>
        <pc:spChg chg="mod">
          <ac:chgData name="Iván Israel Uresti Adame" userId="3c0ef30264750912" providerId="LiveId" clId="{F78DF0E0-CEAD-497C-9226-DB6A7F0B5BDC}" dt="2020-04-19T20:11:18.473" v="2652" actId="20577"/>
          <ac:spMkLst>
            <pc:docMk/>
            <pc:sldMk cId="946189870" sldId="266"/>
            <ac:spMk id="3" creationId="{D669B06B-2D42-430C-925C-19362CE628EB}"/>
          </ac:spMkLst>
        </pc:spChg>
        <pc:spChg chg="add mod">
          <ac:chgData name="Iván Israel Uresti Adame" userId="3c0ef30264750912" providerId="LiveId" clId="{F78DF0E0-CEAD-497C-9226-DB6A7F0B5BDC}" dt="2020-04-19T20:12:18.292" v="2707" actId="1076"/>
          <ac:spMkLst>
            <pc:docMk/>
            <pc:sldMk cId="946189870" sldId="266"/>
            <ac:spMk id="5" creationId="{A1EFE52C-AF01-42E7-85CB-C045CD64F599}"/>
          </ac:spMkLst>
        </pc:spChg>
        <pc:spChg chg="add mod">
          <ac:chgData name="Iván Israel Uresti Adame" userId="3c0ef30264750912" providerId="LiveId" clId="{F78DF0E0-CEAD-497C-9226-DB6A7F0B5BDC}" dt="2020-04-19T20:12:22.004" v="2708" actId="1076"/>
          <ac:spMkLst>
            <pc:docMk/>
            <pc:sldMk cId="946189870" sldId="266"/>
            <ac:spMk id="6" creationId="{ACAC6B8F-FDE7-4808-849A-9F8D65CA3D8A}"/>
          </ac:spMkLst>
        </pc:spChg>
        <pc:spChg chg="add mod">
          <ac:chgData name="Iván Israel Uresti Adame" userId="3c0ef30264750912" providerId="LiveId" clId="{F78DF0E0-CEAD-497C-9226-DB6A7F0B5BDC}" dt="2020-04-19T20:13:06.736" v="2725" actId="20577"/>
          <ac:spMkLst>
            <pc:docMk/>
            <pc:sldMk cId="946189870" sldId="266"/>
            <ac:spMk id="7" creationId="{C22C0AD0-2E64-4193-81EF-8347FD26C2CD}"/>
          </ac:spMkLst>
        </pc:spChg>
      </pc:sldChg>
      <pc:sldChg chg="delSp modSp add mod">
        <pc:chgData name="Iván Israel Uresti Adame" userId="3c0ef30264750912" providerId="LiveId" clId="{F78DF0E0-CEAD-497C-9226-DB6A7F0B5BDC}" dt="2020-04-20T00:13:21.134" v="9484" actId="6549"/>
        <pc:sldMkLst>
          <pc:docMk/>
          <pc:sldMk cId="1845784261" sldId="267"/>
        </pc:sldMkLst>
        <pc:spChg chg="mod">
          <ac:chgData name="Iván Israel Uresti Adame" userId="3c0ef30264750912" providerId="LiveId" clId="{F78DF0E0-CEAD-497C-9226-DB6A7F0B5BDC}" dt="2020-04-19T21:24:17.329" v="2915" actId="20577"/>
          <ac:spMkLst>
            <pc:docMk/>
            <pc:sldMk cId="1845784261" sldId="267"/>
            <ac:spMk id="2" creationId="{74D9503F-A5CF-478C-89B3-2C034BBC0858}"/>
          </ac:spMkLst>
        </pc:spChg>
        <pc:spChg chg="mod">
          <ac:chgData name="Iván Israel Uresti Adame" userId="3c0ef30264750912" providerId="LiveId" clId="{F78DF0E0-CEAD-497C-9226-DB6A7F0B5BDC}" dt="2020-04-19T21:26:33.502" v="3448" actId="20577"/>
          <ac:spMkLst>
            <pc:docMk/>
            <pc:sldMk cId="1845784261" sldId="267"/>
            <ac:spMk id="3" creationId="{D669B06B-2D42-430C-925C-19362CE628EB}"/>
          </ac:spMkLst>
        </pc:spChg>
        <pc:spChg chg="mod">
          <ac:chgData name="Iván Israel Uresti Adame" userId="3c0ef30264750912" providerId="LiveId" clId="{F78DF0E0-CEAD-497C-9226-DB6A7F0B5BDC}" dt="2020-04-20T00:13:21.134" v="9484" actId="6549"/>
          <ac:spMkLst>
            <pc:docMk/>
            <pc:sldMk cId="1845784261" sldId="267"/>
            <ac:spMk id="5" creationId="{A1EFE52C-AF01-42E7-85CB-C045CD64F599}"/>
          </ac:spMkLst>
        </pc:spChg>
        <pc:spChg chg="mod">
          <ac:chgData name="Iván Israel Uresti Adame" userId="3c0ef30264750912" providerId="LiveId" clId="{F78DF0E0-CEAD-497C-9226-DB6A7F0B5BDC}" dt="2020-04-19T21:29:09.401" v="3601" actId="108"/>
          <ac:spMkLst>
            <pc:docMk/>
            <pc:sldMk cId="1845784261" sldId="267"/>
            <ac:spMk id="6" creationId="{ACAC6B8F-FDE7-4808-849A-9F8D65CA3D8A}"/>
          </ac:spMkLst>
        </pc:spChg>
        <pc:spChg chg="del">
          <ac:chgData name="Iván Israel Uresti Adame" userId="3c0ef30264750912" providerId="LiveId" clId="{F78DF0E0-CEAD-497C-9226-DB6A7F0B5BDC}" dt="2020-04-19T21:29:29.778" v="3604" actId="478"/>
          <ac:spMkLst>
            <pc:docMk/>
            <pc:sldMk cId="1845784261" sldId="267"/>
            <ac:spMk id="7" creationId="{C22C0AD0-2E64-4193-81EF-8347FD26C2CD}"/>
          </ac:spMkLst>
        </pc:spChg>
      </pc:sldChg>
      <pc:sldChg chg="addSp delSp modSp add mod">
        <pc:chgData name="Iván Israel Uresti Adame" userId="3c0ef30264750912" providerId="LiveId" clId="{F78DF0E0-CEAD-497C-9226-DB6A7F0B5BDC}" dt="2020-04-19T21:45:49.007" v="4573" actId="313"/>
        <pc:sldMkLst>
          <pc:docMk/>
          <pc:sldMk cId="1874350891" sldId="268"/>
        </pc:sldMkLst>
        <pc:spChg chg="mod">
          <ac:chgData name="Iván Israel Uresti Adame" userId="3c0ef30264750912" providerId="LiveId" clId="{F78DF0E0-CEAD-497C-9226-DB6A7F0B5BDC}" dt="2020-04-19T21:33:15.793" v="4081" actId="20577"/>
          <ac:spMkLst>
            <pc:docMk/>
            <pc:sldMk cId="1874350891" sldId="268"/>
            <ac:spMk id="2" creationId="{22E64294-4E2A-4E8D-A35C-95A2D72910AD}"/>
          </ac:spMkLst>
        </pc:spChg>
        <pc:spChg chg="mod">
          <ac:chgData name="Iván Israel Uresti Adame" userId="3c0ef30264750912" providerId="LiveId" clId="{F78DF0E0-CEAD-497C-9226-DB6A7F0B5BDC}" dt="2020-04-19T21:45:49.007" v="4573" actId="313"/>
          <ac:spMkLst>
            <pc:docMk/>
            <pc:sldMk cId="1874350891" sldId="268"/>
            <ac:spMk id="3" creationId="{3B193B8A-8721-4703-8FD5-FB5ED7A5E221}"/>
          </ac:spMkLst>
        </pc:spChg>
        <pc:spChg chg="add mod">
          <ac:chgData name="Iván Israel Uresti Adame" userId="3c0ef30264750912" providerId="LiveId" clId="{F78DF0E0-CEAD-497C-9226-DB6A7F0B5BDC}" dt="2020-04-19T21:40:15.804" v="4407" actId="1076"/>
          <ac:spMkLst>
            <pc:docMk/>
            <pc:sldMk cId="1874350891" sldId="268"/>
            <ac:spMk id="4" creationId="{D68A72D8-E9FB-4EAF-9EB8-DF0F9142F4BA}"/>
          </ac:spMkLst>
        </pc:spChg>
        <pc:spChg chg="add del mod">
          <ac:chgData name="Iván Israel Uresti Adame" userId="3c0ef30264750912" providerId="LiveId" clId="{F78DF0E0-CEAD-497C-9226-DB6A7F0B5BDC}" dt="2020-04-19T21:40:33.676" v="4412"/>
          <ac:spMkLst>
            <pc:docMk/>
            <pc:sldMk cId="1874350891" sldId="268"/>
            <ac:spMk id="5" creationId="{F4CA452E-C22C-42A3-A461-C7A25AFDDA92}"/>
          </ac:spMkLst>
        </pc:spChg>
        <pc:spChg chg="add mod">
          <ac:chgData name="Iván Israel Uresti Adame" userId="3c0ef30264750912" providerId="LiveId" clId="{F78DF0E0-CEAD-497C-9226-DB6A7F0B5BDC}" dt="2020-04-19T21:43:37.904" v="4549" actId="20577"/>
          <ac:spMkLst>
            <pc:docMk/>
            <pc:sldMk cId="1874350891" sldId="268"/>
            <ac:spMk id="6" creationId="{B3A573AE-3304-4FD7-AA1C-CDB833AC306F}"/>
          </ac:spMkLst>
        </pc:spChg>
        <pc:spChg chg="add del">
          <ac:chgData name="Iván Israel Uresti Adame" userId="3c0ef30264750912" providerId="LiveId" clId="{F78DF0E0-CEAD-497C-9226-DB6A7F0B5BDC}" dt="2020-04-19T21:42:45.396" v="4527" actId="478"/>
          <ac:spMkLst>
            <pc:docMk/>
            <pc:sldMk cId="1874350891" sldId="268"/>
            <ac:spMk id="7" creationId="{3F625D62-01A4-4A3E-9A58-772A1CE78A63}"/>
          </ac:spMkLst>
        </pc:spChg>
        <pc:spChg chg="add mod">
          <ac:chgData name="Iván Israel Uresti Adame" userId="3c0ef30264750912" providerId="LiveId" clId="{F78DF0E0-CEAD-497C-9226-DB6A7F0B5BDC}" dt="2020-04-19T21:43:10.036" v="4546" actId="20577"/>
          <ac:spMkLst>
            <pc:docMk/>
            <pc:sldMk cId="1874350891" sldId="268"/>
            <ac:spMk id="8" creationId="{217551DB-9ED0-4C80-989F-D3E1AF74B6D7}"/>
          </ac:spMkLst>
        </pc:spChg>
        <pc:spChg chg="add mod">
          <ac:chgData name="Iván Israel Uresti Adame" userId="3c0ef30264750912" providerId="LiveId" clId="{F78DF0E0-CEAD-497C-9226-DB6A7F0B5BDC}" dt="2020-04-19T21:45:08.680" v="4562" actId="693"/>
          <ac:spMkLst>
            <pc:docMk/>
            <pc:sldMk cId="1874350891" sldId="268"/>
            <ac:spMk id="9" creationId="{C1DC8BF0-3E33-4CB8-8F5D-437A39B51AE6}"/>
          </ac:spMkLst>
        </pc:spChg>
      </pc:sldChg>
      <pc:sldChg chg="delSp modSp add mod">
        <pc:chgData name="Iván Israel Uresti Adame" userId="3c0ef30264750912" providerId="LiveId" clId="{F78DF0E0-CEAD-497C-9226-DB6A7F0B5BDC}" dt="2020-04-19T21:50:01.606" v="5000" actId="478"/>
        <pc:sldMkLst>
          <pc:docMk/>
          <pc:sldMk cId="2125624786" sldId="269"/>
        </pc:sldMkLst>
        <pc:spChg chg="mod">
          <ac:chgData name="Iván Israel Uresti Adame" userId="3c0ef30264750912" providerId="LiveId" clId="{F78DF0E0-CEAD-497C-9226-DB6A7F0B5BDC}" dt="2020-04-19T21:49:55.399" v="4998" actId="6549"/>
          <ac:spMkLst>
            <pc:docMk/>
            <pc:sldMk cId="2125624786" sldId="269"/>
            <ac:spMk id="3" creationId="{3B193B8A-8721-4703-8FD5-FB5ED7A5E221}"/>
          </ac:spMkLst>
        </pc:spChg>
        <pc:spChg chg="mod">
          <ac:chgData name="Iván Israel Uresti Adame" userId="3c0ef30264750912" providerId="LiveId" clId="{F78DF0E0-CEAD-497C-9226-DB6A7F0B5BDC}" dt="2020-04-19T21:48:39.625" v="4879" actId="1076"/>
          <ac:spMkLst>
            <pc:docMk/>
            <pc:sldMk cId="2125624786" sldId="269"/>
            <ac:spMk id="4" creationId="{D68A72D8-E9FB-4EAF-9EB8-DF0F9142F4BA}"/>
          </ac:spMkLst>
        </pc:spChg>
        <pc:spChg chg="del">
          <ac:chgData name="Iván Israel Uresti Adame" userId="3c0ef30264750912" providerId="LiveId" clId="{F78DF0E0-CEAD-497C-9226-DB6A7F0B5BDC}" dt="2020-04-19T21:49:59.332" v="4999" actId="478"/>
          <ac:spMkLst>
            <pc:docMk/>
            <pc:sldMk cId="2125624786" sldId="269"/>
            <ac:spMk id="6" creationId="{B3A573AE-3304-4FD7-AA1C-CDB833AC306F}"/>
          </ac:spMkLst>
        </pc:spChg>
        <pc:spChg chg="del">
          <ac:chgData name="Iván Israel Uresti Adame" userId="3c0ef30264750912" providerId="LiveId" clId="{F78DF0E0-CEAD-497C-9226-DB6A7F0B5BDC}" dt="2020-04-19T21:50:01.606" v="5000" actId="478"/>
          <ac:spMkLst>
            <pc:docMk/>
            <pc:sldMk cId="2125624786" sldId="269"/>
            <ac:spMk id="8" creationId="{217551DB-9ED0-4C80-989F-D3E1AF74B6D7}"/>
          </ac:spMkLst>
        </pc:spChg>
        <pc:spChg chg="del">
          <ac:chgData name="Iván Israel Uresti Adame" userId="3c0ef30264750912" providerId="LiveId" clId="{F78DF0E0-CEAD-497C-9226-DB6A7F0B5BDC}" dt="2020-04-19T21:47:32.716" v="4794" actId="478"/>
          <ac:spMkLst>
            <pc:docMk/>
            <pc:sldMk cId="2125624786" sldId="269"/>
            <ac:spMk id="9" creationId="{C1DC8BF0-3E33-4CB8-8F5D-437A39B51AE6}"/>
          </ac:spMkLst>
        </pc:spChg>
      </pc:sldChg>
      <pc:sldChg chg="delSp modSp add mod">
        <pc:chgData name="Iván Israel Uresti Adame" userId="3c0ef30264750912" providerId="LiveId" clId="{F78DF0E0-CEAD-497C-9226-DB6A7F0B5BDC}" dt="2020-04-19T21:56:40.823" v="5998" actId="20577"/>
        <pc:sldMkLst>
          <pc:docMk/>
          <pc:sldMk cId="1468661683" sldId="270"/>
        </pc:sldMkLst>
        <pc:spChg chg="mod">
          <ac:chgData name="Iván Israel Uresti Adame" userId="3c0ef30264750912" providerId="LiveId" clId="{F78DF0E0-CEAD-497C-9226-DB6A7F0B5BDC}" dt="2020-04-19T21:51:50.339" v="5094" actId="20577"/>
          <ac:spMkLst>
            <pc:docMk/>
            <pc:sldMk cId="1468661683" sldId="270"/>
            <ac:spMk id="2" creationId="{22E64294-4E2A-4E8D-A35C-95A2D72910AD}"/>
          </ac:spMkLst>
        </pc:spChg>
        <pc:spChg chg="mod">
          <ac:chgData name="Iván Israel Uresti Adame" userId="3c0ef30264750912" providerId="LiveId" clId="{F78DF0E0-CEAD-497C-9226-DB6A7F0B5BDC}" dt="2020-04-19T21:56:40.823" v="5998" actId="20577"/>
          <ac:spMkLst>
            <pc:docMk/>
            <pc:sldMk cId="1468661683" sldId="270"/>
            <ac:spMk id="3" creationId="{3B193B8A-8721-4703-8FD5-FB5ED7A5E221}"/>
          </ac:spMkLst>
        </pc:spChg>
        <pc:spChg chg="del">
          <ac:chgData name="Iván Israel Uresti Adame" userId="3c0ef30264750912" providerId="LiveId" clId="{F78DF0E0-CEAD-497C-9226-DB6A7F0B5BDC}" dt="2020-04-19T21:51:57.075" v="5096" actId="478"/>
          <ac:spMkLst>
            <pc:docMk/>
            <pc:sldMk cId="1468661683" sldId="270"/>
            <ac:spMk id="4" creationId="{D68A72D8-E9FB-4EAF-9EB8-DF0F9142F4BA}"/>
          </ac:spMkLst>
        </pc:spChg>
      </pc:sldChg>
      <pc:sldChg chg="modSp add mod">
        <pc:chgData name="Iván Israel Uresti Adame" userId="3c0ef30264750912" providerId="LiveId" clId="{F78DF0E0-CEAD-497C-9226-DB6A7F0B5BDC}" dt="2020-04-19T22:04:47.257" v="6853" actId="20577"/>
        <pc:sldMkLst>
          <pc:docMk/>
          <pc:sldMk cId="422401049" sldId="271"/>
        </pc:sldMkLst>
        <pc:spChg chg="mod">
          <ac:chgData name="Iván Israel Uresti Adame" userId="3c0ef30264750912" providerId="LiveId" clId="{F78DF0E0-CEAD-497C-9226-DB6A7F0B5BDC}" dt="2020-04-19T21:58:33.950" v="6024" actId="20577"/>
          <ac:spMkLst>
            <pc:docMk/>
            <pc:sldMk cId="422401049" sldId="271"/>
            <ac:spMk id="2" creationId="{E8E279B9-44D5-4CA7-902F-99CF7BC255C4}"/>
          </ac:spMkLst>
        </pc:spChg>
        <pc:spChg chg="mod">
          <ac:chgData name="Iván Israel Uresti Adame" userId="3c0ef30264750912" providerId="LiveId" clId="{F78DF0E0-CEAD-497C-9226-DB6A7F0B5BDC}" dt="2020-04-19T22:04:47.257" v="6853" actId="20577"/>
          <ac:spMkLst>
            <pc:docMk/>
            <pc:sldMk cId="422401049" sldId="271"/>
            <ac:spMk id="3" creationId="{AEE041C8-65B6-4750-8AA0-4D9A9C62D0EF}"/>
          </ac:spMkLst>
        </pc:spChg>
      </pc:sldChg>
      <pc:sldChg chg="addSp delSp modSp add mod">
        <pc:chgData name="Iván Israel Uresti Adame" userId="3c0ef30264750912" providerId="LiveId" clId="{F78DF0E0-CEAD-497C-9226-DB6A7F0B5BDC}" dt="2020-04-19T22:58:57.096" v="7476" actId="20577"/>
        <pc:sldMkLst>
          <pc:docMk/>
          <pc:sldMk cId="6121056" sldId="272"/>
        </pc:sldMkLst>
        <pc:spChg chg="mod">
          <ac:chgData name="Iván Israel Uresti Adame" userId="3c0ef30264750912" providerId="LiveId" clId="{F78DF0E0-CEAD-497C-9226-DB6A7F0B5BDC}" dt="2020-04-19T22:53:23.267" v="6875" actId="20577"/>
          <ac:spMkLst>
            <pc:docMk/>
            <pc:sldMk cId="6121056" sldId="272"/>
            <ac:spMk id="2" creationId="{92285B12-53DC-4AF4-9491-D80440AC95F8}"/>
          </ac:spMkLst>
        </pc:spChg>
        <pc:spChg chg="mod">
          <ac:chgData name="Iván Israel Uresti Adame" userId="3c0ef30264750912" providerId="LiveId" clId="{F78DF0E0-CEAD-497C-9226-DB6A7F0B5BDC}" dt="2020-04-19T22:58:57.096" v="7476" actId="20577"/>
          <ac:spMkLst>
            <pc:docMk/>
            <pc:sldMk cId="6121056" sldId="272"/>
            <ac:spMk id="3" creationId="{59F84522-C6E0-46EB-9611-FFB0F2ACE823}"/>
          </ac:spMkLst>
        </pc:spChg>
        <pc:spChg chg="add del">
          <ac:chgData name="Iván Israel Uresti Adame" userId="3c0ef30264750912" providerId="LiveId" clId="{F78DF0E0-CEAD-497C-9226-DB6A7F0B5BDC}" dt="2020-04-19T22:54:40.583" v="7036"/>
          <ac:spMkLst>
            <pc:docMk/>
            <pc:sldMk cId="6121056" sldId="272"/>
            <ac:spMk id="4" creationId="{F4FE1935-188D-45F3-A99D-4A8D515BCC42}"/>
          </ac:spMkLst>
        </pc:spChg>
        <pc:spChg chg="add del">
          <ac:chgData name="Iván Israel Uresti Adame" userId="3c0ef30264750912" providerId="LiveId" clId="{F78DF0E0-CEAD-497C-9226-DB6A7F0B5BDC}" dt="2020-04-19T22:55:35.416" v="7124"/>
          <ac:spMkLst>
            <pc:docMk/>
            <pc:sldMk cId="6121056" sldId="272"/>
            <ac:spMk id="5" creationId="{E575017C-8F25-4964-9205-8C583E30D257}"/>
          </ac:spMkLst>
        </pc:spChg>
      </pc:sldChg>
      <pc:sldChg chg="addSp delSp modSp add mod">
        <pc:chgData name="Iván Israel Uresti Adame" userId="3c0ef30264750912" providerId="LiveId" clId="{F78DF0E0-CEAD-497C-9226-DB6A7F0B5BDC}" dt="2020-04-19T23:04:30.261" v="7816" actId="5793"/>
        <pc:sldMkLst>
          <pc:docMk/>
          <pc:sldMk cId="2071810682" sldId="273"/>
        </pc:sldMkLst>
        <pc:spChg chg="mod">
          <ac:chgData name="Iván Israel Uresti Adame" userId="3c0ef30264750912" providerId="LiveId" clId="{F78DF0E0-CEAD-497C-9226-DB6A7F0B5BDC}" dt="2020-04-19T22:59:46.468" v="7510" actId="20577"/>
          <ac:spMkLst>
            <pc:docMk/>
            <pc:sldMk cId="2071810682" sldId="273"/>
            <ac:spMk id="2" creationId="{92285B12-53DC-4AF4-9491-D80440AC95F8}"/>
          </ac:spMkLst>
        </pc:spChg>
        <pc:spChg chg="mod">
          <ac:chgData name="Iván Israel Uresti Adame" userId="3c0ef30264750912" providerId="LiveId" clId="{F78DF0E0-CEAD-497C-9226-DB6A7F0B5BDC}" dt="2020-04-19T23:04:30.261" v="7816" actId="5793"/>
          <ac:spMkLst>
            <pc:docMk/>
            <pc:sldMk cId="2071810682" sldId="273"/>
            <ac:spMk id="3" creationId="{59F84522-C6E0-46EB-9611-FFB0F2ACE823}"/>
          </ac:spMkLst>
        </pc:spChg>
        <pc:spChg chg="add del">
          <ac:chgData name="Iván Israel Uresti Adame" userId="3c0ef30264750912" providerId="LiveId" clId="{F78DF0E0-CEAD-497C-9226-DB6A7F0B5BDC}" dt="2020-04-19T23:03:22.705" v="7713" actId="478"/>
          <ac:spMkLst>
            <pc:docMk/>
            <pc:sldMk cId="2071810682" sldId="273"/>
            <ac:spMk id="4" creationId="{752F8777-8AD2-410E-BAE1-D74C78F5C784}"/>
          </ac:spMkLst>
        </pc:spChg>
        <pc:spChg chg="add mod">
          <ac:chgData name="Iván Israel Uresti Adame" userId="3c0ef30264750912" providerId="LiveId" clId="{F78DF0E0-CEAD-497C-9226-DB6A7F0B5BDC}" dt="2020-04-19T23:03:37.080" v="7719" actId="1076"/>
          <ac:spMkLst>
            <pc:docMk/>
            <pc:sldMk cId="2071810682" sldId="273"/>
            <ac:spMk id="5" creationId="{ACB53FBA-94DE-4C8B-85B3-00008573B307}"/>
          </ac:spMkLst>
        </pc:spChg>
      </pc:sldChg>
      <pc:sldChg chg="addSp delSp modSp add mod">
        <pc:chgData name="Iván Israel Uresti Adame" userId="3c0ef30264750912" providerId="LiveId" clId="{F78DF0E0-CEAD-497C-9226-DB6A7F0B5BDC}" dt="2020-04-19T23:08:54.080" v="8127" actId="14"/>
        <pc:sldMkLst>
          <pc:docMk/>
          <pc:sldMk cId="1924693604" sldId="274"/>
        </pc:sldMkLst>
        <pc:spChg chg="add del mod">
          <ac:chgData name="Iván Israel Uresti Adame" userId="3c0ef30264750912" providerId="LiveId" clId="{F78DF0E0-CEAD-497C-9226-DB6A7F0B5BDC}" dt="2020-04-19T23:05:14.197" v="7925" actId="6549"/>
          <ac:spMkLst>
            <pc:docMk/>
            <pc:sldMk cId="1924693604" sldId="274"/>
            <ac:spMk id="3" creationId="{59F84522-C6E0-46EB-9611-FFB0F2ACE823}"/>
          </ac:spMkLst>
        </pc:spChg>
        <pc:spChg chg="add del">
          <ac:chgData name="Iván Israel Uresti Adame" userId="3c0ef30264750912" providerId="LiveId" clId="{F78DF0E0-CEAD-497C-9226-DB6A7F0B5BDC}" dt="2020-04-19T23:05:10.026" v="7924" actId="478"/>
          <ac:spMkLst>
            <pc:docMk/>
            <pc:sldMk cId="1924693604" sldId="274"/>
            <ac:spMk id="4" creationId="{4CABC3D7-1C3F-4E77-A530-022196687383}"/>
          </ac:spMkLst>
        </pc:spChg>
        <pc:spChg chg="mod">
          <ac:chgData name="Iván Israel Uresti Adame" userId="3c0ef30264750912" providerId="LiveId" clId="{F78DF0E0-CEAD-497C-9226-DB6A7F0B5BDC}" dt="2020-04-19T23:05:34.398" v="7931" actId="1076"/>
          <ac:spMkLst>
            <pc:docMk/>
            <pc:sldMk cId="1924693604" sldId="274"/>
            <ac:spMk id="5" creationId="{ACB53FBA-94DE-4C8B-85B3-00008573B307}"/>
          </ac:spMkLst>
        </pc:spChg>
        <pc:spChg chg="add del mod">
          <ac:chgData name="Iván Israel Uresti Adame" userId="3c0ef30264750912" providerId="LiveId" clId="{F78DF0E0-CEAD-497C-9226-DB6A7F0B5BDC}" dt="2020-04-19T23:05:06.029" v="7923" actId="478"/>
          <ac:spMkLst>
            <pc:docMk/>
            <pc:sldMk cId="1924693604" sldId="274"/>
            <ac:spMk id="6" creationId="{37DAE9E5-BF9A-418E-AA7A-3BDBF6C66BBA}"/>
          </ac:spMkLst>
        </pc:spChg>
        <pc:spChg chg="add mod">
          <ac:chgData name="Iván Israel Uresti Adame" userId="3c0ef30264750912" providerId="LiveId" clId="{F78DF0E0-CEAD-497C-9226-DB6A7F0B5BDC}" dt="2020-04-19T23:06:10.281" v="7934" actId="1076"/>
          <ac:spMkLst>
            <pc:docMk/>
            <pc:sldMk cId="1924693604" sldId="274"/>
            <ac:spMk id="7" creationId="{E9E8C73C-4908-47E4-9CAB-1333F60DE6DA}"/>
          </ac:spMkLst>
        </pc:spChg>
        <pc:spChg chg="add mod">
          <ac:chgData name="Iván Israel Uresti Adame" userId="3c0ef30264750912" providerId="LiveId" clId="{F78DF0E0-CEAD-497C-9226-DB6A7F0B5BDC}" dt="2020-04-19T23:06:39.285" v="7987" actId="1076"/>
          <ac:spMkLst>
            <pc:docMk/>
            <pc:sldMk cId="1924693604" sldId="274"/>
            <ac:spMk id="8" creationId="{24C173A5-E4A8-4B3F-A499-B1B72FCA8115}"/>
          </ac:spMkLst>
        </pc:spChg>
        <pc:spChg chg="add mod">
          <ac:chgData name="Iván Israel Uresti Adame" userId="3c0ef30264750912" providerId="LiveId" clId="{F78DF0E0-CEAD-497C-9226-DB6A7F0B5BDC}" dt="2020-04-19T23:08:54.080" v="8127" actId="14"/>
          <ac:spMkLst>
            <pc:docMk/>
            <pc:sldMk cId="1924693604" sldId="274"/>
            <ac:spMk id="12" creationId="{8623B998-A7C8-4747-BCA2-9F85F2271E1A}"/>
          </ac:spMkLst>
        </pc:spChg>
        <pc:cxnChg chg="add mod">
          <ac:chgData name="Iván Israel Uresti Adame" userId="3c0ef30264750912" providerId="LiveId" clId="{F78DF0E0-CEAD-497C-9226-DB6A7F0B5BDC}" dt="2020-04-19T23:07:02.016" v="7989" actId="14100"/>
          <ac:cxnSpMkLst>
            <pc:docMk/>
            <pc:sldMk cId="1924693604" sldId="274"/>
            <ac:cxnSpMk id="10" creationId="{E03B9E13-EC1D-46B3-968C-B368DA241056}"/>
          </ac:cxnSpMkLst>
        </pc:cxnChg>
      </pc:sldChg>
      <pc:sldChg chg="delSp modSp add mod">
        <pc:chgData name="Iván Israel Uresti Adame" userId="3c0ef30264750912" providerId="LiveId" clId="{F78DF0E0-CEAD-497C-9226-DB6A7F0B5BDC}" dt="2020-04-19T23:14:12.685" v="8827" actId="108"/>
        <pc:sldMkLst>
          <pc:docMk/>
          <pc:sldMk cId="2833861578" sldId="275"/>
        </pc:sldMkLst>
        <pc:spChg chg="mod">
          <ac:chgData name="Iván Israel Uresti Adame" userId="3c0ef30264750912" providerId="LiveId" clId="{F78DF0E0-CEAD-497C-9226-DB6A7F0B5BDC}" dt="2020-04-19T23:09:44.162" v="8168" actId="20577"/>
          <ac:spMkLst>
            <pc:docMk/>
            <pc:sldMk cId="2833861578" sldId="275"/>
            <ac:spMk id="2" creationId="{92285B12-53DC-4AF4-9491-D80440AC95F8}"/>
          </ac:spMkLst>
        </pc:spChg>
        <pc:spChg chg="mod">
          <ac:chgData name="Iván Israel Uresti Adame" userId="3c0ef30264750912" providerId="LiveId" clId="{F78DF0E0-CEAD-497C-9226-DB6A7F0B5BDC}" dt="2020-04-19T23:11:13.618" v="8423" actId="20577"/>
          <ac:spMkLst>
            <pc:docMk/>
            <pc:sldMk cId="2833861578" sldId="275"/>
            <ac:spMk id="3" creationId="{59F84522-C6E0-46EB-9611-FFB0F2ACE823}"/>
          </ac:spMkLst>
        </pc:spChg>
        <pc:spChg chg="mod">
          <ac:chgData name="Iván Israel Uresti Adame" userId="3c0ef30264750912" providerId="LiveId" clId="{F78DF0E0-CEAD-497C-9226-DB6A7F0B5BDC}" dt="2020-04-19T23:14:12.685" v="8827" actId="108"/>
          <ac:spMkLst>
            <pc:docMk/>
            <pc:sldMk cId="2833861578" sldId="275"/>
            <ac:spMk id="5" creationId="{ACB53FBA-94DE-4C8B-85B3-00008573B307}"/>
          </ac:spMkLst>
        </pc:spChg>
        <pc:spChg chg="del">
          <ac:chgData name="Iván Israel Uresti Adame" userId="3c0ef30264750912" providerId="LiveId" clId="{F78DF0E0-CEAD-497C-9226-DB6A7F0B5BDC}" dt="2020-04-19T23:11:18.288" v="8425" actId="478"/>
          <ac:spMkLst>
            <pc:docMk/>
            <pc:sldMk cId="2833861578" sldId="275"/>
            <ac:spMk id="7" creationId="{E9E8C73C-4908-47E4-9CAB-1333F60DE6DA}"/>
          </ac:spMkLst>
        </pc:spChg>
        <pc:spChg chg="del">
          <ac:chgData name="Iván Israel Uresti Adame" userId="3c0ef30264750912" providerId="LiveId" clId="{F78DF0E0-CEAD-497C-9226-DB6A7F0B5BDC}" dt="2020-04-19T23:11:19.825" v="8426" actId="478"/>
          <ac:spMkLst>
            <pc:docMk/>
            <pc:sldMk cId="2833861578" sldId="275"/>
            <ac:spMk id="8" creationId="{24C173A5-E4A8-4B3F-A499-B1B72FCA8115}"/>
          </ac:spMkLst>
        </pc:spChg>
        <pc:spChg chg="del">
          <ac:chgData name="Iván Israel Uresti Adame" userId="3c0ef30264750912" providerId="LiveId" clId="{F78DF0E0-CEAD-497C-9226-DB6A7F0B5BDC}" dt="2020-04-19T23:11:16.713" v="8424" actId="478"/>
          <ac:spMkLst>
            <pc:docMk/>
            <pc:sldMk cId="2833861578" sldId="275"/>
            <ac:spMk id="12" creationId="{8623B998-A7C8-4747-BCA2-9F85F2271E1A}"/>
          </ac:spMkLst>
        </pc:spChg>
        <pc:cxnChg chg="del mod">
          <ac:chgData name="Iván Israel Uresti Adame" userId="3c0ef30264750912" providerId="LiveId" clId="{F78DF0E0-CEAD-497C-9226-DB6A7F0B5BDC}" dt="2020-04-19T23:11:22.300" v="8427" actId="478"/>
          <ac:cxnSpMkLst>
            <pc:docMk/>
            <pc:sldMk cId="2833861578" sldId="275"/>
            <ac:cxnSpMk id="10" creationId="{E03B9E13-EC1D-46B3-968C-B368DA241056}"/>
          </ac:cxnSpMkLst>
        </pc:cxnChg>
      </pc:sldChg>
      <pc:sldChg chg="modSp add mod">
        <pc:chgData name="Iván Israel Uresti Adame" userId="3c0ef30264750912" providerId="LiveId" clId="{F78DF0E0-CEAD-497C-9226-DB6A7F0B5BDC}" dt="2020-04-19T23:15:23.942" v="8928" actId="20577"/>
        <pc:sldMkLst>
          <pc:docMk/>
          <pc:sldMk cId="1126175281" sldId="276"/>
        </pc:sldMkLst>
        <pc:spChg chg="mod">
          <ac:chgData name="Iván Israel Uresti Adame" userId="3c0ef30264750912" providerId="LiveId" clId="{F78DF0E0-CEAD-497C-9226-DB6A7F0B5BDC}" dt="2020-04-19T23:13:24.235" v="8746" actId="20577"/>
          <ac:spMkLst>
            <pc:docMk/>
            <pc:sldMk cId="1126175281" sldId="276"/>
            <ac:spMk id="3" creationId="{59F84522-C6E0-46EB-9611-FFB0F2ACE823}"/>
          </ac:spMkLst>
        </pc:spChg>
        <pc:spChg chg="mod">
          <ac:chgData name="Iván Israel Uresti Adame" userId="3c0ef30264750912" providerId="LiveId" clId="{F78DF0E0-CEAD-497C-9226-DB6A7F0B5BDC}" dt="2020-04-19T23:15:23.942" v="8928" actId="20577"/>
          <ac:spMkLst>
            <pc:docMk/>
            <pc:sldMk cId="1126175281" sldId="276"/>
            <ac:spMk id="5" creationId="{ACB53FBA-94DE-4C8B-85B3-00008573B307}"/>
          </ac:spMkLst>
        </pc:spChg>
      </pc:sldChg>
      <pc:sldChg chg="modSp add mod">
        <pc:chgData name="Iván Israel Uresti Adame" userId="3c0ef30264750912" providerId="LiveId" clId="{F78DF0E0-CEAD-497C-9226-DB6A7F0B5BDC}" dt="2020-04-19T23:19:39.914" v="9451" actId="20577"/>
        <pc:sldMkLst>
          <pc:docMk/>
          <pc:sldMk cId="3489924277" sldId="277"/>
        </pc:sldMkLst>
        <pc:spChg chg="mod">
          <ac:chgData name="Iván Israel Uresti Adame" userId="3c0ef30264750912" providerId="LiveId" clId="{F78DF0E0-CEAD-497C-9226-DB6A7F0B5BDC}" dt="2020-04-19T23:19:39.914" v="9451" actId="20577"/>
          <ac:spMkLst>
            <pc:docMk/>
            <pc:sldMk cId="3489924277" sldId="277"/>
            <ac:spMk id="3" creationId="{59F84522-C6E0-46EB-9611-FFB0F2ACE823}"/>
          </ac:spMkLst>
        </pc:spChg>
        <pc:spChg chg="mod">
          <ac:chgData name="Iván Israel Uresti Adame" userId="3c0ef30264750912" providerId="LiveId" clId="{F78DF0E0-CEAD-497C-9226-DB6A7F0B5BDC}" dt="2020-04-19T23:17:53.014" v="9115" actId="1076"/>
          <ac:spMkLst>
            <pc:docMk/>
            <pc:sldMk cId="3489924277" sldId="277"/>
            <ac:spMk id="5" creationId="{ACB53FBA-94DE-4C8B-85B3-00008573B3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9E0-4C6B-49EA-86B6-7F10CE47062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CEF9-2774-4571-BC72-CB52DEAC4A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09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9E0-4C6B-49EA-86B6-7F10CE47062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CEF9-2774-4571-BC72-CB52DEAC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8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9E0-4C6B-49EA-86B6-7F10CE47062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CEF9-2774-4571-BC72-CB52DEAC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1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9E0-4C6B-49EA-86B6-7F10CE47062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CEF9-2774-4571-BC72-CB52DEAC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9E0-4C6B-49EA-86B6-7F10CE47062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CEF9-2774-4571-BC72-CB52DEAC4A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9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9E0-4C6B-49EA-86B6-7F10CE47062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CEF9-2774-4571-BC72-CB52DEAC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9E0-4C6B-49EA-86B6-7F10CE47062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CEF9-2774-4571-BC72-CB52DEAC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9E0-4C6B-49EA-86B6-7F10CE47062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CEF9-2774-4571-BC72-CB52DEAC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5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9E0-4C6B-49EA-86B6-7F10CE47062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CEF9-2774-4571-BC72-CB52DEAC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A709E0-4C6B-49EA-86B6-7F10CE47062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45CEF9-2774-4571-BC72-CB52DEAC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9E0-4C6B-49EA-86B6-7F10CE47062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CEF9-2774-4571-BC72-CB52DEAC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A709E0-4C6B-49EA-86B6-7F10CE47062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45CEF9-2774-4571-BC72-CB52DEAC4A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4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0786-5D4E-4DD2-BA42-BC8458D4F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Excepciones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ADE0E-8A8F-4FAB-A4A2-03F44C41E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orientada a Objetos</a:t>
            </a:r>
          </a:p>
          <a:p>
            <a:r>
              <a:rPr lang="es-ES" dirty="0" err="1"/>
              <a:t>Ivan</a:t>
            </a:r>
            <a:r>
              <a:rPr lang="es-ES" dirty="0"/>
              <a:t> Uresti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8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03F-A5CF-478C-89B3-2C034BBC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B06B-2D42-430C-925C-19362CE6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A partir de Java 7 un solo </a:t>
            </a:r>
            <a:r>
              <a:rPr lang="es-ES" b="1" dirty="0"/>
              <a:t>catch</a:t>
            </a:r>
            <a:r>
              <a:rPr lang="es-ES" dirty="0"/>
              <a:t> puede </a:t>
            </a:r>
            <a:r>
              <a:rPr lang="es-ES" i="1" dirty="0"/>
              <a:t>cachar</a:t>
            </a:r>
            <a:r>
              <a:rPr lang="es-ES" dirty="0"/>
              <a:t> diferentes excepciones con la sintaxis: 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           catch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(ExceptionName1 | ExceptionName2 |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ExceptionNameN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ex){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en-US" dirty="0"/>
              <a:t>Lo anterior se </a:t>
            </a:r>
            <a:r>
              <a:rPr lang="en-US" altLang="en-US" dirty="0" err="1"/>
              <a:t>usa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se </a:t>
            </a:r>
            <a:r>
              <a:rPr lang="en-US" altLang="en-US" dirty="0" err="1"/>
              <a:t>desea</a:t>
            </a:r>
            <a:r>
              <a:rPr lang="en-US" altLang="en-US" dirty="0"/>
              <a:t> </a:t>
            </a:r>
            <a:r>
              <a:rPr lang="en-US" altLang="en-US" dirty="0" err="1"/>
              <a:t>hacer</a:t>
            </a:r>
            <a:r>
              <a:rPr lang="en-US" altLang="en-US" dirty="0"/>
              <a:t> lo </a:t>
            </a:r>
            <a:r>
              <a:rPr lang="en-US" altLang="en-US" dirty="0" err="1"/>
              <a:t>mismo</a:t>
            </a:r>
            <a:r>
              <a:rPr lang="en-US" altLang="en-US" dirty="0"/>
              <a:t> para </a:t>
            </a:r>
            <a:r>
              <a:rPr lang="en-US" altLang="en-US" dirty="0" err="1"/>
              <a:t>todas</a:t>
            </a:r>
            <a:r>
              <a:rPr lang="en-US" altLang="en-US" dirty="0"/>
              <a:t> las </a:t>
            </a:r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declaradas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la </a:t>
            </a:r>
            <a:r>
              <a:rPr lang="en-US" altLang="en-US" dirty="0" err="1"/>
              <a:t>línea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 Si se </a:t>
            </a:r>
            <a:r>
              <a:rPr lang="en-US" altLang="en-US" dirty="0" err="1"/>
              <a:t>desea</a:t>
            </a:r>
            <a:r>
              <a:rPr lang="en-US" altLang="en-US" dirty="0"/>
              <a:t> </a:t>
            </a:r>
            <a:r>
              <a:rPr lang="en-US" altLang="en-US" dirty="0" err="1"/>
              <a:t>tomar</a:t>
            </a:r>
            <a:r>
              <a:rPr lang="en-US" altLang="en-US" dirty="0"/>
              <a:t> </a:t>
            </a:r>
            <a:r>
              <a:rPr lang="en-US" altLang="en-US" dirty="0" err="1"/>
              <a:t>acciones</a:t>
            </a:r>
            <a:r>
              <a:rPr lang="en-US" altLang="en-US" dirty="0"/>
              <a:t> </a:t>
            </a:r>
            <a:r>
              <a:rPr lang="en-US" altLang="en-US" dirty="0" err="1"/>
              <a:t>diferentes</a:t>
            </a:r>
            <a:r>
              <a:rPr lang="en-US" altLang="en-US" dirty="0"/>
              <a:t> para </a:t>
            </a:r>
            <a:r>
              <a:rPr lang="en-US" altLang="en-US" dirty="0" err="1"/>
              <a:t>cada</a:t>
            </a:r>
            <a:r>
              <a:rPr lang="en-US" altLang="en-US" dirty="0"/>
              <a:t> </a:t>
            </a:r>
            <a:r>
              <a:rPr lang="en-US" altLang="en-US" dirty="0" err="1"/>
              <a:t>excepción</a:t>
            </a:r>
            <a:r>
              <a:rPr lang="en-US" altLang="en-US" dirty="0"/>
              <a:t> se </a:t>
            </a:r>
            <a:r>
              <a:rPr lang="en-US" altLang="en-US" dirty="0" err="1"/>
              <a:t>pueden</a:t>
            </a:r>
            <a:r>
              <a:rPr lang="en-US" altLang="en-US" dirty="0"/>
              <a:t> </a:t>
            </a:r>
            <a:r>
              <a:rPr lang="en-US" altLang="en-US" dirty="0" err="1"/>
              <a:t>escribir</a:t>
            </a:r>
            <a:r>
              <a:rPr lang="en-US" altLang="en-US" dirty="0"/>
              <a:t> los </a:t>
            </a:r>
            <a:r>
              <a:rPr lang="en-US" altLang="en-US" dirty="0" err="1"/>
              <a:t>bloques</a:t>
            </a:r>
            <a:r>
              <a:rPr lang="en-US" altLang="en-US" dirty="0"/>
              <a:t> </a:t>
            </a:r>
            <a:r>
              <a:rPr lang="en-US" altLang="en-US" dirty="0" err="1"/>
              <a:t>así</a:t>
            </a:r>
            <a:r>
              <a:rPr lang="en-US" altLang="en-US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           try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// happy path</a:t>
            </a:r>
            <a:endParaRPr lang="en-US" altLang="en-US" sz="16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(ExceptionName1 ex){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//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flujo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para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excepción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(ExceptionName2 ex){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//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flujo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para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excepción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(ExceptionName3 ex){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//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flujo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para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excepción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DBD7CE-A4DB-487B-A5B7-951A3220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0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03F-A5CF-478C-89B3-2C034BBC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B06B-2D42-430C-925C-19362CE6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El catch para una excepción capturará todas las excepciones de ese tipo y las de sus subtipos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altLang="en-US" dirty="0"/>
              <a:t> por ejemplo </a:t>
            </a:r>
            <a:r>
              <a:rPr lang="es-E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catch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es-ES" altLang="en-US" dirty="0"/>
              <a:t>capturará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dirty="0"/>
              <a:t>pero también 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EOFException</a:t>
            </a:r>
            <a:r>
              <a:rPr lang="es-ES" altLang="en-US" dirty="0"/>
              <a:t>, 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ES" altLang="en-US" dirty="0"/>
              <a:t>, entre otras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altLang="en-US" dirty="0"/>
              <a:t> En la lista de </a:t>
            </a:r>
            <a:r>
              <a:rPr lang="es-ES" altLang="en-US" dirty="0" err="1"/>
              <a:t>catches</a:t>
            </a:r>
            <a:r>
              <a:rPr lang="es-ES" altLang="en-US" dirty="0"/>
              <a:t> en un bloque try-catch, colocar una excepción padre y después una excepción hija provocará un error de compilación, pero al revés si se puede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DBD7CE-A4DB-487B-A5B7-951A3220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FE52C-AF01-42E7-85CB-C045CD64F599}"/>
              </a:ext>
            </a:extLst>
          </p:cNvPr>
          <p:cNvSpPr txBox="1"/>
          <p:nvPr/>
        </p:nvSpPr>
        <p:spPr>
          <a:xfrm>
            <a:off x="6902462" y="3857414"/>
            <a:ext cx="3248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Valido</a:t>
            </a:r>
            <a:r>
              <a:rPr lang="en-US" alt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// happy path</a:t>
            </a:r>
            <a:endParaRPr lang="en-US" altLang="en-US" sz="12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//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flujo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excepción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//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flujo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excepción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C6B8F-FDE7-4808-849A-9F8D65CA3D8A}"/>
              </a:ext>
            </a:extLst>
          </p:cNvPr>
          <p:cNvSpPr txBox="1"/>
          <p:nvPr/>
        </p:nvSpPr>
        <p:spPr>
          <a:xfrm>
            <a:off x="1887243" y="3857414"/>
            <a:ext cx="3248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//Error:</a:t>
            </a:r>
          </a:p>
          <a:p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// happy path</a:t>
            </a:r>
            <a:endParaRPr lang="en-US" altLang="en-US" sz="12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//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flujo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excepción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//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flujo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excepción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C0AD0-2E64-4193-81EF-8347FD26C2CD}"/>
              </a:ext>
            </a:extLst>
          </p:cNvPr>
          <p:cNvSpPr txBox="1"/>
          <p:nvPr/>
        </p:nvSpPr>
        <p:spPr>
          <a:xfrm>
            <a:off x="5135460" y="5869094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¿Por qué?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8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03F-A5CF-478C-89B3-2C034BBC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finally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B06B-2D42-430C-925C-19362CE6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El bloque </a:t>
            </a:r>
            <a:r>
              <a:rPr lang="es-ES" dirty="0" err="1"/>
              <a:t>finally</a:t>
            </a:r>
            <a:r>
              <a:rPr lang="es-ES" dirty="0"/>
              <a:t> sirve para efectuar acciones siempre, independientemente de si hubo una excepción en el bloque 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altLang="en-US" dirty="0"/>
              <a:t>  Por ejemplo, si se abre un archivo al inicio del bloque, se desea cerrar el archivo independientemente de su hubo una excepción que cortara el flujo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altLang="en-US" dirty="0"/>
              <a:t>La alternativa es cerrar el archivo al final del bloque try y al final de cada bloque catch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DBD7CE-A4DB-487B-A5B7-951A3220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FE52C-AF01-42E7-85CB-C045CD64F599}"/>
              </a:ext>
            </a:extLst>
          </p:cNvPr>
          <p:cNvSpPr txBox="1"/>
          <p:nvPr/>
        </p:nvSpPr>
        <p:spPr>
          <a:xfrm>
            <a:off x="6902462" y="3857414"/>
            <a:ext cx="3248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flujo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para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excepción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1</a:t>
            </a:r>
            <a:b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flujo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para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excepción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2</a:t>
            </a:r>
            <a:b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finally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C6B8F-FDE7-4808-849A-9F8D65CA3D8A}"/>
              </a:ext>
            </a:extLst>
          </p:cNvPr>
          <p:cNvSpPr txBox="1"/>
          <p:nvPr/>
        </p:nvSpPr>
        <p:spPr>
          <a:xfrm>
            <a:off x="1887243" y="3857414"/>
            <a:ext cx="32482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en-US" sz="12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flujo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para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excepción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flujo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para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excepción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578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4294-4E2A-4E8D-A35C-95A2D729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Lanzando excepciones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3B8A-8721-4703-8FD5-FB5ED7A5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En Java los métodos indican las excepciones que pueden lanzar mediante la palabra reservada </a:t>
            </a:r>
            <a:r>
              <a:rPr lang="es-E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throws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Desde donde se llame al </a:t>
            </a:r>
            <a:r>
              <a:rPr lang="es-ES" dirty="0" err="1"/>
              <a:t>saveProgress</a:t>
            </a:r>
            <a:r>
              <a:rPr lang="es-ES" dirty="0"/>
              <a:t> se </a:t>
            </a:r>
            <a:r>
              <a:rPr lang="es-ES" b="1" dirty="0"/>
              <a:t>debe</a:t>
            </a:r>
            <a:r>
              <a:rPr lang="es-ES" dirty="0"/>
              <a:t> atender la excepción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Existen dos posibles caminos para atender la excepción (“obligatorio” seguir alguno):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8A72D8-E9FB-4EAF-9EB8-DF0F9142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928" y="2568776"/>
            <a:ext cx="508372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573AE-3304-4FD7-AA1C-CDB833AC306F}"/>
              </a:ext>
            </a:extLst>
          </p:cNvPr>
          <p:cNvSpPr txBox="1"/>
          <p:nvPr/>
        </p:nvSpPr>
        <p:spPr>
          <a:xfrm>
            <a:off x="1300014" y="4503366"/>
            <a:ext cx="3624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manejarla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en-US" sz="12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saveGame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en-US" sz="2000" dirty="0">
              <a:latin typeface="Arial" panose="020B0604020202020204" pitchFamily="34" charset="0"/>
            </a:endParaRPr>
          </a:p>
          <a:p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  try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saveProgress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SaveProgressException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flujo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para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excepción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551DB-9ED0-4C80-989F-D3E1AF74B6D7}"/>
              </a:ext>
            </a:extLst>
          </p:cNvPr>
          <p:cNvSpPr txBox="1"/>
          <p:nvPr/>
        </p:nvSpPr>
        <p:spPr>
          <a:xfrm>
            <a:off x="6227847" y="4503366"/>
            <a:ext cx="4927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propagarla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en-US" sz="12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saveGame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SaveProgressException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en-US" sz="2000" dirty="0"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saveProgress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C8BF0-3E33-4CB8-8F5D-437A39B51AE6}"/>
              </a:ext>
            </a:extLst>
          </p:cNvPr>
          <p:cNvSpPr/>
          <p:nvPr/>
        </p:nvSpPr>
        <p:spPr>
          <a:xfrm>
            <a:off x="5343787" y="2497006"/>
            <a:ext cx="612397" cy="430887"/>
          </a:xfrm>
          <a:prstGeom prst="ellipse">
            <a:avLst/>
          </a:prstGeom>
          <a:noFill/>
          <a:ln w="31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7435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4294-4E2A-4E8D-A35C-95A2D729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Lanzando excepciones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3B8A-8721-4703-8FD5-FB5ED7A5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El método que desea lanzar una excepción lo hace con la palabra reservada </a:t>
            </a:r>
            <a:r>
              <a:rPr lang="es-E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throw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El operador </a:t>
            </a:r>
            <a:r>
              <a:rPr lang="es-ES" dirty="0" err="1"/>
              <a:t>throw</a:t>
            </a:r>
            <a:r>
              <a:rPr lang="es-ES" dirty="0"/>
              <a:t> recibe la instancia de la clase </a:t>
            </a:r>
            <a:r>
              <a:rPr lang="es-ES" dirty="0" err="1"/>
              <a:t>Exception</a:t>
            </a:r>
            <a:r>
              <a:rPr lang="es-ES" dirty="0"/>
              <a:t> que será lanzada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8A72D8-E9FB-4EAF-9EB8-DF0F9142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175" y="2705191"/>
            <a:ext cx="5083728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somethingWentWrong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SaveProgressException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2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4294-4E2A-4E8D-A35C-95A2D729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Excepciones no comprobadas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3B8A-8721-4703-8FD5-FB5ED7A5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En java existen dos tipos grandes de excepciones: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Checked</a:t>
            </a:r>
            <a:r>
              <a:rPr lang="es-ES" dirty="0"/>
              <a:t> </a:t>
            </a:r>
            <a:r>
              <a:rPr lang="es-ES" dirty="0" err="1"/>
              <a:t>exceptions</a:t>
            </a:r>
            <a:r>
              <a:rPr lang="es-ES" dirty="0"/>
              <a:t> (excepciones comprobadas)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Unchecked</a:t>
            </a:r>
            <a:r>
              <a:rPr lang="es-ES" dirty="0"/>
              <a:t> </a:t>
            </a:r>
            <a:r>
              <a:rPr lang="es-ES" dirty="0" err="1"/>
              <a:t>exceptions</a:t>
            </a:r>
            <a:r>
              <a:rPr lang="es-ES" dirty="0"/>
              <a:t> (excepciones no comprobadas)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Una excepción comprobada (</a:t>
            </a:r>
            <a:r>
              <a:rPr lang="es-ES" dirty="0" err="1"/>
              <a:t>checked</a:t>
            </a:r>
            <a:r>
              <a:rPr lang="es-ES" dirty="0"/>
              <a:t>) requiere ser manejada con un bloque try-catch en algún punto del programa, o dará lugar a un error de compilación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Una excepción no comprobada (</a:t>
            </a:r>
            <a:r>
              <a:rPr lang="es-ES" dirty="0" err="1"/>
              <a:t>unchecked</a:t>
            </a:r>
            <a:r>
              <a:rPr lang="es-ES" dirty="0"/>
              <a:t>) permite ser ignorada, de modo que no es necesario ni capturarla, ni propagarla.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Para crear excepciones no comprobadas se debe heredar la nueva excepción de la clase </a:t>
            </a:r>
            <a:r>
              <a:rPr lang="es-ES" dirty="0" err="1"/>
              <a:t>RuntimeException</a:t>
            </a:r>
            <a:r>
              <a:rPr lang="es-ES" dirty="0"/>
              <a:t> (que a su vez hereda de </a:t>
            </a:r>
            <a:r>
              <a:rPr lang="es-ES" dirty="0" err="1"/>
              <a:t>Exception</a:t>
            </a:r>
            <a:r>
              <a:rPr lang="es-E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Muchas excepciones del </a:t>
            </a:r>
            <a:r>
              <a:rPr lang="es-ES" dirty="0" err="1"/>
              <a:t>core</a:t>
            </a:r>
            <a:r>
              <a:rPr lang="es-ES" dirty="0"/>
              <a:t> de java son </a:t>
            </a:r>
            <a:r>
              <a:rPr lang="es-ES" b="1" dirty="0" err="1"/>
              <a:t>unchecked</a:t>
            </a:r>
            <a:r>
              <a:rPr lang="es-ES" b="1" dirty="0"/>
              <a:t> </a:t>
            </a:r>
            <a:r>
              <a:rPr lang="es-ES" b="1" dirty="0" err="1"/>
              <a:t>exceptions</a:t>
            </a:r>
            <a:r>
              <a:rPr lang="es-ES" dirty="0"/>
              <a:t>: </a:t>
            </a:r>
            <a:r>
              <a:rPr lang="es-ES" dirty="0" err="1"/>
              <a:t>ArithmeticException</a:t>
            </a:r>
            <a:r>
              <a:rPr lang="es-ES" dirty="0"/>
              <a:t>, </a:t>
            </a:r>
            <a:r>
              <a:rPr lang="es-ES" dirty="0" err="1"/>
              <a:t>NullPointerException</a:t>
            </a:r>
            <a:r>
              <a:rPr lang="es-ES" dirty="0"/>
              <a:t>, </a:t>
            </a:r>
            <a:r>
              <a:rPr lang="es-ES" dirty="0" err="1"/>
              <a:t>ClassCastException</a:t>
            </a:r>
            <a:r>
              <a:rPr lang="es-ES" dirty="0"/>
              <a:t>, </a:t>
            </a:r>
            <a:r>
              <a:rPr lang="es-ES" dirty="0" err="1"/>
              <a:t>IndexOutOfBoundsException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866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79B9-44D5-4CA7-902F-99CF7BC2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Throwable</a:t>
            </a:r>
            <a:r>
              <a:rPr lang="es-ES" dirty="0"/>
              <a:t> / Error  / </a:t>
            </a:r>
            <a:r>
              <a:rPr lang="es-ES" dirty="0" err="1"/>
              <a:t>Exception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41C8-65B6-4750-8AA0-4D9A9C62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En java las excepciones no son lo único que pueden ser lanzadas (con </a:t>
            </a:r>
            <a:r>
              <a:rPr lang="es-E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throw</a:t>
            </a:r>
            <a:r>
              <a:rPr lang="es-ES" dirty="0"/>
              <a:t>) y capturadas (con </a:t>
            </a:r>
            <a:r>
              <a:rPr lang="es-E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catch</a:t>
            </a:r>
            <a:r>
              <a:rPr lang="es-E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Si bien todas las excepciones en Java deben heredar de </a:t>
            </a:r>
            <a:r>
              <a:rPr lang="es-ES" b="1" dirty="0" err="1"/>
              <a:t>Exception</a:t>
            </a:r>
            <a:r>
              <a:rPr lang="es-ES" dirty="0"/>
              <a:t>, </a:t>
            </a:r>
            <a:r>
              <a:rPr lang="es-ES" b="1" dirty="0" err="1"/>
              <a:t>Exception</a:t>
            </a:r>
            <a:r>
              <a:rPr lang="es-ES" dirty="0"/>
              <a:t> a su vez hereda de </a:t>
            </a:r>
            <a:r>
              <a:rPr lang="es-ES" b="1" dirty="0" err="1"/>
              <a:t>Throwable</a:t>
            </a:r>
            <a:endParaRPr lang="es-E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De hecho todos los métodos disponibles de las excepciones vienen de </a:t>
            </a:r>
            <a:r>
              <a:rPr lang="es-ES" dirty="0" err="1"/>
              <a:t>Throwable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Un </a:t>
            </a:r>
            <a:r>
              <a:rPr lang="es-ES" dirty="0" err="1"/>
              <a:t>Throwable</a:t>
            </a:r>
            <a:r>
              <a:rPr lang="es-ES" dirty="0"/>
              <a:t> representa algo que puede ser lanzado (</a:t>
            </a:r>
            <a:r>
              <a:rPr lang="es-ES" dirty="0" err="1"/>
              <a:t>thrown</a:t>
            </a:r>
            <a:r>
              <a:rPr lang="es-ES" dirty="0"/>
              <a:t>) y cachado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En Java existen dos clasificaciones de </a:t>
            </a:r>
            <a:r>
              <a:rPr lang="es-ES" dirty="0" err="1"/>
              <a:t>Throwables</a:t>
            </a:r>
            <a:r>
              <a:rPr lang="es-E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Error. Una condición irrecuperable del sistema (</a:t>
            </a:r>
            <a:r>
              <a:rPr lang="es-ES" dirty="0" err="1"/>
              <a:t>OutOfMemoryError</a:t>
            </a:r>
            <a:r>
              <a:rPr lang="es-ES" dirty="0"/>
              <a:t>, </a:t>
            </a:r>
            <a:r>
              <a:rPr lang="es-ES" dirty="0" err="1"/>
              <a:t>StackOverflowError</a:t>
            </a:r>
            <a:r>
              <a:rPr lang="es-ES" dirty="0"/>
              <a:t>, </a:t>
            </a:r>
            <a:r>
              <a:rPr lang="es-ES" dirty="0" err="1"/>
              <a:t>IOError</a:t>
            </a:r>
            <a:r>
              <a:rPr lang="es-E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Exception</a:t>
            </a:r>
            <a:r>
              <a:rPr lang="es-ES" dirty="0"/>
              <a:t>. Una condición diferente al </a:t>
            </a:r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path</a:t>
            </a:r>
            <a:r>
              <a:rPr lang="es-ES" dirty="0"/>
              <a:t> que puede/debe ser contemplada en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42240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5B12-53DC-4AF4-9491-D80440A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 trace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4522-C6E0-46EB-9611-FFB0F2AC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Al lanzar un </a:t>
            </a:r>
            <a:r>
              <a:rPr lang="es-ES" dirty="0" err="1"/>
              <a:t>throwable</a:t>
            </a:r>
            <a:r>
              <a:rPr lang="es-ES" dirty="0"/>
              <a:t>, la JVM adjunta al objeto </a:t>
            </a:r>
            <a:r>
              <a:rPr lang="es-ES" dirty="0" err="1"/>
              <a:t>Throwable</a:t>
            </a:r>
            <a:r>
              <a:rPr lang="es-ES" dirty="0"/>
              <a:t> el </a:t>
            </a:r>
            <a:r>
              <a:rPr lang="es-ES" dirty="0" err="1"/>
              <a:t>stack</a:t>
            </a:r>
            <a:r>
              <a:rPr lang="es-ES" dirty="0"/>
              <a:t> trace.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El </a:t>
            </a:r>
            <a:r>
              <a:rPr lang="es-ES" dirty="0" err="1"/>
              <a:t>stack</a:t>
            </a:r>
            <a:r>
              <a:rPr lang="es-ES" dirty="0"/>
              <a:t> trace es un arreglo de elementos </a:t>
            </a:r>
            <a:r>
              <a:rPr lang="es-ES" dirty="0" err="1"/>
              <a:t>StackTraceElement</a:t>
            </a:r>
            <a:r>
              <a:rPr lang="es-ES" dirty="0"/>
              <a:t>, la clase </a:t>
            </a:r>
            <a:r>
              <a:rPr lang="es-ES" dirty="0" err="1"/>
              <a:t>StackTraceElement</a:t>
            </a:r>
            <a:r>
              <a:rPr lang="es-ES" dirty="0"/>
              <a:t> tiene los atributos: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declaringClass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methodName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filename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lineNumber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El stack trace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y 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razón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actuó</a:t>
            </a:r>
            <a:r>
              <a:rPr lang="en-US" dirty="0"/>
              <a:t> de forma </a:t>
            </a:r>
            <a:r>
              <a:rPr lang="en-US" dirty="0" err="1"/>
              <a:t>inesperada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5B12-53DC-4AF4-9491-D80440A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Nested</a:t>
            </a:r>
            <a:r>
              <a:rPr lang="es-ES" dirty="0"/>
              <a:t> </a:t>
            </a:r>
            <a:r>
              <a:rPr lang="es-ES" dirty="0" err="1"/>
              <a:t>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4522-C6E0-46EB-9611-FFB0F2AC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En ocasiones es deseable que después de haber atrapado una excepción de un tipo específico, propaguemos otra de un tipo más descriptivo para la aplicación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Ejemplo: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En este caso, es importante no perder la causa raíz de la excepción.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B53FBA-94DE-4C8B-85B3-00008573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979" y="2990777"/>
            <a:ext cx="5016616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saveProgress()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InputStream is =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"elarchivo.bin"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is.close();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(IOException ex){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SaveProgressException();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1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5B12-53DC-4AF4-9491-D80440A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Nested</a:t>
            </a:r>
            <a:r>
              <a:rPr lang="es-ES" dirty="0"/>
              <a:t> </a:t>
            </a:r>
            <a:r>
              <a:rPr lang="es-ES" dirty="0" err="1"/>
              <a:t>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4522-C6E0-46EB-9611-FFB0F2AC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Para no perder la causa raíz de una excepción al propagar una diferente, podemos anidarlas: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Ejemplo: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B53FBA-94DE-4C8B-85B3-00008573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44" y="3133391"/>
            <a:ext cx="4986136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elarchivo.bin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is.close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E8C73C-4908-47E4-9CAB-1333F60DE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775" y="3133391"/>
            <a:ext cx="4412609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(Throwable ex)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C173A5-E4A8-4B3F-A499-B1B72FCA8115}"/>
              </a:ext>
            </a:extLst>
          </p:cNvPr>
          <p:cNvSpPr/>
          <p:nvPr/>
        </p:nvSpPr>
        <p:spPr>
          <a:xfrm>
            <a:off x="7650758" y="4877363"/>
            <a:ext cx="2357307" cy="1126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Constructor para soportar anidación de excepciones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3B9E13-EC1D-46B3-968C-B368DA24105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556772" y="3772029"/>
            <a:ext cx="272640" cy="110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23B998-A7C8-4747-BCA2-9F85F2271E1A}"/>
              </a:ext>
            </a:extLst>
          </p:cNvPr>
          <p:cNvSpPr txBox="1"/>
          <p:nvPr/>
        </p:nvSpPr>
        <p:spPr>
          <a:xfrm>
            <a:off x="1097280" y="4899582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este modo el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trace contendrá la ruta que ocasionó la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IOException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primer lugar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9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5840-D528-44D4-88F2-881B8966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Tópicos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C39-C267-4047-9A77-31EE3A3F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Manejo de errores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/>
              <a:t>Exception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Bloque try-catch-</a:t>
            </a:r>
            <a:r>
              <a:rPr lang="es-ES" dirty="0" err="1"/>
              <a:t>finally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Lanzando excepciones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Excepciones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err="1"/>
              <a:t>Checked</a:t>
            </a:r>
            <a:r>
              <a:rPr lang="es-ES" dirty="0"/>
              <a:t> (comprobadas)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err="1"/>
              <a:t>Unchecked</a:t>
            </a:r>
            <a:r>
              <a:rPr lang="es-ES" dirty="0"/>
              <a:t> (No comprobadas)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/>
              <a:t>Throwable</a:t>
            </a:r>
            <a:r>
              <a:rPr lang="es-ES" dirty="0"/>
              <a:t> / Error  / </a:t>
            </a:r>
            <a:r>
              <a:rPr lang="es-ES" dirty="0" err="1"/>
              <a:t>Exception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 trace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/>
              <a:t>Nested</a:t>
            </a:r>
            <a:r>
              <a:rPr lang="es-ES" dirty="0"/>
              <a:t> </a:t>
            </a:r>
            <a:r>
              <a:rPr lang="es-ES" dirty="0" err="1"/>
              <a:t>exceptions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Try con recursos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5B12-53DC-4AF4-9491-D80440A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Try con recursos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4522-C6E0-46EB-9611-FFB0F2AC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Cuando trabajamos con recursos que es necesario cerrar cuando ya no son usados, podemos utilizar el bloque </a:t>
            </a:r>
            <a:r>
              <a:rPr lang="es-ES" dirty="0" err="1"/>
              <a:t>finally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B53FBA-94DE-4C8B-85B3-00008573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028" y="2710947"/>
            <a:ext cx="4986136" cy="2292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is = null;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is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elarchivo.bin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    //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hacer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algo con is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finally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(is != null) {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is.close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6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5B12-53DC-4AF4-9491-D80440A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Try con recursos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4522-C6E0-46EB-9611-FFB0F2AC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Sin embargo el método </a:t>
            </a:r>
            <a:r>
              <a:rPr lang="es-ES" dirty="0" err="1"/>
              <a:t>close</a:t>
            </a:r>
            <a:r>
              <a:rPr lang="es-ES" dirty="0"/>
              <a:t> también suele estar definido para lanzar una </a:t>
            </a:r>
            <a:r>
              <a:rPr lang="es-ES" dirty="0" err="1"/>
              <a:t>IOException</a:t>
            </a:r>
            <a:r>
              <a:rPr lang="es-ES" dirty="0"/>
              <a:t> en caso de error y ya que </a:t>
            </a:r>
            <a:r>
              <a:rPr lang="es-ES" dirty="0" err="1"/>
              <a:t>IOException</a:t>
            </a:r>
            <a:r>
              <a:rPr lang="es-ES" dirty="0"/>
              <a:t> es una </a:t>
            </a:r>
            <a:r>
              <a:rPr lang="es-ES" dirty="0" err="1"/>
              <a:t>checked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, el try-catch es obligatorio: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B53FBA-94DE-4C8B-85B3-00008573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028" y="2457033"/>
            <a:ext cx="498613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is = null;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is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elarchivo.bin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    //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hacer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algo con is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finally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(is != null){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is.close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catch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ex){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7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5B12-53DC-4AF4-9491-D80440A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Try con recursos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4522-C6E0-46EB-9611-FFB0F2AC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Para evitar todo ese código que siempre es lo mismo, se implementó a partir de java 7 el </a:t>
            </a:r>
            <a:r>
              <a:rPr lang="es-ES" b="1" dirty="0"/>
              <a:t>try con recursos</a:t>
            </a:r>
            <a:r>
              <a:rPr lang="es-ES" dirty="0"/>
              <a:t>, cuya sintaxis es: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Con esta sintaxis nos ahorramos todas las validaciones y bloques catch adicionales. La JVM se encargará de cerrar el recurso al salir del bloque 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Se puede declarar más de un recurso adentro del try y la JVM se encargará </a:t>
            </a:r>
            <a:r>
              <a:rPr lang="es-ES"/>
              <a:t>de cerrarlos todos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B53FBA-94DE-4C8B-85B3-00008573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977" y="2698663"/>
            <a:ext cx="4986136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try(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is =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elarchivo.bin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    //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hacer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algo con is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2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2117-C0B6-474C-BB68-2D19A4F6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errores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9DF1-B57E-4985-957D-21444137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Todo programa debe contemplar los casos alternativos o de error que pueden presentarse durante el flujo de los diversos algoritmos que lo componen</a:t>
            </a:r>
          </a:p>
          <a:p>
            <a:endParaRPr lang="en-US" dirty="0"/>
          </a:p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Guardar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a un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existe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Archivo</a:t>
            </a:r>
            <a:r>
              <a:rPr lang="en-US" dirty="0"/>
              <a:t> no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abrir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Archivo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no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él</a:t>
            </a:r>
            <a:endParaRPr lang="en-US" dirty="0"/>
          </a:p>
          <a:p>
            <a:r>
              <a:rPr lang="es-ES" dirty="0"/>
              <a:t>- El mensaje proporcionado es </a:t>
            </a:r>
            <a:r>
              <a:rPr lang="es-ES" dirty="0" err="1"/>
              <a:t>null</a:t>
            </a:r>
            <a:endParaRPr lang="es-ES" dirty="0"/>
          </a:p>
          <a:p>
            <a:r>
              <a:rPr lang="es-ES" dirty="0"/>
              <a:t>- El disco está lleno</a:t>
            </a:r>
          </a:p>
        </p:txBody>
      </p:sp>
    </p:spTree>
    <p:extLst>
      <p:ext uri="{BB962C8B-B14F-4D97-AF65-F5344CB8AC3E}">
        <p14:creationId xmlns:p14="http://schemas.microsoft.com/office/powerpoint/2010/main" val="259950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2117-C0B6-474C-BB68-2D19A4F6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errores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9DF1-B57E-4985-957D-214441378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3789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Un programa que no contempla los diversos casos de error proporcionará a sus usuarios una experiencia de uso desagradable.</a:t>
            </a:r>
          </a:p>
          <a:p>
            <a:endParaRPr lang="es-ES" dirty="0"/>
          </a:p>
          <a:p>
            <a:r>
              <a:rPr lang="es-ES" dirty="0"/>
              <a:t>Ejemplo: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Hacer </a:t>
            </a:r>
            <a:r>
              <a:rPr lang="es-ES" dirty="0" err="1"/>
              <a:t>click</a:t>
            </a:r>
            <a:r>
              <a:rPr lang="es-ES" dirty="0"/>
              <a:t> en botón guardar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Respuesta del programa: Programa se cierra sin indicar nada al usuario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Respuesta del usuario: El programa se deja de usar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s-ES" dirty="0"/>
              <a:t>Cajero introduce incorrectamente la tarjeta en la terminal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900" dirty="0"/>
              <a:t>Respuesta de la terminal: Tarjeta ignorada, programa no dice nada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900" dirty="0"/>
              <a:t>Respuesta del usuario: “La terminal no funciona, ¿desea pagar en efectivo?”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900" dirty="0"/>
              <a:t>Impacto para el negocio: pérdida de ventas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ES" dirty="0"/>
              <a:t>Usuarios intentan jugar en línea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900" dirty="0"/>
              <a:t>Respuesta del programa: Los usuarios no se ven el servidor que crearon para iniciar el juego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900" dirty="0"/>
              <a:t>Respuesta del usuario: cambian de juego</a:t>
            </a:r>
          </a:p>
        </p:txBody>
      </p:sp>
    </p:spTree>
    <p:extLst>
      <p:ext uri="{BB962C8B-B14F-4D97-AF65-F5344CB8AC3E}">
        <p14:creationId xmlns:p14="http://schemas.microsoft.com/office/powerpoint/2010/main" val="59583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2117-C0B6-474C-BB68-2D19A4F6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errores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9DF1-B57E-4985-957D-21444137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- Control de ejecución basado en el resultado de una operación (valor de retorno)</a:t>
            </a:r>
          </a:p>
          <a:p>
            <a:r>
              <a:rPr lang="es-ES" dirty="0"/>
              <a:t>- Ejemplo</a:t>
            </a:r>
          </a:p>
          <a:p>
            <a:endParaRPr lang="es-E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5FF280-2F27-4D56-9F6D-D4BF8E0C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491" y="2776331"/>
            <a:ext cx="8945017" cy="29700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saveGame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saveStatistics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saveScore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"Successfully saved"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"Can't save score"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"Can't save statistics"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"Can't save progress"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8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2117-C0B6-474C-BB68-2D19A4F6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errores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9DF1-B57E-4985-957D-21444137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- Control de ejecución basado en excepciones</a:t>
            </a:r>
          </a:p>
          <a:p>
            <a:r>
              <a:rPr lang="es-ES" dirty="0"/>
              <a:t>- Ejemplo</a:t>
            </a:r>
          </a:p>
          <a:p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03F9B4-2731-493C-8868-A671B4BD1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127" y="3119483"/>
            <a:ext cx="9504727" cy="178510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saveGame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saveStatistics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saveScore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"Successfully saved"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"Can't save game: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ex.getMessage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1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2117-C0B6-474C-BB68-2D19A4F6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errores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9DF1-B57E-4985-957D-21444137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- Control de ejecución basado en excepciones</a:t>
            </a:r>
          </a:p>
          <a:p>
            <a:r>
              <a:rPr lang="es-ES" dirty="0"/>
              <a:t>- Ejemplo</a:t>
            </a:r>
          </a:p>
          <a:p>
            <a:endParaRPr lang="es-E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6E189A-FF77-4724-9518-5EC48DD9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50" y="3067651"/>
            <a:ext cx="8422547" cy="21236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saveStatistics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saveScore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"Successfully saved"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SaveProgressException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"Can't save progress"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ex.getMessage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SaveStatisticsException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"Can't save statistics"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ex.getMessage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SaveScoreException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"Can't save score"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ex.getMessage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8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03F-A5CF-478C-89B3-2C034BBC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B06B-2D42-430C-925C-19362CE6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 Una </a:t>
            </a:r>
            <a:r>
              <a:rPr lang="es-ES" i="1" dirty="0"/>
              <a:t>excepción</a:t>
            </a:r>
            <a:r>
              <a:rPr lang="es-ES" dirty="0"/>
              <a:t> es una clase que hereda de la clase </a:t>
            </a:r>
            <a:r>
              <a:rPr lang="es-ES" b="1" dirty="0" err="1"/>
              <a:t>Exception</a:t>
            </a: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altLang="en-US" dirty="0"/>
              <a:t>  Las clases de excepciones también pueden ser heredadas creando una </a:t>
            </a:r>
            <a:r>
              <a:rPr lang="es-ES" altLang="en-US" b="1" dirty="0"/>
              <a:t>jerarquía de excepciones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altLang="en-US" dirty="0"/>
              <a:t>  Java cuenta con una extensa jerarquía de excepciones para manejo de errores de su propia API, por ejemplo: </a:t>
            </a:r>
          </a:p>
          <a:p>
            <a:pPr>
              <a:buFont typeface="Arial" panose="020B0604020202020204" pitchFamily="34" charset="0"/>
              <a:buChar char="•"/>
            </a:pPr>
            <a:endParaRPr lang="es-E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DBD7CE-A4DB-487B-A5B7-951A3220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66E8B-DFED-4F8B-A9B3-A79068B7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52" y="3423977"/>
            <a:ext cx="5692387" cy="28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03F-A5CF-478C-89B3-2C034BBC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Bloque try-catch-</a:t>
            </a:r>
            <a:r>
              <a:rPr lang="es-ES" dirty="0" err="1"/>
              <a:t>finally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B06B-2D42-430C-925C-19362CE6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java (y otros lenguajes) el bloque try-catch nos permite definir un flujo de acción ante casos de excepción.</a:t>
            </a:r>
          </a:p>
          <a:p>
            <a:r>
              <a:rPr lang="es-ES" dirty="0"/>
              <a:t>Una excepción NO debe verse como un error. </a:t>
            </a:r>
          </a:p>
          <a:p>
            <a:r>
              <a:rPr lang="es-ES" dirty="0"/>
              <a:t>Una excepción es un flujo alternativo al </a:t>
            </a:r>
            <a:r>
              <a:rPr lang="es-ES" dirty="0" err="1"/>
              <a:t>happy-path</a:t>
            </a:r>
            <a:r>
              <a:rPr lang="es-ES" dirty="0"/>
              <a:t>. Se espera que sea manejado, un error en cambio, es un evento del cual no se espera que la aplicación se recupere. </a:t>
            </a:r>
          </a:p>
          <a:p>
            <a:r>
              <a:rPr lang="es-ES" dirty="0"/>
              <a:t>El </a:t>
            </a:r>
            <a:r>
              <a:rPr lang="es-ES" dirty="0" err="1"/>
              <a:t>happy-path</a:t>
            </a:r>
            <a:r>
              <a:rPr lang="es-ES" dirty="0"/>
              <a:t> es el flujo de acción cuando todo sale como se espera en el caso normal</a:t>
            </a:r>
          </a:p>
          <a:p>
            <a:r>
              <a:rPr lang="es-ES" dirty="0"/>
              <a:t>En el bloque </a:t>
            </a:r>
            <a:r>
              <a:rPr lang="es-ES" b="1" dirty="0"/>
              <a:t>try</a:t>
            </a:r>
            <a:r>
              <a:rPr lang="es-ES" dirty="0"/>
              <a:t> se indican las instrucciones del algoritmo considerando que la acción anterior fue exitosa siempre. NOTA: Si alguna acción falla </a:t>
            </a:r>
            <a:r>
              <a:rPr lang="es-ES" b="1" dirty="0"/>
              <a:t>lanzará</a:t>
            </a:r>
            <a:r>
              <a:rPr lang="es-ES" dirty="0"/>
              <a:t> una excepción y el flujo en el try se cortará</a:t>
            </a:r>
          </a:p>
          <a:p>
            <a:r>
              <a:rPr lang="es-ES" dirty="0"/>
              <a:t>Puede haber uno o más bloques </a:t>
            </a:r>
            <a:r>
              <a:rPr lang="es-ES" b="1" dirty="0"/>
              <a:t>catch</a:t>
            </a:r>
            <a:r>
              <a:rPr lang="es-ES" dirty="0"/>
              <a:t> para actuar de manera diferente ante excepciones específicas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59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375</TotalTime>
  <Words>2170</Words>
  <Application>Microsoft Office PowerPoint</Application>
  <PresentationFormat>Widescreen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</vt:lpstr>
      <vt:lpstr>Retrospect</vt:lpstr>
      <vt:lpstr>Excepciones</vt:lpstr>
      <vt:lpstr>Tópicos</vt:lpstr>
      <vt:lpstr>Manejo de errores</vt:lpstr>
      <vt:lpstr>Manejo de errores</vt:lpstr>
      <vt:lpstr>Manejo de errores</vt:lpstr>
      <vt:lpstr>Manejo de errores</vt:lpstr>
      <vt:lpstr>Manejo de errores</vt:lpstr>
      <vt:lpstr>Exception</vt:lpstr>
      <vt:lpstr>Bloque try-catch-finally</vt:lpstr>
      <vt:lpstr>catch</vt:lpstr>
      <vt:lpstr>catch</vt:lpstr>
      <vt:lpstr>finally</vt:lpstr>
      <vt:lpstr>Lanzando excepciones</vt:lpstr>
      <vt:lpstr>Lanzando excepciones</vt:lpstr>
      <vt:lpstr>Excepciones no comprobadas</vt:lpstr>
      <vt:lpstr>Throwable / Error  / Exception</vt:lpstr>
      <vt:lpstr>Exception stack trace</vt:lpstr>
      <vt:lpstr>Nested exceptions</vt:lpstr>
      <vt:lpstr>Nested exceptions</vt:lpstr>
      <vt:lpstr>Try con recursos</vt:lpstr>
      <vt:lpstr>Try con recursos</vt:lpstr>
      <vt:lpstr>Try con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Excepciones</dc:title>
  <dc:creator>Iván Israel Uresti Adame</dc:creator>
  <cp:lastModifiedBy>Iván Israel Uresti Adame</cp:lastModifiedBy>
  <cp:revision>3</cp:revision>
  <dcterms:created xsi:type="dcterms:W3CDTF">2020-04-19T19:03:28Z</dcterms:created>
  <dcterms:modified xsi:type="dcterms:W3CDTF">2020-04-20T01:21:36Z</dcterms:modified>
</cp:coreProperties>
</file>