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01" autoAdjust="0"/>
  </p:normalViewPr>
  <p:slideViewPr>
    <p:cSldViewPr snapToGrid="0">
      <p:cViewPr varScale="1">
        <p:scale>
          <a:sx n="90" d="100"/>
          <a:sy n="90" d="100"/>
        </p:scale>
        <p:origin x="20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839169"/>
          </a:xfrm>
        </p:spPr>
        <p:txBody>
          <a:bodyPr>
            <a:noAutofit/>
          </a:bodyPr>
          <a:lstStyle/>
          <a:p>
            <a:r>
              <a:rPr lang="pt-BR" sz="2800" dirty="0"/>
              <a:t>FLUTTER BIBLIOTECAS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AF735-F97B-7A19-85D2-2B8D609F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</a:t>
            </a:r>
            <a:r>
              <a:rPr lang="pt-BR" dirty="0" err="1"/>
              <a:t>Flutter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28841-CD1C-F63F-E616-FFBD733E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53" y="1253331"/>
            <a:ext cx="11705493" cy="4351338"/>
          </a:xfrm>
        </p:spPr>
        <p:txBody>
          <a:bodyPr/>
          <a:lstStyle/>
          <a:p>
            <a:pPr marL="0" indent="0">
              <a:buNone/>
            </a:pPr>
            <a:r>
              <a:rPr lang="pt-BR" sz="5400" dirty="0"/>
              <a:t>https://api.flutter.dev/flutter/material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135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AF735-F97B-7A19-85D2-2B8D609F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 dirty="0" err="1">
                <a:effectLst/>
                <a:latin typeface="Google Sans"/>
              </a:rPr>
              <a:t>Scaffold</a:t>
            </a:r>
            <a:r>
              <a:rPr lang="pt-BR" b="0" i="0" dirty="0">
                <a:effectLst/>
                <a:latin typeface="Google Sans"/>
              </a:rPr>
              <a:t> </a:t>
            </a:r>
            <a:r>
              <a:rPr lang="pt-BR" b="0" i="0" dirty="0" err="1">
                <a:effectLst/>
                <a:latin typeface="Google Sans"/>
              </a:rPr>
              <a:t>class</a:t>
            </a:r>
            <a:endParaRPr lang="pt-BR" b="0" i="0" dirty="0">
              <a:effectLst/>
              <a:latin typeface="Google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28841-CD1C-F63F-E616-FFBD733E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courier"/>
              </a:rPr>
              <a:t>flutter create --sample=material.Scaffold.1 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courier"/>
              </a:rPr>
              <a:t>mysample</a:t>
            </a:r>
            <a:endParaRPr lang="en-US" b="0" i="0" dirty="0">
              <a:solidFill>
                <a:srgbClr val="4A4A4A"/>
              </a:solidFill>
              <a:effectLst/>
              <a:latin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4A4A4A"/>
              </a:solidFill>
              <a:latin typeface="courier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https://api.flutter.dev/flutter/material/Scaffold-class.html</a:t>
            </a:r>
          </a:p>
        </p:txBody>
      </p:sp>
    </p:spTree>
    <p:extLst>
      <p:ext uri="{BB962C8B-B14F-4D97-AF65-F5344CB8AC3E}">
        <p14:creationId xmlns:p14="http://schemas.microsoft.com/office/powerpoint/2010/main" val="163920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AF735-F97B-7A19-85D2-2B8D609F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Drawer</a:t>
            </a:r>
            <a:r>
              <a:rPr lang="pt-BR" dirty="0"/>
              <a:t> </a:t>
            </a:r>
            <a:r>
              <a:rPr lang="pt-BR" dirty="0" err="1"/>
              <a:t>Class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28841-CD1C-F63F-E616-FFBD733E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courier"/>
              </a:rPr>
              <a:t>Ver 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courier"/>
              </a:rPr>
              <a:t>em</a:t>
            </a:r>
            <a:r>
              <a:rPr lang="en-US" b="0" i="0" dirty="0">
                <a:solidFill>
                  <a:srgbClr val="4A4A4A"/>
                </a:solidFill>
                <a:effectLst/>
                <a:latin typeface="courier"/>
              </a:rPr>
              <a:t>:</a:t>
            </a:r>
          </a:p>
          <a:p>
            <a:pPr marL="0" indent="0" algn="l">
              <a:buNone/>
            </a:pPr>
            <a:endParaRPr lang="en-US" dirty="0">
              <a:solidFill>
                <a:srgbClr val="4A4A4A"/>
              </a:solidFill>
              <a:latin typeface="courier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courier"/>
              </a:rPr>
              <a:t>https://api.flutter.dev/flutter/material/Drawer-class.html</a:t>
            </a:r>
            <a:br>
              <a:rPr lang="en-US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68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AF735-F97B-7A19-85D2-2B8D609F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Button </a:t>
            </a:r>
            <a:r>
              <a:rPr lang="pt-BR" dirty="0" err="1"/>
              <a:t>Navigation</a:t>
            </a:r>
            <a:r>
              <a:rPr lang="pt-BR" dirty="0"/>
              <a:t> Bar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28841-CD1C-F63F-E616-FFBD733E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courier"/>
              </a:rPr>
              <a:t>flutter create --sample=material.BottomNavigationBar.1 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courier"/>
              </a:rPr>
              <a:t>mysample</a:t>
            </a:r>
            <a:endParaRPr lang="en-US" b="0" i="0" dirty="0">
              <a:solidFill>
                <a:srgbClr val="4A4A4A"/>
              </a:solidFill>
              <a:effectLst/>
              <a:latin typeface="Open Sans" panose="020B060402020202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32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753EA-7FD6-8729-B0BB-B483D3DF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Material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2814A-1F1C-4EA7-DDC5-A0C29AD2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https://api.flutter.dev/flutter/material/MaterialApp-class.html</a:t>
            </a:r>
          </a:p>
        </p:txBody>
      </p:sp>
    </p:spTree>
    <p:extLst>
      <p:ext uri="{BB962C8B-B14F-4D97-AF65-F5344CB8AC3E}">
        <p14:creationId xmlns:p14="http://schemas.microsoft.com/office/powerpoint/2010/main" val="125662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753EA-7FD6-8729-B0BB-B483D3DF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Scaffold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2814A-1F1C-4EA7-DDC5-A0C29AD2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4A4A4A"/>
                </a:solidFill>
                <a:effectLst/>
                <a:latin typeface="courier"/>
              </a:rPr>
              <a:t>flutter create --sample=material.Scaffold.1 </a:t>
            </a:r>
            <a:r>
              <a:rPr lang="en-US" sz="2000" b="0" i="0" dirty="0" err="1">
                <a:solidFill>
                  <a:srgbClr val="4A4A4A"/>
                </a:solidFill>
                <a:effectLst/>
                <a:latin typeface="courier"/>
              </a:rPr>
              <a:t>mysample</a:t>
            </a:r>
            <a:endParaRPr lang="pt-BR" sz="3200" b="0" i="0" dirty="0">
              <a:solidFill>
                <a:srgbClr val="4A4A4A"/>
              </a:solidFill>
              <a:effectLst/>
              <a:latin typeface="courier"/>
            </a:endParaRPr>
          </a:p>
          <a:p>
            <a:pPr marL="0" indent="0">
              <a:buNone/>
            </a:pPr>
            <a:endParaRPr lang="pt-BR" sz="3200" dirty="0">
              <a:solidFill>
                <a:srgbClr val="4A4A4A"/>
              </a:solidFill>
              <a:latin typeface="courier"/>
            </a:endParaRPr>
          </a:p>
          <a:p>
            <a:pPr marL="0" indent="0">
              <a:buNone/>
            </a:pPr>
            <a:r>
              <a:rPr lang="pt-BR" sz="3200" dirty="0"/>
              <a:t>https://api.flutter.dev/flutter/material/Scaffold-class.html</a:t>
            </a:r>
          </a:p>
        </p:txBody>
      </p:sp>
    </p:spTree>
    <p:extLst>
      <p:ext uri="{BB962C8B-B14F-4D97-AF65-F5344CB8AC3E}">
        <p14:creationId xmlns:p14="http://schemas.microsoft.com/office/powerpoint/2010/main" val="243896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753EA-7FD6-8729-B0BB-B483D3DF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SilverAppBar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2814A-1F1C-4EA7-DDC5-A0C29AD2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4A4A4A"/>
                </a:solidFill>
                <a:effectLst/>
                <a:latin typeface="courier"/>
              </a:rPr>
              <a:t>flutter create --sample=material.Scaffold.1 </a:t>
            </a:r>
            <a:r>
              <a:rPr lang="en-US" sz="2000" b="0" i="0" dirty="0" err="1">
                <a:solidFill>
                  <a:srgbClr val="4A4A4A"/>
                </a:solidFill>
                <a:effectLst/>
                <a:latin typeface="courier"/>
              </a:rPr>
              <a:t>mysample</a:t>
            </a:r>
            <a:endParaRPr lang="pt-BR" sz="3200" b="0" i="0" dirty="0">
              <a:solidFill>
                <a:srgbClr val="4A4A4A"/>
              </a:solidFill>
              <a:effectLst/>
              <a:latin typeface="courier"/>
            </a:endParaRPr>
          </a:p>
          <a:p>
            <a:pPr marL="0" indent="0">
              <a:buNone/>
            </a:pPr>
            <a:endParaRPr lang="pt-BR" sz="3200" dirty="0">
              <a:solidFill>
                <a:srgbClr val="4A4A4A"/>
              </a:solidFill>
              <a:latin typeface="courier"/>
            </a:endParaRPr>
          </a:p>
          <a:p>
            <a:pPr marL="0" indent="0">
              <a:buNone/>
            </a:pPr>
            <a:r>
              <a:rPr lang="pt-BR" sz="3200" dirty="0"/>
              <a:t>https://api.flutter.dev/flutter/material/SliverAppBar-class.html</a:t>
            </a:r>
          </a:p>
        </p:txBody>
      </p:sp>
    </p:spTree>
    <p:extLst>
      <p:ext uri="{BB962C8B-B14F-4D97-AF65-F5344CB8AC3E}">
        <p14:creationId xmlns:p14="http://schemas.microsoft.com/office/powerpoint/2010/main" val="74321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A6C7B-024B-79CF-B47E-7BAAF1A6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TabBar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06125-F514-82BE-7D22-0EE8B94D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courier"/>
              </a:rPr>
              <a:t>flutter create --sample=material.TabBar.1 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courier"/>
              </a:rPr>
              <a:t>mysample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6673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8836</TotalTime>
  <Words>162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</vt:lpstr>
      <vt:lpstr>Google Sans</vt:lpstr>
      <vt:lpstr>Helvetica</vt:lpstr>
      <vt:lpstr>Open Sans</vt:lpstr>
      <vt:lpstr>Tema do Office</vt:lpstr>
      <vt:lpstr>FLUTTER BIBLIOTECAS</vt:lpstr>
      <vt:lpstr>Componentes Flutter</vt:lpstr>
      <vt:lpstr>Scaffold class</vt:lpstr>
      <vt:lpstr>Drawer Class</vt:lpstr>
      <vt:lpstr>Button Navigation Bar</vt:lpstr>
      <vt:lpstr>Classe Material </vt:lpstr>
      <vt:lpstr>Scaffold</vt:lpstr>
      <vt:lpstr>SilverAppBar</vt:lpstr>
      <vt:lpstr>TabBar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CELSO LUIS CALDEIRA</cp:lastModifiedBy>
  <cp:revision>48</cp:revision>
  <dcterms:created xsi:type="dcterms:W3CDTF">2017-01-10T17:35:04Z</dcterms:created>
  <dcterms:modified xsi:type="dcterms:W3CDTF">2023-04-03T22:56:15Z</dcterms:modified>
</cp:coreProperties>
</file>