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3" r:id="rId11"/>
    <p:sldId id="262" r:id="rId12"/>
    <p:sldId id="264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501" autoAdjust="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839169"/>
          </a:xfrm>
        </p:spPr>
        <p:txBody>
          <a:bodyPr>
            <a:noAutofit/>
          </a:bodyPr>
          <a:lstStyle/>
          <a:p>
            <a:r>
              <a:rPr lang="pt-BR" sz="2800" dirty="0"/>
              <a:t>FLUTTER - MANIFESTO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36355-4559-D922-2059-DC426497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4CB23B-D818-9038-BF15-FC1308FC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Todo projeto de app precisa ter um arquivo AndroidManifest.xml, com esse nome exato, na raiz do conjunto de origem do projeto. O arquivo de manifesto descreve informações essenciais sobre o app para as ferramentas de build do Android, para o sistema operacional Android e para o Google Play.</a:t>
            </a:r>
          </a:p>
        </p:txBody>
      </p:sp>
    </p:spTree>
    <p:extLst>
      <p:ext uri="{BB962C8B-B14F-4D97-AF65-F5344CB8AC3E}">
        <p14:creationId xmlns:p14="http://schemas.microsoft.com/office/powerpoint/2010/main" val="145228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31CA-F7F0-B188-F5F3-66C748D3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DEVE DECLARAR - 1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E9025-7164-1A04-880C-B52F1466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componentes do app, incluindo todas as atividades, serviços, broadcast </a:t>
            </a:r>
            <a:r>
              <a:rPr lang="pt-BR" dirty="0" err="1"/>
              <a:t>receivers</a:t>
            </a:r>
            <a:r>
              <a:rPr lang="pt-BR" dirty="0"/>
              <a:t> e provedores de conteúdo. Cada componente precisa definir propriedades básicas como o nome da classe </a:t>
            </a:r>
            <a:r>
              <a:rPr lang="pt-BR" dirty="0" err="1"/>
              <a:t>Kotlin</a:t>
            </a:r>
            <a:r>
              <a:rPr lang="pt-BR" dirty="0"/>
              <a:t> ou Java. Além disso, é possível declarar recursos, como quais configurações de dispositivo podem ser processadas e os filtros de </a:t>
            </a:r>
            <a:r>
              <a:rPr lang="pt-BR" dirty="0" err="1"/>
              <a:t>intents</a:t>
            </a:r>
            <a:r>
              <a:rPr lang="pt-BR" dirty="0"/>
              <a:t> que descrevem a forma de inicialização do componente. </a:t>
            </a:r>
          </a:p>
        </p:txBody>
      </p:sp>
    </p:spTree>
    <p:extLst>
      <p:ext uri="{BB962C8B-B14F-4D97-AF65-F5344CB8AC3E}">
        <p14:creationId xmlns:p14="http://schemas.microsoft.com/office/powerpoint/2010/main" val="29809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31CA-F7F0-B188-F5F3-66C748D3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DEVE DECLARAR - 2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E9025-7164-1A04-880C-B52F1466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permissões que o app precisa ter para acessar partes protegidas do sistema ou de outros apps. Também declare todas as permissões que outros apps precisam ter para acessar conteúdo desse app. </a:t>
            </a:r>
          </a:p>
          <a:p>
            <a:r>
              <a:rPr lang="pt-BR" dirty="0"/>
              <a:t>Os recursos de hardware e software exigidos pelo app, que afetam quais dispositivos podem instalar o app pelo Google Play.</a:t>
            </a:r>
          </a:p>
          <a:p>
            <a:r>
              <a:rPr lang="pt-BR" dirty="0"/>
              <a:t>Se você estiver usando o Android Studio para criar o app, o arquivo de manifesto vai ser criado para você, e a maioria dos elementos essenciais do manifesto vai ser adicionada durante a criação, principalmente ao usar modelos de código.</a:t>
            </a:r>
          </a:p>
        </p:txBody>
      </p:sp>
    </p:spTree>
    <p:extLst>
      <p:ext uri="{BB962C8B-B14F-4D97-AF65-F5344CB8AC3E}">
        <p14:creationId xmlns:p14="http://schemas.microsoft.com/office/powerpoint/2010/main" val="104168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31CA-F7F0-B188-F5F3-66C748D3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SE DEVE DECLARAR - 3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E9025-7164-1A04-880C-B52F1466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 caso do </a:t>
            </a:r>
            <a:r>
              <a:rPr lang="pt-BR" dirty="0" err="1"/>
              <a:t>Flutter</a:t>
            </a:r>
            <a:r>
              <a:rPr lang="pt-BR" dirty="0"/>
              <a:t>, também é gerado o Manifesto, todavia é </a:t>
            </a:r>
            <a:r>
              <a:rPr lang="pt-BR" dirty="0" err="1"/>
              <a:t>imporante</a:t>
            </a:r>
            <a:r>
              <a:rPr lang="pt-BR" dirty="0"/>
              <a:t> entender o conteúdo desse arquivo.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50BFC6-9D86-8E47-7368-D6AAAF979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994" y="2112518"/>
            <a:ext cx="8126745" cy="40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87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743E7-ABDD-D4F6-B2CD-5F68806A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 do APP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149C8-4E38-15C7-FD8D-96F897B1F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cada componente de app que é criado nele, declare um elemento XML correspondente no arquivo de manifesto: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activity</a:t>
            </a:r>
            <a:r>
              <a:rPr lang="pt-BR" dirty="0"/>
              <a:t>&gt; para cada subclasse de </a:t>
            </a:r>
            <a:r>
              <a:rPr lang="pt-BR" dirty="0" err="1"/>
              <a:t>Activity</a:t>
            </a:r>
            <a:r>
              <a:rPr lang="pt-BR" dirty="0"/>
              <a:t>.</a:t>
            </a:r>
          </a:p>
          <a:p>
            <a:r>
              <a:rPr lang="pt-BR" dirty="0"/>
              <a:t>&lt;</a:t>
            </a:r>
            <a:r>
              <a:rPr lang="pt-BR" dirty="0" err="1"/>
              <a:t>service</a:t>
            </a:r>
            <a:r>
              <a:rPr lang="pt-BR" dirty="0"/>
              <a:t>&gt; para cada subclasse de Service.</a:t>
            </a:r>
          </a:p>
          <a:p>
            <a:r>
              <a:rPr lang="pt-BR" dirty="0"/>
              <a:t>&lt;</a:t>
            </a:r>
            <a:r>
              <a:rPr lang="pt-BR" dirty="0" err="1"/>
              <a:t>receiver</a:t>
            </a:r>
            <a:r>
              <a:rPr lang="pt-BR" dirty="0"/>
              <a:t>&gt; para cada subclasse de </a:t>
            </a:r>
            <a:r>
              <a:rPr lang="pt-BR" dirty="0" err="1"/>
              <a:t>BroadcastReceiver</a:t>
            </a:r>
            <a:r>
              <a:rPr lang="pt-BR" dirty="0"/>
              <a:t>.</a:t>
            </a:r>
          </a:p>
          <a:p>
            <a:r>
              <a:rPr lang="pt-BR" dirty="0"/>
              <a:t>&lt;</a:t>
            </a:r>
            <a:r>
              <a:rPr lang="pt-BR" dirty="0" err="1"/>
              <a:t>provider</a:t>
            </a:r>
            <a:r>
              <a:rPr lang="pt-BR" dirty="0"/>
              <a:t>&gt; para cada subclasse de </a:t>
            </a:r>
            <a:r>
              <a:rPr lang="pt-BR" dirty="0" err="1"/>
              <a:t>ContentProvider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76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D3206-D90D-EA64-4A1C-2A6A297EC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application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ADE02-CB93-A85B-4D2F-7C8537A98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Está contido em &lt;</a:t>
            </a:r>
            <a:r>
              <a:rPr lang="pt-BR" dirty="0" err="1"/>
              <a:t>manifest</a:t>
            </a:r>
            <a:r>
              <a:rPr lang="pt-BR" dirty="0"/>
              <a:t>&gt;</a:t>
            </a:r>
          </a:p>
          <a:p>
            <a:r>
              <a:rPr lang="pt-BR" dirty="0"/>
              <a:t>Pode conter:</a:t>
            </a:r>
          </a:p>
          <a:p>
            <a:pPr lvl="1"/>
            <a:r>
              <a:rPr lang="en-US" dirty="0"/>
              <a:t>&lt;activity&gt;</a:t>
            </a:r>
          </a:p>
          <a:p>
            <a:pPr lvl="1"/>
            <a:r>
              <a:rPr lang="en-US" dirty="0"/>
              <a:t>&lt;activity-alias&gt;</a:t>
            </a:r>
          </a:p>
          <a:p>
            <a:pPr lvl="1"/>
            <a:r>
              <a:rPr lang="en-US" dirty="0"/>
              <a:t>&lt;meta-data&gt;</a:t>
            </a:r>
          </a:p>
          <a:p>
            <a:pPr lvl="1"/>
            <a:r>
              <a:rPr lang="en-US" dirty="0"/>
              <a:t>&lt;service&gt;</a:t>
            </a:r>
          </a:p>
          <a:p>
            <a:pPr lvl="1"/>
            <a:r>
              <a:rPr lang="en-US" dirty="0"/>
              <a:t>&lt;receiver&gt;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profileable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&lt;provider&gt;</a:t>
            </a:r>
          </a:p>
          <a:p>
            <a:pPr lvl="1"/>
            <a:r>
              <a:rPr lang="en-US" dirty="0"/>
              <a:t>&lt;uses-library&gt;</a:t>
            </a:r>
          </a:p>
          <a:p>
            <a:pPr lvl="1"/>
            <a:r>
              <a:rPr lang="en-US" dirty="0"/>
              <a:t>&lt;uses-native-library&gt;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07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DD76-30F0-DA78-628B-C104BFE4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activity</a:t>
            </a:r>
            <a:r>
              <a:rPr lang="pt-BR" dirty="0"/>
              <a:t>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DC07E-8C97-A6E5-9D00-7FFBF621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Exibe uma tela de inicialização do Android.</a:t>
            </a:r>
          </a:p>
          <a:p>
            <a:r>
              <a:rPr lang="pt-BR" dirty="0"/>
              <a:t>Exibe uma tela inicial do </a:t>
            </a:r>
            <a:r>
              <a:rPr lang="pt-BR" dirty="0" err="1"/>
              <a:t>Flutter</a:t>
            </a:r>
            <a:r>
              <a:rPr lang="pt-BR" dirty="0"/>
              <a:t>.</a:t>
            </a:r>
          </a:p>
          <a:p>
            <a:r>
              <a:rPr lang="pt-BR" dirty="0"/>
              <a:t>Configura a aparência da barra de status.</a:t>
            </a:r>
          </a:p>
          <a:p>
            <a:r>
              <a:rPr lang="pt-BR" dirty="0"/>
              <a:t>Escolhe o caminho do pacote do aplicativo de execução do Dart, o ponto de entrada e os argumentos do ponto de entrada.</a:t>
            </a:r>
          </a:p>
          <a:p>
            <a:r>
              <a:rPr lang="pt-BR" dirty="0"/>
              <a:t>Escolhe a rota inicial do </a:t>
            </a:r>
            <a:r>
              <a:rPr lang="pt-BR" dirty="0" err="1"/>
              <a:t>Flutter</a:t>
            </a:r>
            <a:r>
              <a:rPr lang="pt-BR" dirty="0"/>
              <a:t>.</a:t>
            </a:r>
          </a:p>
          <a:p>
            <a:r>
              <a:rPr lang="pt-BR" dirty="0"/>
              <a:t>Renderiza </a:t>
            </a:r>
            <a:r>
              <a:rPr lang="pt-BR" dirty="0" err="1"/>
              <a:t>Activity</a:t>
            </a:r>
            <a:r>
              <a:rPr lang="pt-BR" dirty="0"/>
              <a:t> de forma transparente, se desejado.</a:t>
            </a:r>
          </a:p>
          <a:p>
            <a:r>
              <a:rPr lang="pt-BR" dirty="0"/>
              <a:t>Oferece ganchos para subclasses para fornecer e configurar um arquivo </a:t>
            </a:r>
            <a:r>
              <a:rPr lang="pt-BR" dirty="0" err="1"/>
              <a:t>FlutterEngine</a:t>
            </a:r>
            <a:r>
              <a:rPr lang="pt-BR" dirty="0"/>
              <a:t>.</a:t>
            </a:r>
          </a:p>
          <a:p>
            <a:r>
              <a:rPr lang="pt-BR" dirty="0"/>
              <a:t>Salva e restaura o estado da instância.</a:t>
            </a:r>
          </a:p>
        </p:txBody>
      </p:sp>
    </p:spTree>
    <p:extLst>
      <p:ext uri="{BB962C8B-B14F-4D97-AF65-F5344CB8AC3E}">
        <p14:creationId xmlns:p14="http://schemas.microsoft.com/office/powerpoint/2010/main" val="3273062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6DD76-30F0-DA78-628B-C104BFE4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activity</a:t>
            </a:r>
            <a:r>
              <a:rPr lang="pt-BR" dirty="0"/>
              <a:t>-alias&gt;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5DC07E-8C97-A6E5-9D00-7FFBF6217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Neste, inserimos uma espécie de apelido dado a aplicação. 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r>
              <a:rPr lang="pt-BR" dirty="0"/>
              <a:t>Não é usada no </a:t>
            </a:r>
            <a:r>
              <a:rPr lang="pt-BR" dirty="0" err="1"/>
              <a:t>Flutter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92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dad8e5-ebe9-4da3-a9ca-bc5e8ff0823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70A69D3088A641B469528D9A4DBE6D" ma:contentTypeVersion="6" ma:contentTypeDescription="Crie um novo documento." ma:contentTypeScope="" ma:versionID="3218508e6e73ebb1a8ac356ac50838f3">
  <xsd:schema xmlns:xsd="http://www.w3.org/2001/XMLSchema" xmlns:xs="http://www.w3.org/2001/XMLSchema" xmlns:p="http://schemas.microsoft.com/office/2006/metadata/properties" xmlns:ns3="f6dad8e5-ebe9-4da3-a9ca-bc5e8ff08235" xmlns:ns4="95272ddd-0aa6-4db7-baec-256c3e9c96bc" targetNamespace="http://schemas.microsoft.com/office/2006/metadata/properties" ma:root="true" ma:fieldsID="2bbea8ac24a2ffecc1a793a875627c99" ns3:_="" ns4:_="">
    <xsd:import namespace="f6dad8e5-ebe9-4da3-a9ca-bc5e8ff08235"/>
    <xsd:import namespace="95272ddd-0aa6-4db7-baec-256c3e9c96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dad8e5-ebe9-4da3-a9ca-bc5e8ff082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272ddd-0aa6-4db7-baec-256c3e9c96b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4B08EA-7CBF-41B3-A852-F59DEFBFBA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173431-3EF0-41C4-A95A-E5C10A117BFB}">
  <ds:schemaRefs>
    <ds:schemaRef ds:uri="http://purl.org/dc/dcmitype/"/>
    <ds:schemaRef ds:uri="http://purl.org/dc/elements/1.1/"/>
    <ds:schemaRef ds:uri="95272ddd-0aa6-4db7-baec-256c3e9c96bc"/>
    <ds:schemaRef ds:uri="http://schemas.microsoft.com/office/2006/documentManagement/types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f6dad8e5-ebe9-4da3-a9ca-bc5e8ff08235"/>
  </ds:schemaRefs>
</ds:datastoreItem>
</file>

<file path=customXml/itemProps3.xml><?xml version="1.0" encoding="utf-8"?>
<ds:datastoreItem xmlns:ds="http://schemas.openxmlformats.org/officeDocument/2006/customXml" ds:itemID="{E1438013-9238-421E-B95C-174B65F7F0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dad8e5-ebe9-4da3-a9ca-bc5e8ff08235"/>
    <ds:schemaRef ds:uri="95272ddd-0aa6-4db7-baec-256c3e9c96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</TotalTime>
  <Words>467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</vt:lpstr>
      <vt:lpstr>Tema do Office</vt:lpstr>
      <vt:lpstr>FLUTTER - MANIFESTO</vt:lpstr>
      <vt:lpstr>INTRODUÇÃO</vt:lpstr>
      <vt:lpstr>O QUE SE DEVE DECLARAR - 1</vt:lpstr>
      <vt:lpstr>O QUE SE DEVE DECLARAR - 2</vt:lpstr>
      <vt:lpstr>O QUE SE DEVE DECLARAR - 3</vt:lpstr>
      <vt:lpstr>Componentes do APP</vt:lpstr>
      <vt:lpstr>&lt;application&gt;</vt:lpstr>
      <vt:lpstr>&lt;activity&gt;</vt:lpstr>
      <vt:lpstr>&lt;activity-alias&gt;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Celso Luis Caldeira</cp:lastModifiedBy>
  <cp:revision>51</cp:revision>
  <dcterms:created xsi:type="dcterms:W3CDTF">2017-01-10T17:35:04Z</dcterms:created>
  <dcterms:modified xsi:type="dcterms:W3CDTF">2023-04-17T23:04:46Z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0x010100A970A69D3088A641B469528D9A4DBE6D</vt:lpwstr>
  </property>
</Properties>
</file>